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2" r:id="rId4"/>
    <p:sldId id="258" r:id="rId5"/>
    <p:sldId id="256" r:id="rId6"/>
    <p:sldId id="260" r:id="rId7"/>
    <p:sldId id="261" r:id="rId8"/>
    <p:sldId id="257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F66FF"/>
    <a:srgbClr val="4472C4"/>
    <a:srgbClr val="1E1C1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764" y="-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09EED4-7148-447E-AB2E-BC22945A1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7A2686-7244-4B08-A91B-AAF05F17E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3FFC8D-0099-4FD6-9733-28161B60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D5A833-C8E1-4428-A44A-A8DA4D38D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E7FCF3-C2A8-497D-9741-91524A9BF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11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AB79E9-9CBC-4A26-94F3-F8C1461A9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35AD4C-EBA6-4F6D-8343-265F06B08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D14E64-667E-4C81-9510-E684E8571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AB9C6F-9D2E-4C34-85CC-865D6C91C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C1EEED-E468-4659-911B-67DD5C7A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85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6E32CB1-742B-4DBD-8133-B20633F6DF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95BE43-8E93-4779-A5DB-A8D88A754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8028E7-BA83-48AC-BD69-B758B056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211FE0-E73E-47B1-8119-BFA90020B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2D372-4D3C-4C68-AD64-B9AD9E47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91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E980DB-13AB-4FDA-BDEA-BCE1F5653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A783D6-1A45-4591-951D-160319328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7C2F9F-58D5-428B-882E-81967105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6E85C-F4A2-458C-9296-7E7DAADC3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6DADC2-0A7E-43E2-BF62-B60D5121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94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DE9AD1-1A01-4DF6-B859-6CCE631B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747B06-AC36-471B-89A6-6570C2C25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40A9A2-7044-4B3F-A378-BE0BA8DB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AAA771-4BBD-423C-B72E-DB66E62D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0183AA-3369-44C9-A6DA-D2BC8324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3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C5255B-F1A0-4464-976A-E9CABF1E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08B54B-E81B-4867-9C32-E9CF75184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FEA303-C17A-4F95-A41A-29297123A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B534C1-CA10-4C06-9C24-58A91D36D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0B5D46-5C2D-4A9F-B0A8-DD33B14D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F5F9CF-8164-4EA4-908E-2688E83B8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2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2CA7FB-3155-4AB8-834A-83301115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1F639-0410-4921-A4E9-BC5F4FE87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BE0255-4A81-4210-9802-B95D584D3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491669-DF5F-48CA-84E8-B11A73B79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DE7DD6-883B-4866-B001-74164F036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BC78E2-0AFA-458D-8C22-FD4F5A1E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569B0D-08FA-4C72-A61F-A5E33D44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8E2462A-F276-432F-9579-8E8EF8A9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6CD7E-847E-4F86-B5C4-72747C502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4B5367-B9A9-4361-B1D6-BA4C54DD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E709F5-3591-43E5-9E2C-56AB046E8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555AF4-9769-44BC-8431-D933E5A4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88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F5C623A-B09A-4415-8FF2-7E7BEC1B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E5523B-2639-428C-BEFE-58D32783D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400A03-8BAD-4598-B5DC-31FFDDE4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77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0D3DA1-D310-4F10-A1E7-08B9362F6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32E1EA-D859-4ADC-B56C-27F3ED48D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7F4A75-7D23-4B08-BEFD-C3A1559B9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526686-6D19-4B60-85C3-F5AE822D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CAD0F7-04CE-49A0-8164-B2EC8E3D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5A643B-EC2E-4C64-8A98-B53D537C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0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44E8F9-1F86-4019-9A7C-60A7E9C37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2D1DF53-2164-4933-9CF7-94FD69DFD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4DC587-E0A6-41AA-9C85-75E0561F5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2C6ED3-2883-4C65-BED6-BC985FBDE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065B5D-BD98-49C2-A8EB-6CF43114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35AC2A-A3F4-49AC-89C5-A3757912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9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4A0506-CE69-41C8-9868-019C685DA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28D01E-DCFD-4E0C-9790-DEBF8B3A5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FE1875-C37F-496E-B5AF-3704DC658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5ABF-E785-4B86-B9EE-1C8609B12684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8D478E-B7BA-4518-9813-C49A84A9D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6CEA7F-2115-46CF-8477-A8FC6AD3B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9309F-C70A-4E79-9012-EC55CAEBD2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58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超美人じゃん！」「まるで女スパイ」カーリングROC女子代表の“メガネ先輩”が放つ美貌にネット騒然！【北京五輪】 | THE DIGEST" hidden="1">
            <a:extLst>
              <a:ext uri="{FF2B5EF4-FFF2-40B4-BE49-F238E27FC236}">
                <a16:creationId xmlns:a16="http://schemas.microsoft.com/office/drawing/2014/main" id="{2887C13C-E566-449F-90E9-05205C85F3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2" t="1829" r="6451" b="12757"/>
          <a:stretch/>
        </p:blipFill>
        <p:spPr bwMode="auto">
          <a:xfrm>
            <a:off x="989610" y="0"/>
            <a:ext cx="10212779" cy="6858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grpSp>
        <p:nvGrpSpPr>
          <p:cNvPr id="517" name="グループ化 516">
            <a:extLst>
              <a:ext uri="{FF2B5EF4-FFF2-40B4-BE49-F238E27FC236}">
                <a16:creationId xmlns:a16="http://schemas.microsoft.com/office/drawing/2014/main" id="{E124663A-D0EA-48ED-AE1A-4FB42250B070}"/>
              </a:ext>
            </a:extLst>
          </p:cNvPr>
          <p:cNvGrpSpPr/>
          <p:nvPr/>
        </p:nvGrpSpPr>
        <p:grpSpPr>
          <a:xfrm>
            <a:off x="1256496" y="384128"/>
            <a:ext cx="10118987" cy="4464044"/>
            <a:chOff x="1256496" y="384128"/>
            <a:chExt cx="10118987" cy="4464044"/>
          </a:xfrm>
        </p:grpSpPr>
        <p:sp>
          <p:nvSpPr>
            <p:cNvPr id="518" name="フリーフォーム: 図形 517">
              <a:extLst>
                <a:ext uri="{FF2B5EF4-FFF2-40B4-BE49-F238E27FC236}">
                  <a16:creationId xmlns:a16="http://schemas.microsoft.com/office/drawing/2014/main" id="{0AA7F0A9-22FD-4185-BA59-92D3969591C1}"/>
                </a:ext>
              </a:extLst>
            </p:cNvPr>
            <p:cNvSpPr/>
            <p:nvPr/>
          </p:nvSpPr>
          <p:spPr>
            <a:xfrm>
              <a:off x="1608446" y="536636"/>
              <a:ext cx="1329018" cy="550827"/>
            </a:xfrm>
            <a:custGeom>
              <a:avLst/>
              <a:gdLst>
                <a:gd name="connsiteX0" fmla="*/ 1279 w 1329018"/>
                <a:gd name="connsiteY0" fmla="*/ 1527 h 550827"/>
                <a:gd name="connsiteX1" fmla="*/ 1237942 w 1329018"/>
                <a:gd name="connsiteY1" fmla="*/ 515877 h 550827"/>
                <a:gd name="connsiteX2" fmla="*/ 1233179 w 1329018"/>
                <a:gd name="connsiteY2" fmla="*/ 501589 h 550827"/>
                <a:gd name="connsiteX3" fmla="*/ 1209367 w 1329018"/>
                <a:gd name="connsiteY3" fmla="*/ 476189 h 550827"/>
                <a:gd name="connsiteX4" fmla="*/ 1006167 w 1329018"/>
                <a:gd name="connsiteY4" fmla="*/ 361889 h 550827"/>
                <a:gd name="connsiteX5" fmla="*/ 1279 w 1329018"/>
                <a:gd name="connsiteY5" fmla="*/ 1527 h 55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9018" h="550827">
                  <a:moveTo>
                    <a:pt x="1279" y="1527"/>
                  </a:moveTo>
                  <a:cubicBezTo>
                    <a:pt x="39908" y="27192"/>
                    <a:pt x="1032625" y="432533"/>
                    <a:pt x="1237942" y="515877"/>
                  </a:cubicBezTo>
                  <a:cubicBezTo>
                    <a:pt x="1443259" y="599221"/>
                    <a:pt x="1237941" y="508204"/>
                    <a:pt x="1233179" y="501589"/>
                  </a:cubicBezTo>
                  <a:cubicBezTo>
                    <a:pt x="1228417" y="494974"/>
                    <a:pt x="1247202" y="499472"/>
                    <a:pt x="1209367" y="476189"/>
                  </a:cubicBezTo>
                  <a:cubicBezTo>
                    <a:pt x="1171532" y="452906"/>
                    <a:pt x="1202223" y="442851"/>
                    <a:pt x="1006167" y="361889"/>
                  </a:cubicBezTo>
                  <a:cubicBezTo>
                    <a:pt x="810111" y="280927"/>
                    <a:pt x="-37350" y="-24138"/>
                    <a:pt x="1279" y="1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9" name="フリーフォーム: 図形 518">
              <a:extLst>
                <a:ext uri="{FF2B5EF4-FFF2-40B4-BE49-F238E27FC236}">
                  <a16:creationId xmlns:a16="http://schemas.microsoft.com/office/drawing/2014/main" id="{D81FC088-E862-41A6-B8DD-FB1BD8D4DC3A}"/>
                </a:ext>
              </a:extLst>
            </p:cNvPr>
            <p:cNvSpPr/>
            <p:nvPr/>
          </p:nvSpPr>
          <p:spPr>
            <a:xfrm>
              <a:off x="1312515" y="434968"/>
              <a:ext cx="241632" cy="166088"/>
            </a:xfrm>
            <a:custGeom>
              <a:avLst/>
              <a:gdLst>
                <a:gd name="connsiteX0" fmla="*/ 167035 w 241632"/>
                <a:gd name="connsiteY0" fmla="*/ 7 h 166088"/>
                <a:gd name="connsiteX1" fmla="*/ 60673 w 241632"/>
                <a:gd name="connsiteY1" fmla="*/ 53982 h 166088"/>
                <a:gd name="connsiteX2" fmla="*/ 46385 w 241632"/>
                <a:gd name="connsiteY2" fmla="*/ 122245 h 166088"/>
                <a:gd name="connsiteX3" fmla="*/ 95598 w 241632"/>
                <a:gd name="connsiteY3" fmla="*/ 117482 h 166088"/>
                <a:gd name="connsiteX4" fmla="*/ 240060 w 241632"/>
                <a:gd name="connsiteY4" fmla="*/ 165107 h 166088"/>
                <a:gd name="connsiteX5" fmla="*/ 171798 w 241632"/>
                <a:gd name="connsiteY5" fmla="*/ 150820 h 166088"/>
                <a:gd name="connsiteX6" fmla="*/ 162273 w 241632"/>
                <a:gd name="connsiteY6" fmla="*/ 165107 h 166088"/>
                <a:gd name="connsiteX7" fmla="*/ 6698 w 241632"/>
                <a:gd name="connsiteY7" fmla="*/ 133357 h 166088"/>
                <a:gd name="connsiteX8" fmla="*/ 38448 w 241632"/>
                <a:gd name="connsiteY8" fmla="*/ 50807 h 166088"/>
                <a:gd name="connsiteX9" fmla="*/ 167035 w 241632"/>
                <a:gd name="connsiteY9" fmla="*/ 7 h 16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632" h="166088">
                  <a:moveTo>
                    <a:pt x="167035" y="7"/>
                  </a:moveTo>
                  <a:cubicBezTo>
                    <a:pt x="170739" y="536"/>
                    <a:pt x="80781" y="33609"/>
                    <a:pt x="60673" y="53982"/>
                  </a:cubicBezTo>
                  <a:cubicBezTo>
                    <a:pt x="40565" y="74355"/>
                    <a:pt x="40564" y="111662"/>
                    <a:pt x="46385" y="122245"/>
                  </a:cubicBezTo>
                  <a:cubicBezTo>
                    <a:pt x="52206" y="132828"/>
                    <a:pt x="63319" y="110338"/>
                    <a:pt x="95598" y="117482"/>
                  </a:cubicBezTo>
                  <a:cubicBezTo>
                    <a:pt x="127877" y="124626"/>
                    <a:pt x="227360" y="159551"/>
                    <a:pt x="240060" y="165107"/>
                  </a:cubicBezTo>
                  <a:cubicBezTo>
                    <a:pt x="252760" y="170663"/>
                    <a:pt x="184762" y="150820"/>
                    <a:pt x="171798" y="150820"/>
                  </a:cubicBezTo>
                  <a:cubicBezTo>
                    <a:pt x="158834" y="150820"/>
                    <a:pt x="189790" y="168017"/>
                    <a:pt x="162273" y="165107"/>
                  </a:cubicBezTo>
                  <a:cubicBezTo>
                    <a:pt x="134756" y="162197"/>
                    <a:pt x="27335" y="152407"/>
                    <a:pt x="6698" y="133357"/>
                  </a:cubicBezTo>
                  <a:cubicBezTo>
                    <a:pt x="-13939" y="114307"/>
                    <a:pt x="17810" y="73297"/>
                    <a:pt x="38448" y="50807"/>
                  </a:cubicBezTo>
                  <a:cubicBezTo>
                    <a:pt x="59085" y="28318"/>
                    <a:pt x="163331" y="-522"/>
                    <a:pt x="167035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フリーフォーム: 図形 519">
              <a:extLst>
                <a:ext uri="{FF2B5EF4-FFF2-40B4-BE49-F238E27FC236}">
                  <a16:creationId xmlns:a16="http://schemas.microsoft.com/office/drawing/2014/main" id="{C7D9B44E-577B-4E6C-98A5-1999C83923B8}"/>
                </a:ext>
              </a:extLst>
            </p:cNvPr>
            <p:cNvSpPr/>
            <p:nvPr/>
          </p:nvSpPr>
          <p:spPr>
            <a:xfrm>
              <a:off x="1256838" y="416336"/>
              <a:ext cx="163458" cy="398078"/>
            </a:xfrm>
            <a:custGeom>
              <a:avLst/>
              <a:gdLst>
                <a:gd name="connsiteX0" fmla="*/ 162387 w 163458"/>
                <a:gd name="connsiteY0" fmla="*/ 10702 h 398078"/>
                <a:gd name="connsiteX1" fmla="*/ 36975 w 163458"/>
                <a:gd name="connsiteY1" fmla="*/ 167864 h 398078"/>
                <a:gd name="connsiteX2" fmla="*/ 29037 w 163458"/>
                <a:gd name="connsiteY2" fmla="*/ 234539 h 398078"/>
                <a:gd name="connsiteX3" fmla="*/ 63962 w 163458"/>
                <a:gd name="connsiteY3" fmla="*/ 394877 h 398078"/>
                <a:gd name="connsiteX4" fmla="*/ 56025 w 163458"/>
                <a:gd name="connsiteY4" fmla="*/ 334552 h 398078"/>
                <a:gd name="connsiteX5" fmla="*/ 462 w 163458"/>
                <a:gd name="connsiteY5" fmla="*/ 248827 h 398078"/>
                <a:gd name="connsiteX6" fmla="*/ 90950 w 163458"/>
                <a:gd name="connsiteY6" fmla="*/ 40864 h 398078"/>
                <a:gd name="connsiteX7" fmla="*/ 162387 w 163458"/>
                <a:gd name="connsiteY7" fmla="*/ 10702 h 398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458" h="398078">
                  <a:moveTo>
                    <a:pt x="162387" y="10702"/>
                  </a:moveTo>
                  <a:cubicBezTo>
                    <a:pt x="153391" y="31869"/>
                    <a:pt x="59200" y="130558"/>
                    <a:pt x="36975" y="167864"/>
                  </a:cubicBezTo>
                  <a:cubicBezTo>
                    <a:pt x="14750" y="205170"/>
                    <a:pt x="24539" y="196704"/>
                    <a:pt x="29037" y="234539"/>
                  </a:cubicBezTo>
                  <a:cubicBezTo>
                    <a:pt x="33535" y="272375"/>
                    <a:pt x="59464" y="378208"/>
                    <a:pt x="63962" y="394877"/>
                  </a:cubicBezTo>
                  <a:cubicBezTo>
                    <a:pt x="68460" y="411546"/>
                    <a:pt x="66608" y="358894"/>
                    <a:pt x="56025" y="334552"/>
                  </a:cubicBezTo>
                  <a:cubicBezTo>
                    <a:pt x="45442" y="310210"/>
                    <a:pt x="-5359" y="297775"/>
                    <a:pt x="462" y="248827"/>
                  </a:cubicBezTo>
                  <a:cubicBezTo>
                    <a:pt x="6283" y="199879"/>
                    <a:pt x="60258" y="81874"/>
                    <a:pt x="90950" y="40864"/>
                  </a:cubicBezTo>
                  <a:cubicBezTo>
                    <a:pt x="121642" y="-146"/>
                    <a:pt x="171383" y="-10465"/>
                    <a:pt x="162387" y="107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1" name="フリーフォーム: 図形 520">
              <a:extLst>
                <a:ext uri="{FF2B5EF4-FFF2-40B4-BE49-F238E27FC236}">
                  <a16:creationId xmlns:a16="http://schemas.microsoft.com/office/drawing/2014/main" id="{9DF2D726-D430-49B5-8ED7-2B88D1BD8EB5}"/>
                </a:ext>
              </a:extLst>
            </p:cNvPr>
            <p:cNvSpPr/>
            <p:nvPr/>
          </p:nvSpPr>
          <p:spPr>
            <a:xfrm>
              <a:off x="1411338" y="384128"/>
              <a:ext cx="575831" cy="253719"/>
            </a:xfrm>
            <a:custGeom>
              <a:avLst/>
              <a:gdLst>
                <a:gd name="connsiteX0" fmla="*/ 1537 w 575831"/>
                <a:gd name="connsiteY0" fmla="*/ 47 h 253719"/>
                <a:gd name="connsiteX1" fmla="*/ 123775 w 575831"/>
                <a:gd name="connsiteY1" fmla="*/ 93710 h 253719"/>
                <a:gd name="connsiteX2" fmla="*/ 307925 w 575831"/>
                <a:gd name="connsiteY2" fmla="*/ 157210 h 253719"/>
                <a:gd name="connsiteX3" fmla="*/ 574625 w 575831"/>
                <a:gd name="connsiteY3" fmla="*/ 252460 h 253719"/>
                <a:gd name="connsiteX4" fmla="*/ 398412 w 575831"/>
                <a:gd name="connsiteY4" fmla="*/ 204835 h 253719"/>
                <a:gd name="connsiteX5" fmla="*/ 207912 w 575831"/>
                <a:gd name="connsiteY5" fmla="*/ 106410 h 253719"/>
                <a:gd name="connsiteX6" fmla="*/ 1537 w 575831"/>
                <a:gd name="connsiteY6" fmla="*/ 47 h 253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5831" h="253719">
                  <a:moveTo>
                    <a:pt x="1537" y="47"/>
                  </a:moveTo>
                  <a:cubicBezTo>
                    <a:pt x="-12486" y="-2070"/>
                    <a:pt x="72710" y="67516"/>
                    <a:pt x="123775" y="93710"/>
                  </a:cubicBezTo>
                  <a:cubicBezTo>
                    <a:pt x="174840" y="119904"/>
                    <a:pt x="307925" y="157210"/>
                    <a:pt x="307925" y="157210"/>
                  </a:cubicBezTo>
                  <a:cubicBezTo>
                    <a:pt x="383067" y="183668"/>
                    <a:pt x="559544" y="244523"/>
                    <a:pt x="574625" y="252460"/>
                  </a:cubicBezTo>
                  <a:cubicBezTo>
                    <a:pt x="589706" y="260397"/>
                    <a:pt x="459531" y="229177"/>
                    <a:pt x="398412" y="204835"/>
                  </a:cubicBezTo>
                  <a:cubicBezTo>
                    <a:pt x="337293" y="180493"/>
                    <a:pt x="273000" y="141600"/>
                    <a:pt x="207912" y="106410"/>
                  </a:cubicBezTo>
                  <a:cubicBezTo>
                    <a:pt x="142825" y="71220"/>
                    <a:pt x="15560" y="2164"/>
                    <a:pt x="1537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2" name="フリーフォーム: 図形 521">
              <a:extLst>
                <a:ext uri="{FF2B5EF4-FFF2-40B4-BE49-F238E27FC236}">
                  <a16:creationId xmlns:a16="http://schemas.microsoft.com/office/drawing/2014/main" id="{461AB7CC-858C-41F1-AD63-1167B173D0C8}"/>
                </a:ext>
              </a:extLst>
            </p:cNvPr>
            <p:cNvSpPr/>
            <p:nvPr/>
          </p:nvSpPr>
          <p:spPr>
            <a:xfrm>
              <a:off x="1468317" y="539141"/>
              <a:ext cx="146766" cy="290554"/>
            </a:xfrm>
            <a:custGeom>
              <a:avLst/>
              <a:gdLst>
                <a:gd name="connsiteX0" fmla="*/ 146171 w 146766"/>
                <a:gd name="connsiteY0" fmla="*/ 609 h 290554"/>
                <a:gd name="connsiteX1" fmla="*/ 69971 w 146766"/>
                <a:gd name="connsiteY1" fmla="*/ 76809 h 290554"/>
                <a:gd name="connsiteX2" fmla="*/ 55683 w 146766"/>
                <a:gd name="connsiteY2" fmla="*/ 216509 h 290554"/>
                <a:gd name="connsiteX3" fmla="*/ 44571 w 146766"/>
                <a:gd name="connsiteY3" fmla="*/ 64109 h 290554"/>
                <a:gd name="connsiteX4" fmla="*/ 15996 w 146766"/>
                <a:gd name="connsiteY4" fmla="*/ 289534 h 290554"/>
                <a:gd name="connsiteX5" fmla="*/ 121 w 146766"/>
                <a:gd name="connsiteY5" fmla="*/ 143484 h 290554"/>
                <a:gd name="connsiteX6" fmla="*/ 23933 w 146766"/>
                <a:gd name="connsiteY6" fmla="*/ 48234 h 290554"/>
                <a:gd name="connsiteX7" fmla="*/ 146171 w 146766"/>
                <a:gd name="connsiteY7" fmla="*/ 609 h 29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766" h="290554">
                  <a:moveTo>
                    <a:pt x="146171" y="609"/>
                  </a:moveTo>
                  <a:cubicBezTo>
                    <a:pt x="153844" y="5371"/>
                    <a:pt x="85052" y="40826"/>
                    <a:pt x="69971" y="76809"/>
                  </a:cubicBezTo>
                  <a:cubicBezTo>
                    <a:pt x="54890" y="112792"/>
                    <a:pt x="59916" y="218626"/>
                    <a:pt x="55683" y="216509"/>
                  </a:cubicBezTo>
                  <a:cubicBezTo>
                    <a:pt x="51450" y="214392"/>
                    <a:pt x="51185" y="51938"/>
                    <a:pt x="44571" y="64109"/>
                  </a:cubicBezTo>
                  <a:cubicBezTo>
                    <a:pt x="37956" y="76280"/>
                    <a:pt x="23404" y="276305"/>
                    <a:pt x="15996" y="289534"/>
                  </a:cubicBezTo>
                  <a:cubicBezTo>
                    <a:pt x="8588" y="302763"/>
                    <a:pt x="-1202" y="183701"/>
                    <a:pt x="121" y="143484"/>
                  </a:cubicBezTo>
                  <a:cubicBezTo>
                    <a:pt x="1444" y="103267"/>
                    <a:pt x="914" y="76809"/>
                    <a:pt x="23933" y="48234"/>
                  </a:cubicBezTo>
                  <a:cubicBezTo>
                    <a:pt x="46952" y="19659"/>
                    <a:pt x="138498" y="-4153"/>
                    <a:pt x="146171" y="6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3" name="フリーフォーム: 図形 522">
              <a:extLst>
                <a:ext uri="{FF2B5EF4-FFF2-40B4-BE49-F238E27FC236}">
                  <a16:creationId xmlns:a16="http://schemas.microsoft.com/office/drawing/2014/main" id="{4C21D3F0-9DDF-447A-BDB3-D021D96D09B1}"/>
                </a:ext>
              </a:extLst>
            </p:cNvPr>
            <p:cNvSpPr/>
            <p:nvPr/>
          </p:nvSpPr>
          <p:spPr>
            <a:xfrm>
              <a:off x="1256496" y="741613"/>
              <a:ext cx="1029316" cy="388801"/>
            </a:xfrm>
            <a:custGeom>
              <a:avLst/>
              <a:gdLst>
                <a:gd name="connsiteX0" fmla="*/ 5567 w 1029316"/>
                <a:gd name="connsiteY0" fmla="*/ 1337 h 388801"/>
                <a:gd name="connsiteX1" fmla="*/ 996167 w 1029316"/>
                <a:gd name="connsiteY1" fmla="*/ 374400 h 388801"/>
                <a:gd name="connsiteX2" fmla="*/ 756454 w 1029316"/>
                <a:gd name="connsiteY2" fmla="*/ 291850 h 388801"/>
                <a:gd name="connsiteX3" fmla="*/ 380217 w 1029316"/>
                <a:gd name="connsiteY3" fmla="*/ 101350 h 388801"/>
                <a:gd name="connsiteX4" fmla="*/ 585004 w 1029316"/>
                <a:gd name="connsiteY4" fmla="*/ 244225 h 388801"/>
                <a:gd name="connsiteX5" fmla="*/ 5567 w 1029316"/>
                <a:gd name="connsiteY5" fmla="*/ 1337 h 38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9316" h="388801">
                  <a:moveTo>
                    <a:pt x="5567" y="1337"/>
                  </a:moveTo>
                  <a:cubicBezTo>
                    <a:pt x="74094" y="23033"/>
                    <a:pt x="871019" y="325981"/>
                    <a:pt x="996167" y="374400"/>
                  </a:cubicBezTo>
                  <a:cubicBezTo>
                    <a:pt x="1121315" y="422819"/>
                    <a:pt x="859112" y="337358"/>
                    <a:pt x="756454" y="291850"/>
                  </a:cubicBezTo>
                  <a:cubicBezTo>
                    <a:pt x="653796" y="246342"/>
                    <a:pt x="408792" y="109288"/>
                    <a:pt x="380217" y="101350"/>
                  </a:cubicBezTo>
                  <a:cubicBezTo>
                    <a:pt x="351642" y="93412"/>
                    <a:pt x="647446" y="259571"/>
                    <a:pt x="585004" y="244225"/>
                  </a:cubicBezTo>
                  <a:cubicBezTo>
                    <a:pt x="522562" y="228879"/>
                    <a:pt x="-62960" y="-20359"/>
                    <a:pt x="5567" y="1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4" name="フリーフォーム: 図形 523">
              <a:extLst>
                <a:ext uri="{FF2B5EF4-FFF2-40B4-BE49-F238E27FC236}">
                  <a16:creationId xmlns:a16="http://schemas.microsoft.com/office/drawing/2014/main" id="{47586B79-3B2E-4040-95BD-2C99C0682370}"/>
                </a:ext>
              </a:extLst>
            </p:cNvPr>
            <p:cNvSpPr/>
            <p:nvPr/>
          </p:nvSpPr>
          <p:spPr>
            <a:xfrm>
              <a:off x="1536509" y="627249"/>
              <a:ext cx="498907" cy="223237"/>
            </a:xfrm>
            <a:custGeom>
              <a:avLst/>
              <a:gdLst>
                <a:gd name="connsiteX0" fmla="*/ 3366 w 498907"/>
                <a:gd name="connsiteY0" fmla="*/ 2989 h 223237"/>
                <a:gd name="connsiteX1" fmla="*/ 495491 w 498907"/>
                <a:gd name="connsiteY1" fmla="*/ 222064 h 223237"/>
                <a:gd name="connsiteX2" fmla="*/ 224029 w 498907"/>
                <a:gd name="connsiteY2" fmla="*/ 90301 h 223237"/>
                <a:gd name="connsiteX3" fmla="*/ 274829 w 498907"/>
                <a:gd name="connsiteY3" fmla="*/ 95064 h 223237"/>
                <a:gd name="connsiteX4" fmla="*/ 3366 w 498907"/>
                <a:gd name="connsiteY4" fmla="*/ 2989 h 2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8907" h="223237">
                  <a:moveTo>
                    <a:pt x="3366" y="2989"/>
                  </a:moveTo>
                  <a:cubicBezTo>
                    <a:pt x="40143" y="24156"/>
                    <a:pt x="458714" y="207512"/>
                    <a:pt x="495491" y="222064"/>
                  </a:cubicBezTo>
                  <a:cubicBezTo>
                    <a:pt x="532268" y="236616"/>
                    <a:pt x="260806" y="111468"/>
                    <a:pt x="224029" y="90301"/>
                  </a:cubicBezTo>
                  <a:cubicBezTo>
                    <a:pt x="187252" y="69134"/>
                    <a:pt x="307108" y="110674"/>
                    <a:pt x="274829" y="95064"/>
                  </a:cubicBezTo>
                  <a:cubicBezTo>
                    <a:pt x="242550" y="79454"/>
                    <a:pt x="-33411" y="-18178"/>
                    <a:pt x="3366" y="2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5" name="フリーフォーム: 図形 524">
              <a:extLst>
                <a:ext uri="{FF2B5EF4-FFF2-40B4-BE49-F238E27FC236}">
                  <a16:creationId xmlns:a16="http://schemas.microsoft.com/office/drawing/2014/main" id="{3F9E6F0A-A82F-4DAD-8FEE-C017B86A274E}"/>
                </a:ext>
              </a:extLst>
            </p:cNvPr>
            <p:cNvSpPr/>
            <p:nvPr/>
          </p:nvSpPr>
          <p:spPr>
            <a:xfrm>
              <a:off x="1901744" y="813101"/>
              <a:ext cx="330112" cy="163256"/>
            </a:xfrm>
            <a:custGeom>
              <a:avLst/>
              <a:gdLst>
                <a:gd name="connsiteX0" fmla="*/ 81 w 330112"/>
                <a:gd name="connsiteY0" fmla="*/ 163212 h 163256"/>
                <a:gd name="connsiteX1" fmla="*/ 173119 w 330112"/>
                <a:gd name="connsiteY1" fmla="*/ 31449 h 163256"/>
                <a:gd name="connsiteX2" fmla="*/ 211219 w 330112"/>
                <a:gd name="connsiteY2" fmla="*/ 1287 h 163256"/>
                <a:gd name="connsiteX3" fmla="*/ 292181 w 330112"/>
                <a:gd name="connsiteY3" fmla="*/ 7637 h 163256"/>
                <a:gd name="connsiteX4" fmla="*/ 327106 w 330112"/>
                <a:gd name="connsiteY4" fmla="*/ 26687 h 163256"/>
                <a:gd name="connsiteX5" fmla="*/ 314406 w 330112"/>
                <a:gd name="connsiteY5" fmla="*/ 34624 h 163256"/>
                <a:gd name="connsiteX6" fmla="*/ 236619 w 330112"/>
                <a:gd name="connsiteY6" fmla="*/ 109237 h 163256"/>
                <a:gd name="connsiteX7" fmla="*/ 328694 w 330112"/>
                <a:gd name="connsiteY7" fmla="*/ 50499 h 163256"/>
                <a:gd name="connsiteX8" fmla="*/ 285831 w 330112"/>
                <a:gd name="connsiteY8" fmla="*/ 20337 h 163256"/>
                <a:gd name="connsiteX9" fmla="*/ 196931 w 330112"/>
                <a:gd name="connsiteY9" fmla="*/ 45737 h 163256"/>
                <a:gd name="connsiteX10" fmla="*/ 81 w 330112"/>
                <a:gd name="connsiteY10" fmla="*/ 163212 h 16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0112" h="163256">
                  <a:moveTo>
                    <a:pt x="81" y="163212"/>
                  </a:moveTo>
                  <a:cubicBezTo>
                    <a:pt x="-3888" y="160831"/>
                    <a:pt x="137929" y="58436"/>
                    <a:pt x="173119" y="31449"/>
                  </a:cubicBezTo>
                  <a:cubicBezTo>
                    <a:pt x="208309" y="4462"/>
                    <a:pt x="191375" y="5256"/>
                    <a:pt x="211219" y="1287"/>
                  </a:cubicBezTo>
                  <a:cubicBezTo>
                    <a:pt x="231063" y="-2682"/>
                    <a:pt x="272867" y="3404"/>
                    <a:pt x="292181" y="7637"/>
                  </a:cubicBezTo>
                  <a:cubicBezTo>
                    <a:pt x="311495" y="11870"/>
                    <a:pt x="323402" y="22189"/>
                    <a:pt x="327106" y="26687"/>
                  </a:cubicBezTo>
                  <a:cubicBezTo>
                    <a:pt x="330810" y="31185"/>
                    <a:pt x="329487" y="20866"/>
                    <a:pt x="314406" y="34624"/>
                  </a:cubicBezTo>
                  <a:cubicBezTo>
                    <a:pt x="299325" y="48382"/>
                    <a:pt x="234238" y="106591"/>
                    <a:pt x="236619" y="109237"/>
                  </a:cubicBezTo>
                  <a:cubicBezTo>
                    <a:pt x="239000" y="111883"/>
                    <a:pt x="320492" y="65316"/>
                    <a:pt x="328694" y="50499"/>
                  </a:cubicBezTo>
                  <a:cubicBezTo>
                    <a:pt x="336896" y="35682"/>
                    <a:pt x="307791" y="21131"/>
                    <a:pt x="285831" y="20337"/>
                  </a:cubicBezTo>
                  <a:cubicBezTo>
                    <a:pt x="263871" y="19543"/>
                    <a:pt x="239793" y="20073"/>
                    <a:pt x="196931" y="45737"/>
                  </a:cubicBezTo>
                  <a:cubicBezTo>
                    <a:pt x="154069" y="71401"/>
                    <a:pt x="4050" y="165593"/>
                    <a:pt x="81" y="1632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6" name="フリーフォーム: 図形 525">
              <a:extLst>
                <a:ext uri="{FF2B5EF4-FFF2-40B4-BE49-F238E27FC236}">
                  <a16:creationId xmlns:a16="http://schemas.microsoft.com/office/drawing/2014/main" id="{5EF8F046-4430-4A95-BCB8-BF4C2FA2A9EE}"/>
                </a:ext>
              </a:extLst>
            </p:cNvPr>
            <p:cNvSpPr/>
            <p:nvPr/>
          </p:nvSpPr>
          <p:spPr>
            <a:xfrm>
              <a:off x="2117053" y="909632"/>
              <a:ext cx="363627" cy="223812"/>
            </a:xfrm>
            <a:custGeom>
              <a:avLst/>
              <a:gdLst>
                <a:gd name="connsiteX0" fmla="*/ 672 w 363627"/>
                <a:gd name="connsiteY0" fmla="*/ 6 h 223812"/>
                <a:gd name="connsiteX1" fmla="*/ 151485 w 363627"/>
                <a:gd name="connsiteY1" fmla="*/ 80968 h 223812"/>
                <a:gd name="connsiteX2" fmla="*/ 192760 w 363627"/>
                <a:gd name="connsiteY2" fmla="*/ 60331 h 223812"/>
                <a:gd name="connsiteX3" fmla="*/ 256260 w 363627"/>
                <a:gd name="connsiteY3" fmla="*/ 14293 h 223812"/>
                <a:gd name="connsiteX4" fmla="*/ 361035 w 363627"/>
                <a:gd name="connsiteY4" fmla="*/ 41281 h 223812"/>
                <a:gd name="connsiteX5" fmla="*/ 316585 w 363627"/>
                <a:gd name="connsiteY5" fmla="*/ 71443 h 223812"/>
                <a:gd name="connsiteX6" fmla="*/ 154660 w 363627"/>
                <a:gd name="connsiteY6" fmla="*/ 220668 h 223812"/>
                <a:gd name="connsiteX7" fmla="*/ 48297 w 363627"/>
                <a:gd name="connsiteY7" fmla="*/ 174631 h 223812"/>
                <a:gd name="connsiteX8" fmla="*/ 132435 w 363627"/>
                <a:gd name="connsiteY8" fmla="*/ 193681 h 223812"/>
                <a:gd name="connsiteX9" fmla="*/ 189585 w 363627"/>
                <a:gd name="connsiteY9" fmla="*/ 157168 h 223812"/>
                <a:gd name="connsiteX10" fmla="*/ 318172 w 363627"/>
                <a:gd name="connsiteY10" fmla="*/ 53981 h 223812"/>
                <a:gd name="connsiteX11" fmla="*/ 284835 w 363627"/>
                <a:gd name="connsiteY11" fmla="*/ 38106 h 223812"/>
                <a:gd name="connsiteX12" fmla="*/ 218160 w 363627"/>
                <a:gd name="connsiteY12" fmla="*/ 76206 h 223812"/>
                <a:gd name="connsiteX13" fmla="*/ 672 w 363627"/>
                <a:gd name="connsiteY13" fmla="*/ 6 h 22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3627" h="223812">
                  <a:moveTo>
                    <a:pt x="672" y="6"/>
                  </a:moveTo>
                  <a:cubicBezTo>
                    <a:pt x="-10440" y="800"/>
                    <a:pt x="119470" y="70914"/>
                    <a:pt x="151485" y="80968"/>
                  </a:cubicBezTo>
                  <a:cubicBezTo>
                    <a:pt x="183500" y="91022"/>
                    <a:pt x="175298" y="71443"/>
                    <a:pt x="192760" y="60331"/>
                  </a:cubicBezTo>
                  <a:cubicBezTo>
                    <a:pt x="210222" y="49219"/>
                    <a:pt x="228214" y="17468"/>
                    <a:pt x="256260" y="14293"/>
                  </a:cubicBezTo>
                  <a:cubicBezTo>
                    <a:pt x="284306" y="11118"/>
                    <a:pt x="350981" y="31756"/>
                    <a:pt x="361035" y="41281"/>
                  </a:cubicBezTo>
                  <a:cubicBezTo>
                    <a:pt x="371089" y="50806"/>
                    <a:pt x="350981" y="41545"/>
                    <a:pt x="316585" y="71443"/>
                  </a:cubicBezTo>
                  <a:cubicBezTo>
                    <a:pt x="282189" y="101341"/>
                    <a:pt x="199375" y="203470"/>
                    <a:pt x="154660" y="220668"/>
                  </a:cubicBezTo>
                  <a:cubicBezTo>
                    <a:pt x="109945" y="237866"/>
                    <a:pt x="52001" y="179129"/>
                    <a:pt x="48297" y="174631"/>
                  </a:cubicBezTo>
                  <a:cubicBezTo>
                    <a:pt x="44593" y="170133"/>
                    <a:pt x="108887" y="196591"/>
                    <a:pt x="132435" y="193681"/>
                  </a:cubicBezTo>
                  <a:cubicBezTo>
                    <a:pt x="155983" y="190771"/>
                    <a:pt x="158629" y="180451"/>
                    <a:pt x="189585" y="157168"/>
                  </a:cubicBezTo>
                  <a:cubicBezTo>
                    <a:pt x="220541" y="133885"/>
                    <a:pt x="302297" y="73825"/>
                    <a:pt x="318172" y="53981"/>
                  </a:cubicBezTo>
                  <a:cubicBezTo>
                    <a:pt x="334047" y="34137"/>
                    <a:pt x="301504" y="34402"/>
                    <a:pt x="284835" y="38106"/>
                  </a:cubicBezTo>
                  <a:cubicBezTo>
                    <a:pt x="268166" y="41810"/>
                    <a:pt x="258112" y="79381"/>
                    <a:pt x="218160" y="76206"/>
                  </a:cubicBezTo>
                  <a:cubicBezTo>
                    <a:pt x="178208" y="73031"/>
                    <a:pt x="11784" y="-788"/>
                    <a:pt x="672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7" name="フリーフォーム: 図形 526">
              <a:extLst>
                <a:ext uri="{FF2B5EF4-FFF2-40B4-BE49-F238E27FC236}">
                  <a16:creationId xmlns:a16="http://schemas.microsoft.com/office/drawing/2014/main" id="{7F3CDE52-F99B-40FB-B1EF-C20F9556E875}"/>
                </a:ext>
              </a:extLst>
            </p:cNvPr>
            <p:cNvSpPr/>
            <p:nvPr/>
          </p:nvSpPr>
          <p:spPr>
            <a:xfrm>
              <a:off x="1894905" y="922889"/>
              <a:ext cx="341889" cy="191681"/>
            </a:xfrm>
            <a:custGeom>
              <a:avLst/>
              <a:gdLst>
                <a:gd name="connsiteX0" fmla="*/ 570 w 341889"/>
                <a:gd name="connsiteY0" fmla="*/ 50249 h 191681"/>
                <a:gd name="connsiteX1" fmla="*/ 100583 w 341889"/>
                <a:gd name="connsiteY1" fmla="*/ 96286 h 191681"/>
                <a:gd name="connsiteX2" fmla="*/ 154558 w 341889"/>
                <a:gd name="connsiteY2" fmla="*/ 53424 h 191681"/>
                <a:gd name="connsiteX3" fmla="*/ 191070 w 341889"/>
                <a:gd name="connsiteY3" fmla="*/ 29611 h 191681"/>
                <a:gd name="connsiteX4" fmla="*/ 335533 w 341889"/>
                <a:gd name="connsiteY4" fmla="*/ 72474 h 191681"/>
                <a:gd name="connsiteX5" fmla="*/ 313308 w 341889"/>
                <a:gd name="connsiteY5" fmla="*/ 108986 h 191681"/>
                <a:gd name="connsiteX6" fmla="*/ 286320 w 341889"/>
                <a:gd name="connsiteY6" fmla="*/ 167724 h 191681"/>
                <a:gd name="connsiteX7" fmla="*/ 340295 w 341889"/>
                <a:gd name="connsiteY7" fmla="*/ 191536 h 191681"/>
                <a:gd name="connsiteX8" fmla="*/ 326008 w 341889"/>
                <a:gd name="connsiteY8" fmla="*/ 158199 h 191681"/>
                <a:gd name="connsiteX9" fmla="*/ 326008 w 341889"/>
                <a:gd name="connsiteY9" fmla="*/ 94699 h 191681"/>
                <a:gd name="connsiteX10" fmla="*/ 206945 w 341889"/>
                <a:gd name="connsiteY10" fmla="*/ 1036 h 191681"/>
                <a:gd name="connsiteX11" fmla="*/ 149795 w 341889"/>
                <a:gd name="connsiteY11" fmla="*/ 45486 h 191681"/>
                <a:gd name="connsiteX12" fmla="*/ 570 w 341889"/>
                <a:gd name="connsiteY12" fmla="*/ 50249 h 1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889" h="191681">
                  <a:moveTo>
                    <a:pt x="570" y="50249"/>
                  </a:moveTo>
                  <a:cubicBezTo>
                    <a:pt x="-7632" y="58716"/>
                    <a:pt x="74918" y="95757"/>
                    <a:pt x="100583" y="96286"/>
                  </a:cubicBezTo>
                  <a:cubicBezTo>
                    <a:pt x="126248" y="96815"/>
                    <a:pt x="139477" y="64537"/>
                    <a:pt x="154558" y="53424"/>
                  </a:cubicBezTo>
                  <a:cubicBezTo>
                    <a:pt x="169639" y="42311"/>
                    <a:pt x="160907" y="26436"/>
                    <a:pt x="191070" y="29611"/>
                  </a:cubicBezTo>
                  <a:cubicBezTo>
                    <a:pt x="221233" y="32786"/>
                    <a:pt x="315160" y="59245"/>
                    <a:pt x="335533" y="72474"/>
                  </a:cubicBezTo>
                  <a:cubicBezTo>
                    <a:pt x="355906" y="85703"/>
                    <a:pt x="321510" y="93111"/>
                    <a:pt x="313308" y="108986"/>
                  </a:cubicBezTo>
                  <a:cubicBezTo>
                    <a:pt x="305106" y="124861"/>
                    <a:pt x="281822" y="153966"/>
                    <a:pt x="286320" y="167724"/>
                  </a:cubicBezTo>
                  <a:cubicBezTo>
                    <a:pt x="290818" y="181482"/>
                    <a:pt x="333680" y="193123"/>
                    <a:pt x="340295" y="191536"/>
                  </a:cubicBezTo>
                  <a:cubicBezTo>
                    <a:pt x="346910" y="189949"/>
                    <a:pt x="328389" y="174338"/>
                    <a:pt x="326008" y="158199"/>
                  </a:cubicBezTo>
                  <a:cubicBezTo>
                    <a:pt x="323627" y="142060"/>
                    <a:pt x="345852" y="120893"/>
                    <a:pt x="326008" y="94699"/>
                  </a:cubicBezTo>
                  <a:cubicBezTo>
                    <a:pt x="306164" y="68505"/>
                    <a:pt x="236314" y="9238"/>
                    <a:pt x="206945" y="1036"/>
                  </a:cubicBezTo>
                  <a:cubicBezTo>
                    <a:pt x="177576" y="-7166"/>
                    <a:pt x="180487" y="35696"/>
                    <a:pt x="149795" y="45486"/>
                  </a:cubicBezTo>
                  <a:cubicBezTo>
                    <a:pt x="119103" y="55276"/>
                    <a:pt x="8772" y="41782"/>
                    <a:pt x="570" y="50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8" name="フリーフォーム: 図形 527">
              <a:extLst>
                <a:ext uri="{FF2B5EF4-FFF2-40B4-BE49-F238E27FC236}">
                  <a16:creationId xmlns:a16="http://schemas.microsoft.com/office/drawing/2014/main" id="{435119AE-CF39-4DFF-9670-4E96FB6F69F2}"/>
                </a:ext>
              </a:extLst>
            </p:cNvPr>
            <p:cNvSpPr/>
            <p:nvPr/>
          </p:nvSpPr>
          <p:spPr>
            <a:xfrm>
              <a:off x="2265363" y="992057"/>
              <a:ext cx="411444" cy="257729"/>
            </a:xfrm>
            <a:custGeom>
              <a:avLst/>
              <a:gdLst>
                <a:gd name="connsiteX0" fmla="*/ 133350 w 411444"/>
                <a:gd name="connsiteY0" fmla="*/ 131 h 257729"/>
                <a:gd name="connsiteX1" fmla="*/ 385762 w 411444"/>
                <a:gd name="connsiteY1" fmla="*/ 120781 h 257729"/>
                <a:gd name="connsiteX2" fmla="*/ 395287 w 411444"/>
                <a:gd name="connsiteY2" fmla="*/ 152531 h 257729"/>
                <a:gd name="connsiteX3" fmla="*/ 317500 w 411444"/>
                <a:gd name="connsiteY3" fmla="*/ 254131 h 257729"/>
                <a:gd name="connsiteX4" fmla="*/ 277812 w 411444"/>
                <a:gd name="connsiteY4" fmla="*/ 236668 h 257729"/>
                <a:gd name="connsiteX5" fmla="*/ 0 w 411444"/>
                <a:gd name="connsiteY5" fmla="*/ 128718 h 257729"/>
                <a:gd name="connsiteX6" fmla="*/ 276225 w 411444"/>
                <a:gd name="connsiteY6" fmla="*/ 217618 h 257729"/>
                <a:gd name="connsiteX7" fmla="*/ 371475 w 411444"/>
                <a:gd name="connsiteY7" fmla="*/ 146181 h 257729"/>
                <a:gd name="connsiteX8" fmla="*/ 133350 w 411444"/>
                <a:gd name="connsiteY8" fmla="*/ 131 h 25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444" h="257729">
                  <a:moveTo>
                    <a:pt x="133350" y="131"/>
                  </a:moveTo>
                  <a:cubicBezTo>
                    <a:pt x="135731" y="-4102"/>
                    <a:pt x="342106" y="95381"/>
                    <a:pt x="385762" y="120781"/>
                  </a:cubicBezTo>
                  <a:cubicBezTo>
                    <a:pt x="429418" y="146181"/>
                    <a:pt x="406664" y="130306"/>
                    <a:pt x="395287" y="152531"/>
                  </a:cubicBezTo>
                  <a:cubicBezTo>
                    <a:pt x="383910" y="174756"/>
                    <a:pt x="337079" y="240108"/>
                    <a:pt x="317500" y="254131"/>
                  </a:cubicBezTo>
                  <a:cubicBezTo>
                    <a:pt x="297921" y="268154"/>
                    <a:pt x="277812" y="236668"/>
                    <a:pt x="277812" y="236668"/>
                  </a:cubicBezTo>
                  <a:cubicBezTo>
                    <a:pt x="224896" y="215766"/>
                    <a:pt x="264" y="131893"/>
                    <a:pt x="0" y="128718"/>
                  </a:cubicBezTo>
                  <a:cubicBezTo>
                    <a:pt x="-265" y="125543"/>
                    <a:pt x="214313" y="214708"/>
                    <a:pt x="276225" y="217618"/>
                  </a:cubicBezTo>
                  <a:cubicBezTo>
                    <a:pt x="338137" y="220528"/>
                    <a:pt x="391319" y="180048"/>
                    <a:pt x="371475" y="146181"/>
                  </a:cubicBezTo>
                  <a:cubicBezTo>
                    <a:pt x="351631" y="112314"/>
                    <a:pt x="130969" y="4364"/>
                    <a:pt x="133350" y="1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9" name="フリーフォーム: 図形 528">
              <a:extLst>
                <a:ext uri="{FF2B5EF4-FFF2-40B4-BE49-F238E27FC236}">
                  <a16:creationId xmlns:a16="http://schemas.microsoft.com/office/drawing/2014/main" id="{E46E6D5E-18B5-4CA4-8ED9-C007B1F322C4}"/>
                </a:ext>
              </a:extLst>
            </p:cNvPr>
            <p:cNvSpPr/>
            <p:nvPr/>
          </p:nvSpPr>
          <p:spPr>
            <a:xfrm>
              <a:off x="2356211" y="1030198"/>
              <a:ext cx="237820" cy="116808"/>
            </a:xfrm>
            <a:custGeom>
              <a:avLst/>
              <a:gdLst>
                <a:gd name="connsiteX0" fmla="*/ 1227 w 237820"/>
                <a:gd name="connsiteY0" fmla="*/ 90 h 116808"/>
                <a:gd name="connsiteX1" fmla="*/ 218714 w 237820"/>
                <a:gd name="connsiteY1" fmla="*/ 95340 h 116808"/>
                <a:gd name="connsiteX2" fmla="*/ 217127 w 237820"/>
                <a:gd name="connsiteY2" fmla="*/ 115977 h 116808"/>
                <a:gd name="connsiteX3" fmla="*/ 132989 w 237820"/>
                <a:gd name="connsiteY3" fmla="*/ 77877 h 116808"/>
                <a:gd name="connsiteX4" fmla="*/ 1227 w 237820"/>
                <a:gd name="connsiteY4" fmla="*/ 90 h 116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20" h="116808">
                  <a:moveTo>
                    <a:pt x="1227" y="90"/>
                  </a:moveTo>
                  <a:cubicBezTo>
                    <a:pt x="15515" y="3001"/>
                    <a:pt x="182731" y="76026"/>
                    <a:pt x="218714" y="95340"/>
                  </a:cubicBezTo>
                  <a:cubicBezTo>
                    <a:pt x="254697" y="114654"/>
                    <a:pt x="231415" y="118888"/>
                    <a:pt x="217127" y="115977"/>
                  </a:cubicBezTo>
                  <a:cubicBezTo>
                    <a:pt x="202840" y="113067"/>
                    <a:pt x="164475" y="90577"/>
                    <a:pt x="132989" y="77877"/>
                  </a:cubicBezTo>
                  <a:cubicBezTo>
                    <a:pt x="101504" y="65177"/>
                    <a:pt x="-13061" y="-2821"/>
                    <a:pt x="1227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0" name="フリーフォーム: 図形 529">
              <a:extLst>
                <a:ext uri="{FF2B5EF4-FFF2-40B4-BE49-F238E27FC236}">
                  <a16:creationId xmlns:a16="http://schemas.microsoft.com/office/drawing/2014/main" id="{5DD25D01-F476-435C-9767-19F3EE5107F6}"/>
                </a:ext>
              </a:extLst>
            </p:cNvPr>
            <p:cNvSpPr/>
            <p:nvPr/>
          </p:nvSpPr>
          <p:spPr>
            <a:xfrm>
              <a:off x="2283053" y="1060168"/>
              <a:ext cx="284112" cy="174965"/>
            </a:xfrm>
            <a:custGeom>
              <a:avLst/>
              <a:gdLst>
                <a:gd name="connsiteX0" fmla="*/ 268060 w 284112"/>
                <a:gd name="connsiteY0" fmla="*/ 174907 h 174965"/>
                <a:gd name="connsiteX1" fmla="*/ 18822 w 284112"/>
                <a:gd name="connsiteY1" fmla="*/ 79657 h 174965"/>
                <a:gd name="connsiteX2" fmla="*/ 47397 w 284112"/>
                <a:gd name="connsiteY2" fmla="*/ 11395 h 174965"/>
                <a:gd name="connsiteX3" fmla="*/ 283935 w 284112"/>
                <a:gd name="connsiteY3" fmla="*/ 68545 h 174965"/>
                <a:gd name="connsiteX4" fmla="*/ 85497 w 284112"/>
                <a:gd name="connsiteY4" fmla="*/ 1870 h 174965"/>
                <a:gd name="connsiteX5" fmla="*/ 50572 w 284112"/>
                <a:gd name="connsiteY5" fmla="*/ 22507 h 174965"/>
                <a:gd name="connsiteX6" fmla="*/ 50572 w 284112"/>
                <a:gd name="connsiteY6" fmla="*/ 65370 h 174965"/>
                <a:gd name="connsiteX7" fmla="*/ 268060 w 284112"/>
                <a:gd name="connsiteY7" fmla="*/ 174907 h 174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112" h="174965">
                  <a:moveTo>
                    <a:pt x="268060" y="174907"/>
                  </a:moveTo>
                  <a:cubicBezTo>
                    <a:pt x="262768" y="177288"/>
                    <a:pt x="55599" y="106909"/>
                    <a:pt x="18822" y="79657"/>
                  </a:cubicBezTo>
                  <a:cubicBezTo>
                    <a:pt x="-17955" y="52405"/>
                    <a:pt x="3212" y="13247"/>
                    <a:pt x="47397" y="11395"/>
                  </a:cubicBezTo>
                  <a:cubicBezTo>
                    <a:pt x="91582" y="9543"/>
                    <a:pt x="277585" y="70132"/>
                    <a:pt x="283935" y="68545"/>
                  </a:cubicBezTo>
                  <a:cubicBezTo>
                    <a:pt x="290285" y="66957"/>
                    <a:pt x="124391" y="9543"/>
                    <a:pt x="85497" y="1870"/>
                  </a:cubicBezTo>
                  <a:cubicBezTo>
                    <a:pt x="46603" y="-5803"/>
                    <a:pt x="56393" y="11924"/>
                    <a:pt x="50572" y="22507"/>
                  </a:cubicBezTo>
                  <a:cubicBezTo>
                    <a:pt x="44751" y="33090"/>
                    <a:pt x="16970" y="41558"/>
                    <a:pt x="50572" y="65370"/>
                  </a:cubicBezTo>
                  <a:cubicBezTo>
                    <a:pt x="84174" y="89182"/>
                    <a:pt x="273352" y="172526"/>
                    <a:pt x="268060" y="1749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1" name="フリーフォーム: 図形 530">
              <a:extLst>
                <a:ext uri="{FF2B5EF4-FFF2-40B4-BE49-F238E27FC236}">
                  <a16:creationId xmlns:a16="http://schemas.microsoft.com/office/drawing/2014/main" id="{6E5CB2AE-50B7-4D20-A388-9308A7C66E4B}"/>
                </a:ext>
              </a:extLst>
            </p:cNvPr>
            <p:cNvSpPr/>
            <p:nvPr/>
          </p:nvSpPr>
          <p:spPr>
            <a:xfrm>
              <a:off x="2363710" y="1109640"/>
              <a:ext cx="184320" cy="77242"/>
            </a:xfrm>
            <a:custGeom>
              <a:avLst/>
              <a:gdLst>
                <a:gd name="connsiteX0" fmla="*/ 78 w 184320"/>
                <a:gd name="connsiteY0" fmla="*/ 23 h 77242"/>
                <a:gd name="connsiteX1" fmla="*/ 173115 w 184320"/>
                <a:gd name="connsiteY1" fmla="*/ 65110 h 77242"/>
                <a:gd name="connsiteX2" fmla="*/ 150890 w 184320"/>
                <a:gd name="connsiteY2" fmla="*/ 73048 h 77242"/>
                <a:gd name="connsiteX3" fmla="*/ 78 w 184320"/>
                <a:gd name="connsiteY3" fmla="*/ 23 h 77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320" h="77242">
                  <a:moveTo>
                    <a:pt x="78" y="23"/>
                  </a:moveTo>
                  <a:cubicBezTo>
                    <a:pt x="3782" y="-1300"/>
                    <a:pt x="147980" y="52939"/>
                    <a:pt x="173115" y="65110"/>
                  </a:cubicBezTo>
                  <a:cubicBezTo>
                    <a:pt x="198250" y="77281"/>
                    <a:pt x="176819" y="80985"/>
                    <a:pt x="150890" y="73048"/>
                  </a:cubicBezTo>
                  <a:cubicBezTo>
                    <a:pt x="124961" y="65111"/>
                    <a:pt x="-3626" y="1346"/>
                    <a:pt x="78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2" name="フリーフォーム: 図形 531">
              <a:extLst>
                <a:ext uri="{FF2B5EF4-FFF2-40B4-BE49-F238E27FC236}">
                  <a16:creationId xmlns:a16="http://schemas.microsoft.com/office/drawing/2014/main" id="{5D990E9D-3741-493E-8E0C-274E6B240E78}"/>
                </a:ext>
              </a:extLst>
            </p:cNvPr>
            <p:cNvSpPr/>
            <p:nvPr/>
          </p:nvSpPr>
          <p:spPr>
            <a:xfrm>
              <a:off x="2554267" y="1125758"/>
              <a:ext cx="331832" cy="118972"/>
            </a:xfrm>
            <a:custGeom>
              <a:avLst/>
              <a:gdLst>
                <a:gd name="connsiteX0" fmla="*/ 21 w 331832"/>
                <a:gd name="connsiteY0" fmla="*/ 118842 h 118972"/>
                <a:gd name="connsiteX1" fmla="*/ 176233 w 331832"/>
                <a:gd name="connsiteY1" fmla="*/ 25180 h 118972"/>
                <a:gd name="connsiteX2" fmla="*/ 331808 w 331832"/>
                <a:gd name="connsiteY2" fmla="*/ 60105 h 118972"/>
                <a:gd name="connsiteX3" fmla="*/ 165121 w 331832"/>
                <a:gd name="connsiteY3" fmla="*/ 1367 h 118972"/>
                <a:gd name="connsiteX4" fmla="*/ 21 w 331832"/>
                <a:gd name="connsiteY4" fmla="*/ 118842 h 11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832" h="118972">
                  <a:moveTo>
                    <a:pt x="21" y="118842"/>
                  </a:moveTo>
                  <a:cubicBezTo>
                    <a:pt x="1873" y="122811"/>
                    <a:pt x="120935" y="34969"/>
                    <a:pt x="176233" y="25180"/>
                  </a:cubicBezTo>
                  <a:cubicBezTo>
                    <a:pt x="231531" y="15391"/>
                    <a:pt x="333660" y="64074"/>
                    <a:pt x="331808" y="60105"/>
                  </a:cubicBezTo>
                  <a:cubicBezTo>
                    <a:pt x="329956" y="56136"/>
                    <a:pt x="214334" y="-10275"/>
                    <a:pt x="165121" y="1367"/>
                  </a:cubicBezTo>
                  <a:cubicBezTo>
                    <a:pt x="115909" y="13009"/>
                    <a:pt x="-1831" y="114873"/>
                    <a:pt x="21" y="118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3" name="フリーフォーム: 図形 532">
              <a:extLst>
                <a:ext uri="{FF2B5EF4-FFF2-40B4-BE49-F238E27FC236}">
                  <a16:creationId xmlns:a16="http://schemas.microsoft.com/office/drawing/2014/main" id="{CC7E53EB-B12E-499F-9534-2B92A19C71EB}"/>
                </a:ext>
              </a:extLst>
            </p:cNvPr>
            <p:cNvSpPr/>
            <p:nvPr/>
          </p:nvSpPr>
          <p:spPr>
            <a:xfrm>
              <a:off x="2610306" y="1198347"/>
              <a:ext cx="247519" cy="87537"/>
            </a:xfrm>
            <a:custGeom>
              <a:avLst/>
              <a:gdLst>
                <a:gd name="connsiteX0" fmla="*/ 1132 w 247519"/>
                <a:gd name="connsiteY0" fmla="*/ 87528 h 87537"/>
                <a:gd name="connsiteX1" fmla="*/ 139244 w 247519"/>
                <a:gd name="connsiteY1" fmla="*/ 20853 h 87537"/>
                <a:gd name="connsiteX2" fmla="*/ 247194 w 247519"/>
                <a:gd name="connsiteY2" fmla="*/ 38316 h 87537"/>
                <a:gd name="connsiteX3" fmla="*/ 169407 w 247519"/>
                <a:gd name="connsiteY3" fmla="*/ 216 h 87537"/>
                <a:gd name="connsiteX4" fmla="*/ 77332 w 247519"/>
                <a:gd name="connsiteY4" fmla="*/ 25616 h 87537"/>
                <a:gd name="connsiteX5" fmla="*/ 1132 w 247519"/>
                <a:gd name="connsiteY5" fmla="*/ 87528 h 8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519" h="87537">
                  <a:moveTo>
                    <a:pt x="1132" y="87528"/>
                  </a:moveTo>
                  <a:cubicBezTo>
                    <a:pt x="11451" y="86734"/>
                    <a:pt x="98234" y="29055"/>
                    <a:pt x="139244" y="20853"/>
                  </a:cubicBezTo>
                  <a:cubicBezTo>
                    <a:pt x="180254" y="12651"/>
                    <a:pt x="242167" y="41755"/>
                    <a:pt x="247194" y="38316"/>
                  </a:cubicBezTo>
                  <a:cubicBezTo>
                    <a:pt x="252221" y="34877"/>
                    <a:pt x="197717" y="2333"/>
                    <a:pt x="169407" y="216"/>
                  </a:cubicBezTo>
                  <a:cubicBezTo>
                    <a:pt x="141097" y="-1901"/>
                    <a:pt x="100880" y="11858"/>
                    <a:pt x="77332" y="25616"/>
                  </a:cubicBezTo>
                  <a:cubicBezTo>
                    <a:pt x="53784" y="39374"/>
                    <a:pt x="-9187" y="88322"/>
                    <a:pt x="1132" y="87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4" name="フリーフォーム: 図形 533">
              <a:extLst>
                <a:ext uri="{FF2B5EF4-FFF2-40B4-BE49-F238E27FC236}">
                  <a16:creationId xmlns:a16="http://schemas.microsoft.com/office/drawing/2014/main" id="{08D1FCAB-8CE5-414F-B756-7460529F0006}"/>
                </a:ext>
              </a:extLst>
            </p:cNvPr>
            <p:cNvSpPr/>
            <p:nvPr/>
          </p:nvSpPr>
          <p:spPr>
            <a:xfrm>
              <a:off x="1824712" y="983875"/>
              <a:ext cx="1076159" cy="431307"/>
            </a:xfrm>
            <a:custGeom>
              <a:avLst/>
              <a:gdLst>
                <a:gd name="connsiteX0" fmla="*/ 18376 w 1076159"/>
                <a:gd name="connsiteY0" fmla="*/ 5138 h 431307"/>
                <a:gd name="connsiteX1" fmla="*/ 66001 w 1076159"/>
                <a:gd name="connsiteY1" fmla="*/ 32125 h 431307"/>
                <a:gd name="connsiteX2" fmla="*/ 1029613 w 1076159"/>
                <a:gd name="connsiteY2" fmla="*/ 413125 h 431307"/>
                <a:gd name="connsiteX3" fmla="*/ 893088 w 1076159"/>
                <a:gd name="connsiteY3" fmla="*/ 355975 h 431307"/>
                <a:gd name="connsiteX4" fmla="*/ 616863 w 1076159"/>
                <a:gd name="connsiteY4" fmla="*/ 228975 h 431307"/>
                <a:gd name="connsiteX5" fmla="*/ 18376 w 1076159"/>
                <a:gd name="connsiteY5" fmla="*/ 5138 h 43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6159" h="431307">
                  <a:moveTo>
                    <a:pt x="18376" y="5138"/>
                  </a:moveTo>
                  <a:cubicBezTo>
                    <a:pt x="-42082" y="-15368"/>
                    <a:pt x="66001" y="32125"/>
                    <a:pt x="66001" y="32125"/>
                  </a:cubicBezTo>
                  <a:lnTo>
                    <a:pt x="1029613" y="413125"/>
                  </a:lnTo>
                  <a:cubicBezTo>
                    <a:pt x="1167461" y="467100"/>
                    <a:pt x="961880" y="386667"/>
                    <a:pt x="893088" y="355975"/>
                  </a:cubicBezTo>
                  <a:cubicBezTo>
                    <a:pt x="824296" y="325283"/>
                    <a:pt x="766088" y="289564"/>
                    <a:pt x="616863" y="228975"/>
                  </a:cubicBezTo>
                  <a:cubicBezTo>
                    <a:pt x="467638" y="168386"/>
                    <a:pt x="232688" y="80412"/>
                    <a:pt x="18376" y="5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5" name="フリーフォーム: 図形 534">
              <a:extLst>
                <a:ext uri="{FF2B5EF4-FFF2-40B4-BE49-F238E27FC236}">
                  <a16:creationId xmlns:a16="http://schemas.microsoft.com/office/drawing/2014/main" id="{653ADBB6-D5C5-401C-9002-67112F9BA155}"/>
                </a:ext>
              </a:extLst>
            </p:cNvPr>
            <p:cNvSpPr/>
            <p:nvPr/>
          </p:nvSpPr>
          <p:spPr>
            <a:xfrm>
              <a:off x="2564824" y="1238755"/>
              <a:ext cx="290075" cy="120011"/>
            </a:xfrm>
            <a:custGeom>
              <a:avLst/>
              <a:gdLst>
                <a:gd name="connsiteX0" fmla="*/ 576 w 290075"/>
                <a:gd name="connsiteY0" fmla="*/ 1083 h 120011"/>
                <a:gd name="connsiteX1" fmla="*/ 279976 w 290075"/>
                <a:gd name="connsiteY1" fmla="*/ 118558 h 120011"/>
                <a:gd name="connsiteX2" fmla="*/ 208539 w 290075"/>
                <a:gd name="connsiteY2" fmla="*/ 62995 h 120011"/>
                <a:gd name="connsiteX3" fmla="*/ 576 w 290075"/>
                <a:gd name="connsiteY3" fmla="*/ 1083 h 12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075" h="120011">
                  <a:moveTo>
                    <a:pt x="576" y="1083"/>
                  </a:moveTo>
                  <a:cubicBezTo>
                    <a:pt x="12482" y="10344"/>
                    <a:pt x="245315" y="108239"/>
                    <a:pt x="279976" y="118558"/>
                  </a:cubicBezTo>
                  <a:cubicBezTo>
                    <a:pt x="314637" y="128877"/>
                    <a:pt x="252460" y="81516"/>
                    <a:pt x="208539" y="62995"/>
                  </a:cubicBezTo>
                  <a:cubicBezTo>
                    <a:pt x="164618" y="44474"/>
                    <a:pt x="-11330" y="-8178"/>
                    <a:pt x="576" y="1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6" name="フリーフォーム: 図形 535">
              <a:extLst>
                <a:ext uri="{FF2B5EF4-FFF2-40B4-BE49-F238E27FC236}">
                  <a16:creationId xmlns:a16="http://schemas.microsoft.com/office/drawing/2014/main" id="{68B13124-3B9A-4887-8A8B-379DBCE348D5}"/>
                </a:ext>
              </a:extLst>
            </p:cNvPr>
            <p:cNvSpPr/>
            <p:nvPr/>
          </p:nvSpPr>
          <p:spPr>
            <a:xfrm>
              <a:off x="7781303" y="3094567"/>
              <a:ext cx="1088277" cy="374116"/>
            </a:xfrm>
            <a:custGeom>
              <a:avLst/>
              <a:gdLst>
                <a:gd name="connsiteX0" fmla="*/ 5914 w 1088277"/>
                <a:gd name="connsiteY0" fmla="*/ 0 h 374116"/>
                <a:gd name="connsiteX1" fmla="*/ 583764 w 1088277"/>
                <a:gd name="connsiteY1" fmla="*/ 179916 h 374116"/>
                <a:gd name="connsiteX2" fmla="*/ 1087530 w 1088277"/>
                <a:gd name="connsiteY2" fmla="*/ 372533 h 374116"/>
                <a:gd name="connsiteX3" fmla="*/ 687480 w 1088277"/>
                <a:gd name="connsiteY3" fmla="*/ 266700 h 374116"/>
                <a:gd name="connsiteX4" fmla="*/ 306480 w 1088277"/>
                <a:gd name="connsiteY4" fmla="*/ 182033 h 374116"/>
                <a:gd name="connsiteX5" fmla="*/ 5914 w 1088277"/>
                <a:gd name="connsiteY5" fmla="*/ 0 h 37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8277" h="374116">
                  <a:moveTo>
                    <a:pt x="5914" y="0"/>
                  </a:moveTo>
                  <a:cubicBezTo>
                    <a:pt x="52128" y="-353"/>
                    <a:pt x="403495" y="117827"/>
                    <a:pt x="583764" y="179916"/>
                  </a:cubicBezTo>
                  <a:cubicBezTo>
                    <a:pt x="764033" y="242005"/>
                    <a:pt x="1070244" y="358069"/>
                    <a:pt x="1087530" y="372533"/>
                  </a:cubicBezTo>
                  <a:cubicBezTo>
                    <a:pt x="1104816" y="386997"/>
                    <a:pt x="817655" y="298450"/>
                    <a:pt x="687480" y="266700"/>
                  </a:cubicBezTo>
                  <a:cubicBezTo>
                    <a:pt x="557305" y="234950"/>
                    <a:pt x="416899" y="225072"/>
                    <a:pt x="306480" y="182033"/>
                  </a:cubicBezTo>
                  <a:cubicBezTo>
                    <a:pt x="196061" y="138994"/>
                    <a:pt x="-40300" y="353"/>
                    <a:pt x="591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7" name="フリーフォーム: 図形 536">
              <a:extLst>
                <a:ext uri="{FF2B5EF4-FFF2-40B4-BE49-F238E27FC236}">
                  <a16:creationId xmlns:a16="http://schemas.microsoft.com/office/drawing/2014/main" id="{60EC4F09-7B51-47B1-BF5E-17A81198E14C}"/>
                </a:ext>
              </a:extLst>
            </p:cNvPr>
            <p:cNvSpPr/>
            <p:nvPr/>
          </p:nvSpPr>
          <p:spPr>
            <a:xfrm>
              <a:off x="7368371" y="2954910"/>
              <a:ext cx="499011" cy="183933"/>
            </a:xfrm>
            <a:custGeom>
              <a:avLst/>
              <a:gdLst>
                <a:gd name="connsiteX0" fmla="*/ 1862 w 499011"/>
                <a:gd name="connsiteY0" fmla="*/ 2073 h 183933"/>
                <a:gd name="connsiteX1" fmla="*/ 486579 w 499011"/>
                <a:gd name="connsiteY1" fmla="*/ 181990 h 183933"/>
                <a:gd name="connsiteX2" fmla="*/ 325712 w 499011"/>
                <a:gd name="connsiteY2" fmla="*/ 90973 h 183933"/>
                <a:gd name="connsiteX3" fmla="*/ 1862 w 499011"/>
                <a:gd name="connsiteY3" fmla="*/ 2073 h 18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9011" h="183933">
                  <a:moveTo>
                    <a:pt x="1862" y="2073"/>
                  </a:moveTo>
                  <a:cubicBezTo>
                    <a:pt x="28673" y="17243"/>
                    <a:pt x="432604" y="167173"/>
                    <a:pt x="486579" y="181990"/>
                  </a:cubicBezTo>
                  <a:cubicBezTo>
                    <a:pt x="540554" y="196807"/>
                    <a:pt x="406145" y="123076"/>
                    <a:pt x="325712" y="90973"/>
                  </a:cubicBezTo>
                  <a:cubicBezTo>
                    <a:pt x="245279" y="58870"/>
                    <a:pt x="-24949" y="-13097"/>
                    <a:pt x="1862" y="20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8" name="フリーフォーム: 図形 537">
              <a:extLst>
                <a:ext uri="{FF2B5EF4-FFF2-40B4-BE49-F238E27FC236}">
                  <a16:creationId xmlns:a16="http://schemas.microsoft.com/office/drawing/2014/main" id="{FD93A833-AEB0-4F7D-AFB8-120E8264CF53}"/>
                </a:ext>
              </a:extLst>
            </p:cNvPr>
            <p:cNvSpPr/>
            <p:nvPr/>
          </p:nvSpPr>
          <p:spPr>
            <a:xfrm>
              <a:off x="7361717" y="3018216"/>
              <a:ext cx="326016" cy="299879"/>
            </a:xfrm>
            <a:custGeom>
              <a:avLst/>
              <a:gdLst>
                <a:gd name="connsiteX0" fmla="*/ 50 w 326016"/>
                <a:gd name="connsiteY0" fmla="*/ 151 h 299879"/>
                <a:gd name="connsiteX1" fmla="*/ 156683 w 326016"/>
                <a:gd name="connsiteY1" fmla="*/ 86934 h 299879"/>
                <a:gd name="connsiteX2" fmla="*/ 260400 w 326016"/>
                <a:gd name="connsiteY2" fmla="*/ 29784 h 299879"/>
                <a:gd name="connsiteX3" fmla="*/ 326016 w 326016"/>
                <a:gd name="connsiteY3" fmla="*/ 59417 h 299879"/>
                <a:gd name="connsiteX4" fmla="*/ 260400 w 326016"/>
                <a:gd name="connsiteY4" fmla="*/ 118684 h 299879"/>
                <a:gd name="connsiteX5" fmla="*/ 82600 w 326016"/>
                <a:gd name="connsiteY5" fmla="*/ 298601 h 299879"/>
                <a:gd name="connsiteX6" fmla="*/ 135516 w 326016"/>
                <a:gd name="connsiteY6" fmla="*/ 194884 h 299879"/>
                <a:gd name="connsiteX7" fmla="*/ 239233 w 326016"/>
                <a:gd name="connsiteY7" fmla="*/ 112334 h 299879"/>
                <a:gd name="connsiteX8" fmla="*/ 173616 w 326016"/>
                <a:gd name="connsiteY8" fmla="*/ 112334 h 299879"/>
                <a:gd name="connsiteX9" fmla="*/ 50 w 326016"/>
                <a:gd name="connsiteY9" fmla="*/ 151 h 299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6016" h="299879">
                  <a:moveTo>
                    <a:pt x="50" y="151"/>
                  </a:moveTo>
                  <a:cubicBezTo>
                    <a:pt x="-2772" y="-4082"/>
                    <a:pt x="113291" y="81995"/>
                    <a:pt x="156683" y="86934"/>
                  </a:cubicBezTo>
                  <a:cubicBezTo>
                    <a:pt x="200075" y="91873"/>
                    <a:pt x="232178" y="34370"/>
                    <a:pt x="260400" y="29784"/>
                  </a:cubicBezTo>
                  <a:cubicBezTo>
                    <a:pt x="288622" y="25198"/>
                    <a:pt x="326016" y="44600"/>
                    <a:pt x="326016" y="59417"/>
                  </a:cubicBezTo>
                  <a:cubicBezTo>
                    <a:pt x="326016" y="74234"/>
                    <a:pt x="300969" y="78820"/>
                    <a:pt x="260400" y="118684"/>
                  </a:cubicBezTo>
                  <a:cubicBezTo>
                    <a:pt x="219831" y="158548"/>
                    <a:pt x="103414" y="285901"/>
                    <a:pt x="82600" y="298601"/>
                  </a:cubicBezTo>
                  <a:cubicBezTo>
                    <a:pt x="61786" y="311301"/>
                    <a:pt x="109411" y="225928"/>
                    <a:pt x="135516" y="194884"/>
                  </a:cubicBezTo>
                  <a:cubicBezTo>
                    <a:pt x="161621" y="163840"/>
                    <a:pt x="232883" y="126092"/>
                    <a:pt x="239233" y="112334"/>
                  </a:cubicBezTo>
                  <a:cubicBezTo>
                    <a:pt x="245583" y="98576"/>
                    <a:pt x="214538" y="126798"/>
                    <a:pt x="173616" y="112334"/>
                  </a:cubicBezTo>
                  <a:cubicBezTo>
                    <a:pt x="132694" y="97870"/>
                    <a:pt x="2872" y="4384"/>
                    <a:pt x="50" y="1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9" name="フリーフォーム: 図形 538">
              <a:extLst>
                <a:ext uri="{FF2B5EF4-FFF2-40B4-BE49-F238E27FC236}">
                  <a16:creationId xmlns:a16="http://schemas.microsoft.com/office/drawing/2014/main" id="{1C26902D-A9C7-4E5F-847D-DDADB2DF2964}"/>
                </a:ext>
              </a:extLst>
            </p:cNvPr>
            <p:cNvSpPr/>
            <p:nvPr/>
          </p:nvSpPr>
          <p:spPr>
            <a:xfrm>
              <a:off x="7480300" y="3282950"/>
              <a:ext cx="1334869" cy="564484"/>
            </a:xfrm>
            <a:custGeom>
              <a:avLst/>
              <a:gdLst>
                <a:gd name="connsiteX0" fmla="*/ 0 w 1334869"/>
                <a:gd name="connsiteY0" fmla="*/ 0 h 564484"/>
                <a:gd name="connsiteX1" fmla="*/ 131233 w 1334869"/>
                <a:gd name="connsiteY1" fmla="*/ 48683 h 564484"/>
                <a:gd name="connsiteX2" fmla="*/ 1293283 w 1334869"/>
                <a:gd name="connsiteY2" fmla="*/ 546100 h 564484"/>
                <a:gd name="connsiteX3" fmla="*/ 1096433 w 1334869"/>
                <a:gd name="connsiteY3" fmla="*/ 465667 h 564484"/>
                <a:gd name="connsiteX4" fmla="*/ 0 w 1334869"/>
                <a:gd name="connsiteY4" fmla="*/ 0 h 56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4869" h="564484">
                  <a:moveTo>
                    <a:pt x="0" y="0"/>
                  </a:moveTo>
                  <a:lnTo>
                    <a:pt x="131233" y="48683"/>
                  </a:lnTo>
                  <a:lnTo>
                    <a:pt x="1293283" y="546100"/>
                  </a:lnTo>
                  <a:cubicBezTo>
                    <a:pt x="1454150" y="615597"/>
                    <a:pt x="1096433" y="465667"/>
                    <a:pt x="1096433" y="46566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0" name="フリーフォーム: 図形 539">
              <a:extLst>
                <a:ext uri="{FF2B5EF4-FFF2-40B4-BE49-F238E27FC236}">
                  <a16:creationId xmlns:a16="http://schemas.microsoft.com/office/drawing/2014/main" id="{E541E811-10BC-4152-9C45-A78B561985EE}"/>
                </a:ext>
              </a:extLst>
            </p:cNvPr>
            <p:cNvSpPr/>
            <p:nvPr/>
          </p:nvSpPr>
          <p:spPr>
            <a:xfrm>
              <a:off x="7505687" y="3095770"/>
              <a:ext cx="317526" cy="153894"/>
            </a:xfrm>
            <a:custGeom>
              <a:avLst/>
              <a:gdLst>
                <a:gd name="connsiteX0" fmla="*/ 13 w 317526"/>
                <a:gd name="connsiteY0" fmla="*/ 153313 h 153894"/>
                <a:gd name="connsiteX1" fmla="*/ 215913 w 317526"/>
                <a:gd name="connsiteY1" fmla="*/ 5147 h 153894"/>
                <a:gd name="connsiteX2" fmla="*/ 270946 w 317526"/>
                <a:gd name="connsiteY2" fmla="*/ 34780 h 153894"/>
                <a:gd name="connsiteX3" fmla="*/ 317513 w 317526"/>
                <a:gd name="connsiteY3" fmla="*/ 43247 h 153894"/>
                <a:gd name="connsiteX4" fmla="*/ 275180 w 317526"/>
                <a:gd name="connsiteY4" fmla="*/ 53830 h 153894"/>
                <a:gd name="connsiteX5" fmla="*/ 226496 w 317526"/>
                <a:gd name="connsiteY5" fmla="*/ 55947 h 153894"/>
                <a:gd name="connsiteX6" fmla="*/ 13 w 317526"/>
                <a:gd name="connsiteY6" fmla="*/ 153313 h 153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7526" h="153894">
                  <a:moveTo>
                    <a:pt x="13" y="153313"/>
                  </a:moveTo>
                  <a:cubicBezTo>
                    <a:pt x="-1751" y="144846"/>
                    <a:pt x="170758" y="24902"/>
                    <a:pt x="215913" y="5147"/>
                  </a:cubicBezTo>
                  <a:cubicBezTo>
                    <a:pt x="261069" y="-14609"/>
                    <a:pt x="254013" y="28430"/>
                    <a:pt x="270946" y="34780"/>
                  </a:cubicBezTo>
                  <a:cubicBezTo>
                    <a:pt x="287879" y="41130"/>
                    <a:pt x="316807" y="40072"/>
                    <a:pt x="317513" y="43247"/>
                  </a:cubicBezTo>
                  <a:cubicBezTo>
                    <a:pt x="318219" y="46422"/>
                    <a:pt x="290349" y="51713"/>
                    <a:pt x="275180" y="53830"/>
                  </a:cubicBezTo>
                  <a:cubicBezTo>
                    <a:pt x="260011" y="55947"/>
                    <a:pt x="270593" y="36544"/>
                    <a:pt x="226496" y="55947"/>
                  </a:cubicBezTo>
                  <a:cubicBezTo>
                    <a:pt x="182399" y="75350"/>
                    <a:pt x="1777" y="161780"/>
                    <a:pt x="13" y="153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1" name="フリーフォーム: 図形 540">
              <a:extLst>
                <a:ext uri="{FF2B5EF4-FFF2-40B4-BE49-F238E27FC236}">
                  <a16:creationId xmlns:a16="http://schemas.microsoft.com/office/drawing/2014/main" id="{8BDF83B6-74AA-4E79-9866-61CCB60B2EF9}"/>
                </a:ext>
              </a:extLst>
            </p:cNvPr>
            <p:cNvSpPr/>
            <p:nvPr/>
          </p:nvSpPr>
          <p:spPr>
            <a:xfrm>
              <a:off x="7506485" y="3149339"/>
              <a:ext cx="291578" cy="158438"/>
            </a:xfrm>
            <a:custGeom>
              <a:avLst/>
              <a:gdLst>
                <a:gd name="connsiteX0" fmla="*/ 71182 w 291578"/>
                <a:gd name="connsiteY0" fmla="*/ 156894 h 158438"/>
                <a:gd name="connsiteX1" fmla="*/ 291315 w 291578"/>
                <a:gd name="connsiteY1" fmla="*/ 261 h 158438"/>
                <a:gd name="connsiteX2" fmla="*/ 113515 w 291578"/>
                <a:gd name="connsiteY2" fmla="*/ 118794 h 158438"/>
                <a:gd name="connsiteX3" fmla="*/ 1332 w 291578"/>
                <a:gd name="connsiteY3" fmla="*/ 82811 h 158438"/>
                <a:gd name="connsiteX4" fmla="*/ 71182 w 291578"/>
                <a:gd name="connsiteY4" fmla="*/ 156894 h 15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578" h="158438">
                  <a:moveTo>
                    <a:pt x="71182" y="156894"/>
                  </a:moveTo>
                  <a:cubicBezTo>
                    <a:pt x="119512" y="143136"/>
                    <a:pt x="284260" y="6611"/>
                    <a:pt x="291315" y="261"/>
                  </a:cubicBezTo>
                  <a:cubicBezTo>
                    <a:pt x="298370" y="-6089"/>
                    <a:pt x="161845" y="105036"/>
                    <a:pt x="113515" y="118794"/>
                  </a:cubicBezTo>
                  <a:cubicBezTo>
                    <a:pt x="65185" y="132552"/>
                    <a:pt x="9446" y="77519"/>
                    <a:pt x="1332" y="82811"/>
                  </a:cubicBezTo>
                  <a:cubicBezTo>
                    <a:pt x="-6782" y="88103"/>
                    <a:pt x="22852" y="170652"/>
                    <a:pt x="71182" y="156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2" name="フリーフォーム: 図形 541">
              <a:extLst>
                <a:ext uri="{FF2B5EF4-FFF2-40B4-BE49-F238E27FC236}">
                  <a16:creationId xmlns:a16="http://schemas.microsoft.com/office/drawing/2014/main" id="{7EFE3A95-221C-4D4B-916E-37A0370C5F78}"/>
                </a:ext>
              </a:extLst>
            </p:cNvPr>
            <p:cNvSpPr/>
            <p:nvPr/>
          </p:nvSpPr>
          <p:spPr>
            <a:xfrm>
              <a:off x="7611530" y="3206517"/>
              <a:ext cx="259827" cy="129845"/>
            </a:xfrm>
            <a:custGeom>
              <a:avLst/>
              <a:gdLst>
                <a:gd name="connsiteX0" fmla="*/ 3 w 259827"/>
                <a:gd name="connsiteY0" fmla="*/ 129350 h 129845"/>
                <a:gd name="connsiteX1" fmla="*/ 143937 w 259827"/>
                <a:gd name="connsiteY1" fmla="*/ 2350 h 129845"/>
                <a:gd name="connsiteX2" fmla="*/ 258237 w 259827"/>
                <a:gd name="connsiteY2" fmla="*/ 46800 h 129845"/>
                <a:gd name="connsiteX3" fmla="*/ 213787 w 259827"/>
                <a:gd name="connsiteY3" fmla="*/ 46800 h 129845"/>
                <a:gd name="connsiteX4" fmla="*/ 148170 w 259827"/>
                <a:gd name="connsiteY4" fmla="*/ 46800 h 129845"/>
                <a:gd name="connsiteX5" fmla="*/ 3 w 259827"/>
                <a:gd name="connsiteY5" fmla="*/ 129350 h 129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27" h="129845">
                  <a:moveTo>
                    <a:pt x="3" y="129350"/>
                  </a:moveTo>
                  <a:cubicBezTo>
                    <a:pt x="-702" y="121942"/>
                    <a:pt x="100898" y="16108"/>
                    <a:pt x="143937" y="2350"/>
                  </a:cubicBezTo>
                  <a:cubicBezTo>
                    <a:pt x="186976" y="-11408"/>
                    <a:pt x="246595" y="39392"/>
                    <a:pt x="258237" y="46800"/>
                  </a:cubicBezTo>
                  <a:cubicBezTo>
                    <a:pt x="269879" y="54208"/>
                    <a:pt x="213787" y="46800"/>
                    <a:pt x="213787" y="46800"/>
                  </a:cubicBezTo>
                  <a:cubicBezTo>
                    <a:pt x="195443" y="46800"/>
                    <a:pt x="179567" y="34806"/>
                    <a:pt x="148170" y="46800"/>
                  </a:cubicBezTo>
                  <a:cubicBezTo>
                    <a:pt x="116773" y="58794"/>
                    <a:pt x="708" y="136758"/>
                    <a:pt x="3" y="129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3" name="フリーフォーム: 図形 542">
              <a:extLst>
                <a:ext uri="{FF2B5EF4-FFF2-40B4-BE49-F238E27FC236}">
                  <a16:creationId xmlns:a16="http://schemas.microsoft.com/office/drawing/2014/main" id="{6C7E56A1-1F5A-443A-B31E-99613D1B180E}"/>
                </a:ext>
              </a:extLst>
            </p:cNvPr>
            <p:cNvSpPr/>
            <p:nvPr/>
          </p:nvSpPr>
          <p:spPr>
            <a:xfrm>
              <a:off x="7638833" y="3216288"/>
              <a:ext cx="257335" cy="148350"/>
            </a:xfrm>
            <a:custGeom>
              <a:avLst/>
              <a:gdLst>
                <a:gd name="connsiteX0" fmla="*/ 254217 w 257335"/>
                <a:gd name="connsiteY0" fmla="*/ 5279 h 148350"/>
                <a:gd name="connsiteX1" fmla="*/ 101817 w 257335"/>
                <a:gd name="connsiteY1" fmla="*/ 138629 h 148350"/>
                <a:gd name="connsiteX2" fmla="*/ 82767 w 257335"/>
                <a:gd name="connsiteY2" fmla="*/ 132279 h 148350"/>
                <a:gd name="connsiteX3" fmla="*/ 217 w 257335"/>
                <a:gd name="connsiteY3" fmla="*/ 85712 h 148350"/>
                <a:gd name="connsiteX4" fmla="*/ 59484 w 257335"/>
                <a:gd name="connsiteY4" fmla="*/ 134395 h 148350"/>
                <a:gd name="connsiteX5" fmla="*/ 84884 w 257335"/>
                <a:gd name="connsiteY5" fmla="*/ 98412 h 148350"/>
                <a:gd name="connsiteX6" fmla="*/ 197067 w 257335"/>
                <a:gd name="connsiteY6" fmla="*/ 32795 h 148350"/>
                <a:gd name="connsiteX7" fmla="*/ 254217 w 257335"/>
                <a:gd name="connsiteY7" fmla="*/ 5279 h 14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335" h="148350">
                  <a:moveTo>
                    <a:pt x="254217" y="5279"/>
                  </a:moveTo>
                  <a:cubicBezTo>
                    <a:pt x="238342" y="22918"/>
                    <a:pt x="130392" y="117462"/>
                    <a:pt x="101817" y="138629"/>
                  </a:cubicBezTo>
                  <a:cubicBezTo>
                    <a:pt x="73242" y="159796"/>
                    <a:pt x="99700" y="141099"/>
                    <a:pt x="82767" y="132279"/>
                  </a:cubicBezTo>
                  <a:cubicBezTo>
                    <a:pt x="65834" y="123460"/>
                    <a:pt x="4097" y="85359"/>
                    <a:pt x="217" y="85712"/>
                  </a:cubicBezTo>
                  <a:cubicBezTo>
                    <a:pt x="-3663" y="86065"/>
                    <a:pt x="45373" y="132278"/>
                    <a:pt x="59484" y="134395"/>
                  </a:cubicBezTo>
                  <a:cubicBezTo>
                    <a:pt x="73595" y="136512"/>
                    <a:pt x="61953" y="115345"/>
                    <a:pt x="84884" y="98412"/>
                  </a:cubicBezTo>
                  <a:cubicBezTo>
                    <a:pt x="107814" y="81479"/>
                    <a:pt x="172725" y="46906"/>
                    <a:pt x="197067" y="32795"/>
                  </a:cubicBezTo>
                  <a:cubicBezTo>
                    <a:pt x="221409" y="18684"/>
                    <a:pt x="270092" y="-12360"/>
                    <a:pt x="254217" y="5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4" name="フリーフォーム: 図形 543">
              <a:extLst>
                <a:ext uri="{FF2B5EF4-FFF2-40B4-BE49-F238E27FC236}">
                  <a16:creationId xmlns:a16="http://schemas.microsoft.com/office/drawing/2014/main" id="{51AF4A74-EDDE-4804-B74B-EE73114F1E5A}"/>
                </a:ext>
              </a:extLst>
            </p:cNvPr>
            <p:cNvSpPr/>
            <p:nvPr/>
          </p:nvSpPr>
          <p:spPr>
            <a:xfrm>
              <a:off x="7738524" y="3324823"/>
              <a:ext cx="414041" cy="214507"/>
            </a:xfrm>
            <a:custGeom>
              <a:avLst/>
              <a:gdLst>
                <a:gd name="connsiteX0" fmla="*/ 9 w 414041"/>
                <a:gd name="connsiteY0" fmla="*/ 42794 h 214507"/>
                <a:gd name="connsiteX1" fmla="*/ 110076 w 414041"/>
                <a:gd name="connsiteY1" fmla="*/ 78777 h 214507"/>
                <a:gd name="connsiteX2" fmla="*/ 165109 w 414041"/>
                <a:gd name="connsiteY2" fmla="*/ 17394 h 214507"/>
                <a:gd name="connsiteX3" fmla="*/ 268826 w 414041"/>
                <a:gd name="connsiteY3" fmla="*/ 42794 h 214507"/>
                <a:gd name="connsiteX4" fmla="*/ 361959 w 414041"/>
                <a:gd name="connsiteY4" fmla="*/ 91477 h 214507"/>
                <a:gd name="connsiteX5" fmla="*/ 277293 w 414041"/>
                <a:gd name="connsiteY5" fmla="*/ 150744 h 214507"/>
                <a:gd name="connsiteX6" fmla="*/ 412759 w 414041"/>
                <a:gd name="connsiteY6" fmla="*/ 214244 h 214507"/>
                <a:gd name="connsiteX7" fmla="*/ 347143 w 414041"/>
                <a:gd name="connsiteY7" fmla="*/ 169794 h 214507"/>
                <a:gd name="connsiteX8" fmla="*/ 376776 w 414041"/>
                <a:gd name="connsiteY8" fmla="*/ 85127 h 214507"/>
                <a:gd name="connsiteX9" fmla="*/ 222259 w 414041"/>
                <a:gd name="connsiteY9" fmla="*/ 460 h 214507"/>
                <a:gd name="connsiteX10" fmla="*/ 116426 w 414041"/>
                <a:gd name="connsiteY10" fmla="*/ 51260 h 214507"/>
                <a:gd name="connsiteX11" fmla="*/ 9 w 414041"/>
                <a:gd name="connsiteY11" fmla="*/ 42794 h 21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4041" h="214507">
                  <a:moveTo>
                    <a:pt x="9" y="42794"/>
                  </a:moveTo>
                  <a:cubicBezTo>
                    <a:pt x="-1049" y="47380"/>
                    <a:pt x="82559" y="83010"/>
                    <a:pt x="110076" y="78777"/>
                  </a:cubicBezTo>
                  <a:cubicBezTo>
                    <a:pt x="137593" y="74544"/>
                    <a:pt x="138651" y="23391"/>
                    <a:pt x="165109" y="17394"/>
                  </a:cubicBezTo>
                  <a:cubicBezTo>
                    <a:pt x="191567" y="11397"/>
                    <a:pt x="236018" y="30447"/>
                    <a:pt x="268826" y="42794"/>
                  </a:cubicBezTo>
                  <a:cubicBezTo>
                    <a:pt x="301634" y="55141"/>
                    <a:pt x="360548" y="73485"/>
                    <a:pt x="361959" y="91477"/>
                  </a:cubicBezTo>
                  <a:cubicBezTo>
                    <a:pt x="363370" y="109469"/>
                    <a:pt x="268826" y="130283"/>
                    <a:pt x="277293" y="150744"/>
                  </a:cubicBezTo>
                  <a:cubicBezTo>
                    <a:pt x="285760" y="171205"/>
                    <a:pt x="401117" y="211069"/>
                    <a:pt x="412759" y="214244"/>
                  </a:cubicBezTo>
                  <a:cubicBezTo>
                    <a:pt x="424401" y="217419"/>
                    <a:pt x="353140" y="191313"/>
                    <a:pt x="347143" y="169794"/>
                  </a:cubicBezTo>
                  <a:cubicBezTo>
                    <a:pt x="341146" y="148275"/>
                    <a:pt x="397590" y="113349"/>
                    <a:pt x="376776" y="85127"/>
                  </a:cubicBezTo>
                  <a:cubicBezTo>
                    <a:pt x="355962" y="56905"/>
                    <a:pt x="265651" y="6104"/>
                    <a:pt x="222259" y="460"/>
                  </a:cubicBezTo>
                  <a:cubicBezTo>
                    <a:pt x="178867" y="-5184"/>
                    <a:pt x="147823" y="42793"/>
                    <a:pt x="116426" y="51260"/>
                  </a:cubicBezTo>
                  <a:cubicBezTo>
                    <a:pt x="85029" y="59727"/>
                    <a:pt x="1067" y="38208"/>
                    <a:pt x="9" y="42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5" name="フリーフォーム: 図形 544">
              <a:extLst>
                <a:ext uri="{FF2B5EF4-FFF2-40B4-BE49-F238E27FC236}">
                  <a16:creationId xmlns:a16="http://schemas.microsoft.com/office/drawing/2014/main" id="{3FD892B3-73FD-4D70-A5A4-AB2D507F0642}"/>
                </a:ext>
              </a:extLst>
            </p:cNvPr>
            <p:cNvSpPr/>
            <p:nvPr/>
          </p:nvSpPr>
          <p:spPr>
            <a:xfrm>
              <a:off x="7724113" y="3250070"/>
              <a:ext cx="506463" cy="255159"/>
            </a:xfrm>
            <a:custGeom>
              <a:avLst/>
              <a:gdLst>
                <a:gd name="connsiteX0" fmla="*/ 8070 w 506463"/>
                <a:gd name="connsiteY0" fmla="*/ 142947 h 255159"/>
                <a:gd name="connsiteX1" fmla="*/ 181637 w 506463"/>
                <a:gd name="connsiteY1" fmla="*/ 13830 h 255159"/>
                <a:gd name="connsiteX2" fmla="*/ 463154 w 506463"/>
                <a:gd name="connsiteY2" fmla="*/ 130247 h 255159"/>
                <a:gd name="connsiteX3" fmla="*/ 465270 w 506463"/>
                <a:gd name="connsiteY3" fmla="*/ 185280 h 255159"/>
                <a:gd name="connsiteX4" fmla="*/ 395420 w 506463"/>
                <a:gd name="connsiteY4" fmla="*/ 255130 h 255159"/>
                <a:gd name="connsiteX5" fmla="*/ 501254 w 506463"/>
                <a:gd name="connsiteY5" fmla="*/ 176813 h 255159"/>
                <a:gd name="connsiteX6" fmla="*/ 198570 w 506463"/>
                <a:gd name="connsiteY6" fmla="*/ 1130 h 255159"/>
                <a:gd name="connsiteX7" fmla="*/ 44054 w 506463"/>
                <a:gd name="connsiteY7" fmla="*/ 102730 h 255159"/>
                <a:gd name="connsiteX8" fmla="*/ 8070 w 506463"/>
                <a:gd name="connsiteY8" fmla="*/ 142947 h 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6463" h="255159">
                  <a:moveTo>
                    <a:pt x="8070" y="142947"/>
                  </a:moveTo>
                  <a:cubicBezTo>
                    <a:pt x="31000" y="128130"/>
                    <a:pt x="105790" y="15947"/>
                    <a:pt x="181637" y="13830"/>
                  </a:cubicBezTo>
                  <a:cubicBezTo>
                    <a:pt x="257484" y="11713"/>
                    <a:pt x="415882" y="101672"/>
                    <a:pt x="463154" y="130247"/>
                  </a:cubicBezTo>
                  <a:cubicBezTo>
                    <a:pt x="510426" y="158822"/>
                    <a:pt x="476559" y="164466"/>
                    <a:pt x="465270" y="185280"/>
                  </a:cubicBezTo>
                  <a:cubicBezTo>
                    <a:pt x="453981" y="206094"/>
                    <a:pt x="389423" y="256541"/>
                    <a:pt x="395420" y="255130"/>
                  </a:cubicBezTo>
                  <a:cubicBezTo>
                    <a:pt x="401417" y="253719"/>
                    <a:pt x="534062" y="219146"/>
                    <a:pt x="501254" y="176813"/>
                  </a:cubicBezTo>
                  <a:cubicBezTo>
                    <a:pt x="468446" y="134480"/>
                    <a:pt x="274770" y="13477"/>
                    <a:pt x="198570" y="1130"/>
                  </a:cubicBezTo>
                  <a:cubicBezTo>
                    <a:pt x="122370" y="-11217"/>
                    <a:pt x="72629" y="81211"/>
                    <a:pt x="44054" y="102730"/>
                  </a:cubicBezTo>
                  <a:cubicBezTo>
                    <a:pt x="15479" y="124249"/>
                    <a:pt x="-14860" y="157764"/>
                    <a:pt x="8070" y="1429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6" name="フリーフォーム: 図形 545">
              <a:extLst>
                <a:ext uri="{FF2B5EF4-FFF2-40B4-BE49-F238E27FC236}">
                  <a16:creationId xmlns:a16="http://schemas.microsoft.com/office/drawing/2014/main" id="{13A12703-5017-4322-A908-E681471E96B2}"/>
                </a:ext>
              </a:extLst>
            </p:cNvPr>
            <p:cNvSpPr/>
            <p:nvPr/>
          </p:nvSpPr>
          <p:spPr>
            <a:xfrm>
              <a:off x="8150228" y="3547058"/>
              <a:ext cx="456561" cy="179336"/>
            </a:xfrm>
            <a:custGeom>
              <a:avLst/>
              <a:gdLst>
                <a:gd name="connsiteX0" fmla="*/ 1055 w 456561"/>
                <a:gd name="connsiteY0" fmla="*/ 475 h 179336"/>
                <a:gd name="connsiteX1" fmla="*/ 56089 w 456561"/>
                <a:gd name="connsiteY1" fmla="*/ 21642 h 179336"/>
                <a:gd name="connsiteX2" fmla="*/ 451905 w 456561"/>
                <a:gd name="connsiteY2" fmla="*/ 178275 h 179336"/>
                <a:gd name="connsiteX3" fmla="*/ 257172 w 456561"/>
                <a:gd name="connsiteY3" fmla="*/ 85142 h 179336"/>
                <a:gd name="connsiteX4" fmla="*/ 1055 w 456561"/>
                <a:gd name="connsiteY4" fmla="*/ 475 h 17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561" h="179336">
                  <a:moveTo>
                    <a:pt x="1055" y="475"/>
                  </a:moveTo>
                  <a:cubicBezTo>
                    <a:pt x="-8999" y="-3758"/>
                    <a:pt x="56089" y="21642"/>
                    <a:pt x="56089" y="21642"/>
                  </a:cubicBezTo>
                  <a:lnTo>
                    <a:pt x="451905" y="178275"/>
                  </a:lnTo>
                  <a:cubicBezTo>
                    <a:pt x="485419" y="188858"/>
                    <a:pt x="329491" y="117598"/>
                    <a:pt x="257172" y="85142"/>
                  </a:cubicBezTo>
                  <a:cubicBezTo>
                    <a:pt x="184853" y="52687"/>
                    <a:pt x="101421" y="18114"/>
                    <a:pt x="1055" y="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7" name="フリーフォーム: 図形 546">
              <a:extLst>
                <a:ext uri="{FF2B5EF4-FFF2-40B4-BE49-F238E27FC236}">
                  <a16:creationId xmlns:a16="http://schemas.microsoft.com/office/drawing/2014/main" id="{D161703F-1526-4160-9F4E-A7B911664828}"/>
                </a:ext>
              </a:extLst>
            </p:cNvPr>
            <p:cNvSpPr/>
            <p:nvPr/>
          </p:nvSpPr>
          <p:spPr>
            <a:xfrm>
              <a:off x="8157498" y="3436885"/>
              <a:ext cx="489098" cy="213033"/>
            </a:xfrm>
            <a:custGeom>
              <a:avLst/>
              <a:gdLst>
                <a:gd name="connsiteX0" fmla="*/ 135 w 489098"/>
                <a:gd name="connsiteY0" fmla="*/ 72548 h 213033"/>
                <a:gd name="connsiteX1" fmla="*/ 133485 w 489098"/>
                <a:gd name="connsiteY1" fmla="*/ 582 h 213033"/>
                <a:gd name="connsiteX2" fmla="*/ 294352 w 489098"/>
                <a:gd name="connsiteY2" fmla="*/ 42915 h 213033"/>
                <a:gd name="connsiteX3" fmla="*/ 484852 w 489098"/>
                <a:gd name="connsiteY3" fmla="*/ 119115 h 213033"/>
                <a:gd name="connsiteX4" fmla="*/ 425585 w 489098"/>
                <a:gd name="connsiteY4" fmla="*/ 176265 h 213033"/>
                <a:gd name="connsiteX5" fmla="*/ 412885 w 489098"/>
                <a:gd name="connsiteY5" fmla="*/ 212248 h 213033"/>
                <a:gd name="connsiteX6" fmla="*/ 421352 w 489098"/>
                <a:gd name="connsiteY6" fmla="*/ 142398 h 213033"/>
                <a:gd name="connsiteX7" fmla="*/ 309169 w 489098"/>
                <a:gd name="connsiteY7" fmla="*/ 66198 h 213033"/>
                <a:gd name="connsiteX8" fmla="*/ 112319 w 489098"/>
                <a:gd name="connsiteY8" fmla="*/ 21748 h 213033"/>
                <a:gd name="connsiteX9" fmla="*/ 135 w 489098"/>
                <a:gd name="connsiteY9" fmla="*/ 72548 h 21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9098" h="213033">
                  <a:moveTo>
                    <a:pt x="135" y="72548"/>
                  </a:moveTo>
                  <a:cubicBezTo>
                    <a:pt x="3663" y="69020"/>
                    <a:pt x="84449" y="5521"/>
                    <a:pt x="133485" y="582"/>
                  </a:cubicBezTo>
                  <a:cubicBezTo>
                    <a:pt x="182521" y="-4357"/>
                    <a:pt x="235791" y="23160"/>
                    <a:pt x="294352" y="42915"/>
                  </a:cubicBezTo>
                  <a:cubicBezTo>
                    <a:pt x="352913" y="62670"/>
                    <a:pt x="462980" y="96890"/>
                    <a:pt x="484852" y="119115"/>
                  </a:cubicBezTo>
                  <a:cubicBezTo>
                    <a:pt x="506724" y="141340"/>
                    <a:pt x="437579" y="160743"/>
                    <a:pt x="425585" y="176265"/>
                  </a:cubicBezTo>
                  <a:cubicBezTo>
                    <a:pt x="413591" y="191787"/>
                    <a:pt x="413591" y="217893"/>
                    <a:pt x="412885" y="212248"/>
                  </a:cubicBezTo>
                  <a:cubicBezTo>
                    <a:pt x="412180" y="206604"/>
                    <a:pt x="438638" y="166740"/>
                    <a:pt x="421352" y="142398"/>
                  </a:cubicBezTo>
                  <a:cubicBezTo>
                    <a:pt x="404066" y="118056"/>
                    <a:pt x="360675" y="86306"/>
                    <a:pt x="309169" y="66198"/>
                  </a:cubicBezTo>
                  <a:cubicBezTo>
                    <a:pt x="257664" y="46090"/>
                    <a:pt x="162061" y="20690"/>
                    <a:pt x="112319" y="21748"/>
                  </a:cubicBezTo>
                  <a:cubicBezTo>
                    <a:pt x="62577" y="22806"/>
                    <a:pt x="-3393" y="76076"/>
                    <a:pt x="135" y="72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8" name="フリーフォーム: 図形 547">
              <a:extLst>
                <a:ext uri="{FF2B5EF4-FFF2-40B4-BE49-F238E27FC236}">
                  <a16:creationId xmlns:a16="http://schemas.microsoft.com/office/drawing/2014/main" id="{1899F12C-FB53-4A65-8578-5AC9509A1DDC}"/>
                </a:ext>
              </a:extLst>
            </p:cNvPr>
            <p:cNvSpPr/>
            <p:nvPr/>
          </p:nvSpPr>
          <p:spPr>
            <a:xfrm>
              <a:off x="8251071" y="3467868"/>
              <a:ext cx="310565" cy="160161"/>
            </a:xfrm>
            <a:custGeom>
              <a:avLst/>
              <a:gdLst>
                <a:gd name="connsiteX0" fmla="*/ 6046 w 310565"/>
                <a:gd name="connsiteY0" fmla="*/ 28865 h 160161"/>
                <a:gd name="connsiteX1" fmla="*/ 190196 w 310565"/>
                <a:gd name="connsiteY1" fmla="*/ 60615 h 160161"/>
                <a:gd name="connsiteX2" fmla="*/ 264279 w 310565"/>
                <a:gd name="connsiteY2" fmla="*/ 109299 h 160161"/>
                <a:gd name="connsiteX3" fmla="*/ 260046 w 310565"/>
                <a:gd name="connsiteY3" fmla="*/ 141049 h 160161"/>
                <a:gd name="connsiteX4" fmla="*/ 103412 w 310565"/>
                <a:gd name="connsiteY4" fmla="*/ 88132 h 160161"/>
                <a:gd name="connsiteX5" fmla="*/ 298146 w 310565"/>
                <a:gd name="connsiteY5" fmla="*/ 160099 h 160161"/>
                <a:gd name="connsiteX6" fmla="*/ 266396 w 310565"/>
                <a:gd name="connsiteY6" fmla="*/ 73315 h 160161"/>
                <a:gd name="connsiteX7" fmla="*/ 67429 w 310565"/>
                <a:gd name="connsiteY7" fmla="*/ 1349 h 160161"/>
                <a:gd name="connsiteX8" fmla="*/ 6046 w 310565"/>
                <a:gd name="connsiteY8" fmla="*/ 28865 h 16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0565" h="160161">
                  <a:moveTo>
                    <a:pt x="6046" y="28865"/>
                  </a:moveTo>
                  <a:cubicBezTo>
                    <a:pt x="26507" y="38743"/>
                    <a:pt x="147157" y="47209"/>
                    <a:pt x="190196" y="60615"/>
                  </a:cubicBezTo>
                  <a:cubicBezTo>
                    <a:pt x="233235" y="74021"/>
                    <a:pt x="252637" y="95893"/>
                    <a:pt x="264279" y="109299"/>
                  </a:cubicBezTo>
                  <a:cubicBezTo>
                    <a:pt x="275921" y="122705"/>
                    <a:pt x="286857" y="144577"/>
                    <a:pt x="260046" y="141049"/>
                  </a:cubicBezTo>
                  <a:cubicBezTo>
                    <a:pt x="233235" y="137521"/>
                    <a:pt x="97062" y="84957"/>
                    <a:pt x="103412" y="88132"/>
                  </a:cubicBezTo>
                  <a:cubicBezTo>
                    <a:pt x="109762" y="91307"/>
                    <a:pt x="270982" y="162568"/>
                    <a:pt x="298146" y="160099"/>
                  </a:cubicBezTo>
                  <a:cubicBezTo>
                    <a:pt x="325310" y="157630"/>
                    <a:pt x="304849" y="99773"/>
                    <a:pt x="266396" y="73315"/>
                  </a:cubicBezTo>
                  <a:cubicBezTo>
                    <a:pt x="227943" y="46857"/>
                    <a:pt x="115054" y="8757"/>
                    <a:pt x="67429" y="1349"/>
                  </a:cubicBezTo>
                  <a:cubicBezTo>
                    <a:pt x="19804" y="-6059"/>
                    <a:pt x="-14415" y="18987"/>
                    <a:pt x="6046" y="288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9" name="フリーフォーム: 図形 548">
              <a:extLst>
                <a:ext uri="{FF2B5EF4-FFF2-40B4-BE49-F238E27FC236}">
                  <a16:creationId xmlns:a16="http://schemas.microsoft.com/office/drawing/2014/main" id="{DEFF057C-195A-4B32-AD32-34257CD73D82}"/>
                </a:ext>
              </a:extLst>
            </p:cNvPr>
            <p:cNvSpPr/>
            <p:nvPr/>
          </p:nvSpPr>
          <p:spPr>
            <a:xfrm>
              <a:off x="8238909" y="3529983"/>
              <a:ext cx="359820" cy="127302"/>
            </a:xfrm>
            <a:custGeom>
              <a:avLst/>
              <a:gdLst>
                <a:gd name="connsiteX0" fmla="*/ 24558 w 359820"/>
                <a:gd name="connsiteY0" fmla="*/ 617 h 127302"/>
                <a:gd name="connsiteX1" fmla="*/ 346291 w 359820"/>
                <a:gd name="connsiteY1" fmla="*/ 121267 h 127302"/>
                <a:gd name="connsiteX2" fmla="*/ 270091 w 359820"/>
                <a:gd name="connsiteY2" fmla="*/ 104334 h 127302"/>
                <a:gd name="connsiteX3" fmla="*/ 1274 w 359820"/>
                <a:gd name="connsiteY3" fmla="*/ 62000 h 127302"/>
                <a:gd name="connsiteX4" fmla="*/ 162141 w 359820"/>
                <a:gd name="connsiteY4" fmla="*/ 72584 h 127302"/>
                <a:gd name="connsiteX5" fmla="*/ 24558 w 359820"/>
                <a:gd name="connsiteY5" fmla="*/ 617 h 12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9820" h="127302">
                  <a:moveTo>
                    <a:pt x="24558" y="617"/>
                  </a:moveTo>
                  <a:cubicBezTo>
                    <a:pt x="55250" y="8731"/>
                    <a:pt x="305369" y="103981"/>
                    <a:pt x="346291" y="121267"/>
                  </a:cubicBezTo>
                  <a:cubicBezTo>
                    <a:pt x="387213" y="138553"/>
                    <a:pt x="327594" y="114212"/>
                    <a:pt x="270091" y="104334"/>
                  </a:cubicBezTo>
                  <a:cubicBezTo>
                    <a:pt x="212588" y="94456"/>
                    <a:pt x="19266" y="67292"/>
                    <a:pt x="1274" y="62000"/>
                  </a:cubicBezTo>
                  <a:cubicBezTo>
                    <a:pt x="-16718" y="56708"/>
                    <a:pt x="161788" y="78228"/>
                    <a:pt x="162141" y="72584"/>
                  </a:cubicBezTo>
                  <a:cubicBezTo>
                    <a:pt x="162494" y="66940"/>
                    <a:pt x="-6134" y="-7497"/>
                    <a:pt x="24558" y="6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0" name="フリーフォーム: 図形 549">
              <a:extLst>
                <a:ext uri="{FF2B5EF4-FFF2-40B4-BE49-F238E27FC236}">
                  <a16:creationId xmlns:a16="http://schemas.microsoft.com/office/drawing/2014/main" id="{6A1B3940-E576-4872-9FB3-7EDC9ECDE282}"/>
                </a:ext>
              </a:extLst>
            </p:cNvPr>
            <p:cNvSpPr/>
            <p:nvPr/>
          </p:nvSpPr>
          <p:spPr>
            <a:xfrm>
              <a:off x="8117192" y="3342338"/>
              <a:ext cx="1488218" cy="594522"/>
            </a:xfrm>
            <a:custGeom>
              <a:avLst/>
              <a:gdLst>
                <a:gd name="connsiteX0" fmla="*/ 59491 w 1488218"/>
                <a:gd name="connsiteY0" fmla="*/ 16812 h 594522"/>
                <a:gd name="connsiteX1" fmla="*/ 129341 w 1488218"/>
                <a:gd name="connsiteY1" fmla="*/ 57029 h 594522"/>
                <a:gd name="connsiteX2" fmla="*/ 973891 w 1488218"/>
                <a:gd name="connsiteY2" fmla="*/ 385112 h 594522"/>
                <a:gd name="connsiteX3" fmla="*/ 802441 w 1488218"/>
                <a:gd name="connsiteY3" fmla="*/ 323729 h 594522"/>
                <a:gd name="connsiteX4" fmla="*/ 1481891 w 1488218"/>
                <a:gd name="connsiteY4" fmla="*/ 592545 h 594522"/>
                <a:gd name="connsiteX5" fmla="*/ 1160158 w 1488218"/>
                <a:gd name="connsiteY5" fmla="*/ 452845 h 594522"/>
                <a:gd name="connsiteX6" fmla="*/ 686025 w 1488218"/>
                <a:gd name="connsiteY6" fmla="*/ 239062 h 594522"/>
                <a:gd name="connsiteX7" fmla="*/ 59491 w 1488218"/>
                <a:gd name="connsiteY7" fmla="*/ 16812 h 594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8218" h="594522">
                  <a:moveTo>
                    <a:pt x="59491" y="16812"/>
                  </a:moveTo>
                  <a:cubicBezTo>
                    <a:pt x="-33290" y="-13527"/>
                    <a:pt x="-23059" y="-4354"/>
                    <a:pt x="129341" y="57029"/>
                  </a:cubicBezTo>
                  <a:cubicBezTo>
                    <a:pt x="281741" y="118412"/>
                    <a:pt x="861708" y="340662"/>
                    <a:pt x="973891" y="385112"/>
                  </a:cubicBezTo>
                  <a:cubicBezTo>
                    <a:pt x="1086074" y="429562"/>
                    <a:pt x="717774" y="289157"/>
                    <a:pt x="802441" y="323729"/>
                  </a:cubicBezTo>
                  <a:cubicBezTo>
                    <a:pt x="887108" y="358301"/>
                    <a:pt x="1422271" y="571026"/>
                    <a:pt x="1481891" y="592545"/>
                  </a:cubicBezTo>
                  <a:cubicBezTo>
                    <a:pt x="1541511" y="614064"/>
                    <a:pt x="1160158" y="452845"/>
                    <a:pt x="1160158" y="452845"/>
                  </a:cubicBezTo>
                  <a:cubicBezTo>
                    <a:pt x="1027514" y="393931"/>
                    <a:pt x="865236" y="308912"/>
                    <a:pt x="686025" y="239062"/>
                  </a:cubicBezTo>
                  <a:cubicBezTo>
                    <a:pt x="506814" y="169212"/>
                    <a:pt x="152272" y="47151"/>
                    <a:pt x="59491" y="168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1" name="フリーフォーム: 図形 550">
              <a:extLst>
                <a:ext uri="{FF2B5EF4-FFF2-40B4-BE49-F238E27FC236}">
                  <a16:creationId xmlns:a16="http://schemas.microsoft.com/office/drawing/2014/main" id="{F9FD127D-FB90-43B5-BBA4-D3FC28A4264D}"/>
                </a:ext>
              </a:extLst>
            </p:cNvPr>
            <p:cNvSpPr/>
            <p:nvPr/>
          </p:nvSpPr>
          <p:spPr>
            <a:xfrm>
              <a:off x="8300484" y="3351853"/>
              <a:ext cx="1345499" cy="528063"/>
            </a:xfrm>
            <a:custGeom>
              <a:avLst/>
              <a:gdLst>
                <a:gd name="connsiteX0" fmla="*/ 1083 w 1345499"/>
                <a:gd name="connsiteY0" fmla="*/ 947 h 528063"/>
                <a:gd name="connsiteX1" fmla="*/ 521783 w 1345499"/>
                <a:gd name="connsiteY1" fmla="*/ 140647 h 528063"/>
                <a:gd name="connsiteX2" fmla="*/ 676299 w 1345499"/>
                <a:gd name="connsiteY2" fmla="*/ 218964 h 528063"/>
                <a:gd name="connsiteX3" fmla="*/ 1309183 w 1345499"/>
                <a:gd name="connsiteY3" fmla="*/ 468730 h 528063"/>
                <a:gd name="connsiteX4" fmla="*/ 1017083 w 1345499"/>
                <a:gd name="connsiteY4" fmla="*/ 354430 h 528063"/>
                <a:gd name="connsiteX5" fmla="*/ 1345166 w 1345499"/>
                <a:gd name="connsiteY5" fmla="*/ 527997 h 528063"/>
                <a:gd name="connsiteX6" fmla="*/ 942999 w 1345499"/>
                <a:gd name="connsiteY6" fmla="*/ 331147 h 528063"/>
                <a:gd name="connsiteX7" fmla="*/ 401133 w 1345499"/>
                <a:gd name="connsiteY7" fmla="*/ 91964 h 528063"/>
                <a:gd name="connsiteX8" fmla="*/ 1083 w 1345499"/>
                <a:gd name="connsiteY8" fmla="*/ 947 h 52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5499" h="528063">
                  <a:moveTo>
                    <a:pt x="1083" y="947"/>
                  </a:moveTo>
                  <a:cubicBezTo>
                    <a:pt x="21191" y="9061"/>
                    <a:pt x="409247" y="104311"/>
                    <a:pt x="521783" y="140647"/>
                  </a:cubicBezTo>
                  <a:cubicBezTo>
                    <a:pt x="634319" y="176983"/>
                    <a:pt x="545066" y="164284"/>
                    <a:pt x="676299" y="218964"/>
                  </a:cubicBezTo>
                  <a:cubicBezTo>
                    <a:pt x="807532" y="273644"/>
                    <a:pt x="1309183" y="468730"/>
                    <a:pt x="1309183" y="468730"/>
                  </a:cubicBezTo>
                  <a:cubicBezTo>
                    <a:pt x="1365980" y="491308"/>
                    <a:pt x="1011086" y="344552"/>
                    <a:pt x="1017083" y="354430"/>
                  </a:cubicBezTo>
                  <a:cubicBezTo>
                    <a:pt x="1023080" y="364308"/>
                    <a:pt x="1357513" y="531878"/>
                    <a:pt x="1345166" y="527997"/>
                  </a:cubicBezTo>
                  <a:cubicBezTo>
                    <a:pt x="1332819" y="524117"/>
                    <a:pt x="1100338" y="403819"/>
                    <a:pt x="942999" y="331147"/>
                  </a:cubicBezTo>
                  <a:cubicBezTo>
                    <a:pt x="785660" y="258475"/>
                    <a:pt x="556708" y="145939"/>
                    <a:pt x="401133" y="91964"/>
                  </a:cubicBezTo>
                  <a:cubicBezTo>
                    <a:pt x="245558" y="37989"/>
                    <a:pt x="-19025" y="-7167"/>
                    <a:pt x="1083" y="9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2" name="フリーフォーム: 図形 551">
              <a:extLst>
                <a:ext uri="{FF2B5EF4-FFF2-40B4-BE49-F238E27FC236}">
                  <a16:creationId xmlns:a16="http://schemas.microsoft.com/office/drawing/2014/main" id="{399BBBF3-1577-47A8-94FF-4401D7889656}"/>
                </a:ext>
              </a:extLst>
            </p:cNvPr>
            <p:cNvSpPr/>
            <p:nvPr/>
          </p:nvSpPr>
          <p:spPr>
            <a:xfrm>
              <a:off x="8559262" y="3699125"/>
              <a:ext cx="1258947" cy="490894"/>
            </a:xfrm>
            <a:custGeom>
              <a:avLst/>
              <a:gdLst>
                <a:gd name="connsiteX0" fmla="*/ 57688 w 1258947"/>
                <a:gd name="connsiteY0" fmla="*/ 15625 h 490894"/>
                <a:gd name="connsiteX1" fmla="*/ 127538 w 1258947"/>
                <a:gd name="connsiteY1" fmla="*/ 57958 h 490894"/>
                <a:gd name="connsiteX2" fmla="*/ 1232438 w 1258947"/>
                <a:gd name="connsiteY2" fmla="*/ 481292 h 490894"/>
                <a:gd name="connsiteX3" fmla="*/ 885305 w 1258947"/>
                <a:gd name="connsiteY3" fmla="*/ 339475 h 490894"/>
                <a:gd name="connsiteX4" fmla="*/ 550871 w 1258947"/>
                <a:gd name="connsiteY4" fmla="*/ 174375 h 490894"/>
                <a:gd name="connsiteX5" fmla="*/ 434455 w 1258947"/>
                <a:gd name="connsiteY5" fmla="*/ 170142 h 490894"/>
                <a:gd name="connsiteX6" fmla="*/ 57688 w 1258947"/>
                <a:gd name="connsiteY6" fmla="*/ 15625 h 4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8947" h="490894">
                  <a:moveTo>
                    <a:pt x="57688" y="15625"/>
                  </a:moveTo>
                  <a:cubicBezTo>
                    <a:pt x="6535" y="-3072"/>
                    <a:pt x="-68254" y="-19653"/>
                    <a:pt x="127538" y="57958"/>
                  </a:cubicBezTo>
                  <a:cubicBezTo>
                    <a:pt x="323330" y="135569"/>
                    <a:pt x="1106144" y="434373"/>
                    <a:pt x="1232438" y="481292"/>
                  </a:cubicBezTo>
                  <a:cubicBezTo>
                    <a:pt x="1358732" y="528211"/>
                    <a:pt x="998899" y="390628"/>
                    <a:pt x="885305" y="339475"/>
                  </a:cubicBezTo>
                  <a:cubicBezTo>
                    <a:pt x="771711" y="288322"/>
                    <a:pt x="626013" y="202597"/>
                    <a:pt x="550871" y="174375"/>
                  </a:cubicBezTo>
                  <a:cubicBezTo>
                    <a:pt x="475729" y="146153"/>
                    <a:pt x="519827" y="195189"/>
                    <a:pt x="434455" y="170142"/>
                  </a:cubicBezTo>
                  <a:cubicBezTo>
                    <a:pt x="349083" y="145095"/>
                    <a:pt x="108841" y="34322"/>
                    <a:pt x="57688" y="156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3" name="フリーフォーム: 図形 552">
              <a:extLst>
                <a:ext uri="{FF2B5EF4-FFF2-40B4-BE49-F238E27FC236}">
                  <a16:creationId xmlns:a16="http://schemas.microsoft.com/office/drawing/2014/main" id="{46C050D8-B62B-4D29-A4BE-C939197245B7}"/>
                </a:ext>
              </a:extLst>
            </p:cNvPr>
            <p:cNvSpPr/>
            <p:nvPr/>
          </p:nvSpPr>
          <p:spPr>
            <a:xfrm>
              <a:off x="8616950" y="3761317"/>
              <a:ext cx="1192447" cy="463966"/>
            </a:xfrm>
            <a:custGeom>
              <a:avLst/>
              <a:gdLst>
                <a:gd name="connsiteX0" fmla="*/ 0 w 1192447"/>
                <a:gd name="connsiteY0" fmla="*/ 0 h 463966"/>
                <a:gd name="connsiteX1" fmla="*/ 67733 w 1192447"/>
                <a:gd name="connsiteY1" fmla="*/ 33866 h 463966"/>
                <a:gd name="connsiteX2" fmla="*/ 1151467 w 1192447"/>
                <a:gd name="connsiteY2" fmla="*/ 448733 h 463966"/>
                <a:gd name="connsiteX3" fmla="*/ 982133 w 1192447"/>
                <a:gd name="connsiteY3" fmla="*/ 381000 h 463966"/>
                <a:gd name="connsiteX4" fmla="*/ 336550 w 1192447"/>
                <a:gd name="connsiteY4" fmla="*/ 114300 h 463966"/>
                <a:gd name="connsiteX5" fmla="*/ 0 w 1192447"/>
                <a:gd name="connsiteY5" fmla="*/ 0 h 463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2447" h="463966">
                  <a:moveTo>
                    <a:pt x="0" y="0"/>
                  </a:moveTo>
                  <a:lnTo>
                    <a:pt x="67733" y="33866"/>
                  </a:lnTo>
                  <a:lnTo>
                    <a:pt x="1151467" y="448733"/>
                  </a:lnTo>
                  <a:cubicBezTo>
                    <a:pt x="1303867" y="506589"/>
                    <a:pt x="982133" y="381000"/>
                    <a:pt x="982133" y="381000"/>
                  </a:cubicBezTo>
                  <a:lnTo>
                    <a:pt x="336550" y="114300"/>
                  </a:lnTo>
                  <a:cubicBezTo>
                    <a:pt x="168628" y="47625"/>
                    <a:pt x="71614" y="14287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4" name="フリーフォーム: 図形 553">
              <a:extLst>
                <a:ext uri="{FF2B5EF4-FFF2-40B4-BE49-F238E27FC236}">
                  <a16:creationId xmlns:a16="http://schemas.microsoft.com/office/drawing/2014/main" id="{FBCD16C8-9511-46EA-9C44-109975481D33}"/>
                </a:ext>
              </a:extLst>
            </p:cNvPr>
            <p:cNvSpPr/>
            <p:nvPr/>
          </p:nvSpPr>
          <p:spPr>
            <a:xfrm>
              <a:off x="9067811" y="3785997"/>
              <a:ext cx="974906" cy="459445"/>
            </a:xfrm>
            <a:custGeom>
              <a:avLst/>
              <a:gdLst>
                <a:gd name="connsiteX0" fmla="*/ 6339 w 974906"/>
                <a:gd name="connsiteY0" fmla="*/ 4953 h 459445"/>
                <a:gd name="connsiteX1" fmla="*/ 965189 w 974906"/>
                <a:gd name="connsiteY1" fmla="*/ 455803 h 459445"/>
                <a:gd name="connsiteX2" fmla="*/ 495289 w 974906"/>
                <a:gd name="connsiteY2" fmla="*/ 214503 h 459445"/>
                <a:gd name="connsiteX3" fmla="*/ 387339 w 974906"/>
                <a:gd name="connsiteY3" fmla="*/ 157353 h 459445"/>
                <a:gd name="connsiteX4" fmla="*/ 539739 w 974906"/>
                <a:gd name="connsiteY4" fmla="*/ 211328 h 459445"/>
                <a:gd name="connsiteX5" fmla="*/ 6339 w 974906"/>
                <a:gd name="connsiteY5" fmla="*/ 4953 h 45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4906" h="459445">
                  <a:moveTo>
                    <a:pt x="6339" y="4953"/>
                  </a:moveTo>
                  <a:cubicBezTo>
                    <a:pt x="77247" y="45699"/>
                    <a:pt x="883697" y="420878"/>
                    <a:pt x="965189" y="455803"/>
                  </a:cubicBezTo>
                  <a:cubicBezTo>
                    <a:pt x="1046681" y="490728"/>
                    <a:pt x="591597" y="264245"/>
                    <a:pt x="495289" y="214503"/>
                  </a:cubicBezTo>
                  <a:cubicBezTo>
                    <a:pt x="398981" y="164761"/>
                    <a:pt x="379931" y="157882"/>
                    <a:pt x="387339" y="157353"/>
                  </a:cubicBezTo>
                  <a:cubicBezTo>
                    <a:pt x="394747" y="156824"/>
                    <a:pt x="597947" y="235141"/>
                    <a:pt x="539739" y="211328"/>
                  </a:cubicBezTo>
                  <a:cubicBezTo>
                    <a:pt x="481531" y="187515"/>
                    <a:pt x="-64569" y="-35793"/>
                    <a:pt x="6339" y="49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5" name="フリーフォーム: 図形 554">
              <a:extLst>
                <a:ext uri="{FF2B5EF4-FFF2-40B4-BE49-F238E27FC236}">
                  <a16:creationId xmlns:a16="http://schemas.microsoft.com/office/drawing/2014/main" id="{CCB176DC-4678-4337-91C1-A7DD8112DB35}"/>
                </a:ext>
              </a:extLst>
            </p:cNvPr>
            <p:cNvSpPr/>
            <p:nvPr/>
          </p:nvSpPr>
          <p:spPr>
            <a:xfrm>
              <a:off x="10345977" y="4073355"/>
              <a:ext cx="1006363" cy="448315"/>
            </a:xfrm>
            <a:custGeom>
              <a:avLst/>
              <a:gdLst>
                <a:gd name="connsiteX0" fmla="*/ 1348 w 1006363"/>
                <a:gd name="connsiteY0" fmla="*/ 170 h 448315"/>
                <a:gd name="connsiteX1" fmla="*/ 963373 w 1006363"/>
                <a:gd name="connsiteY1" fmla="*/ 419270 h 448315"/>
                <a:gd name="connsiteX2" fmla="*/ 756998 w 1006363"/>
                <a:gd name="connsiteY2" fmla="*/ 368470 h 448315"/>
                <a:gd name="connsiteX3" fmla="*/ 1348 w 1006363"/>
                <a:gd name="connsiteY3" fmla="*/ 170 h 44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363" h="448315">
                  <a:moveTo>
                    <a:pt x="1348" y="170"/>
                  </a:moveTo>
                  <a:cubicBezTo>
                    <a:pt x="35744" y="8637"/>
                    <a:pt x="837431" y="357887"/>
                    <a:pt x="963373" y="419270"/>
                  </a:cubicBezTo>
                  <a:cubicBezTo>
                    <a:pt x="1089315" y="480653"/>
                    <a:pt x="913631" y="435674"/>
                    <a:pt x="756998" y="368470"/>
                  </a:cubicBezTo>
                  <a:cubicBezTo>
                    <a:pt x="600365" y="301266"/>
                    <a:pt x="-33048" y="-8297"/>
                    <a:pt x="1348" y="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6" name="フリーフォーム: 図形 555">
              <a:extLst>
                <a:ext uri="{FF2B5EF4-FFF2-40B4-BE49-F238E27FC236}">
                  <a16:creationId xmlns:a16="http://schemas.microsoft.com/office/drawing/2014/main" id="{732626C5-565A-4B07-B98F-502BC31D2998}"/>
                </a:ext>
              </a:extLst>
            </p:cNvPr>
            <p:cNvSpPr/>
            <p:nvPr/>
          </p:nvSpPr>
          <p:spPr>
            <a:xfrm>
              <a:off x="10388023" y="4229309"/>
              <a:ext cx="987460" cy="434353"/>
            </a:xfrm>
            <a:custGeom>
              <a:avLst/>
              <a:gdLst>
                <a:gd name="connsiteX0" fmla="*/ 3752 w 987460"/>
                <a:gd name="connsiteY0" fmla="*/ 2966 h 434353"/>
                <a:gd name="connsiteX1" fmla="*/ 946727 w 987460"/>
                <a:gd name="connsiteY1" fmla="*/ 418891 h 434353"/>
                <a:gd name="connsiteX2" fmla="*/ 829252 w 987460"/>
                <a:gd name="connsiteY2" fmla="*/ 352216 h 434353"/>
                <a:gd name="connsiteX3" fmla="*/ 626052 w 987460"/>
                <a:gd name="connsiteY3" fmla="*/ 237916 h 434353"/>
                <a:gd name="connsiteX4" fmla="*/ 3752 w 987460"/>
                <a:gd name="connsiteY4" fmla="*/ 2966 h 43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460" h="434353">
                  <a:moveTo>
                    <a:pt x="3752" y="2966"/>
                  </a:moveTo>
                  <a:cubicBezTo>
                    <a:pt x="57198" y="33128"/>
                    <a:pt x="809144" y="360683"/>
                    <a:pt x="946727" y="418891"/>
                  </a:cubicBezTo>
                  <a:cubicBezTo>
                    <a:pt x="1084310" y="477099"/>
                    <a:pt x="829252" y="352216"/>
                    <a:pt x="829252" y="352216"/>
                  </a:cubicBezTo>
                  <a:cubicBezTo>
                    <a:pt x="775806" y="322054"/>
                    <a:pt x="768927" y="294537"/>
                    <a:pt x="626052" y="237916"/>
                  </a:cubicBezTo>
                  <a:cubicBezTo>
                    <a:pt x="483177" y="181295"/>
                    <a:pt x="-49694" y="-27196"/>
                    <a:pt x="3752" y="29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7" name="フリーフォーム: 図形 556">
              <a:extLst>
                <a:ext uri="{FF2B5EF4-FFF2-40B4-BE49-F238E27FC236}">
                  <a16:creationId xmlns:a16="http://schemas.microsoft.com/office/drawing/2014/main" id="{AB3174DA-111D-447E-AB3C-29ABA3ADA3D1}"/>
                </a:ext>
              </a:extLst>
            </p:cNvPr>
            <p:cNvSpPr/>
            <p:nvPr/>
          </p:nvSpPr>
          <p:spPr>
            <a:xfrm>
              <a:off x="10814050" y="4600575"/>
              <a:ext cx="471482" cy="247597"/>
            </a:xfrm>
            <a:custGeom>
              <a:avLst/>
              <a:gdLst>
                <a:gd name="connsiteX0" fmla="*/ 0 w 471482"/>
                <a:gd name="connsiteY0" fmla="*/ 0 h 247597"/>
                <a:gd name="connsiteX1" fmla="*/ 454025 w 471482"/>
                <a:gd name="connsiteY1" fmla="*/ 244475 h 247597"/>
                <a:gd name="connsiteX2" fmla="*/ 361950 w 471482"/>
                <a:gd name="connsiteY2" fmla="*/ 133350 h 247597"/>
                <a:gd name="connsiteX3" fmla="*/ 212725 w 471482"/>
                <a:gd name="connsiteY3" fmla="*/ 60325 h 247597"/>
                <a:gd name="connsiteX4" fmla="*/ 339725 w 471482"/>
                <a:gd name="connsiteY4" fmla="*/ 98425 h 247597"/>
                <a:gd name="connsiteX5" fmla="*/ 0 w 471482"/>
                <a:gd name="connsiteY5" fmla="*/ 0 h 247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1482" h="247597">
                  <a:moveTo>
                    <a:pt x="0" y="0"/>
                  </a:moveTo>
                  <a:cubicBezTo>
                    <a:pt x="196850" y="111125"/>
                    <a:pt x="393700" y="222250"/>
                    <a:pt x="454025" y="244475"/>
                  </a:cubicBezTo>
                  <a:cubicBezTo>
                    <a:pt x="514350" y="266700"/>
                    <a:pt x="402167" y="164042"/>
                    <a:pt x="361950" y="133350"/>
                  </a:cubicBezTo>
                  <a:cubicBezTo>
                    <a:pt x="321733" y="102658"/>
                    <a:pt x="216429" y="66146"/>
                    <a:pt x="212725" y="60325"/>
                  </a:cubicBezTo>
                  <a:cubicBezTo>
                    <a:pt x="209021" y="54504"/>
                    <a:pt x="339725" y="98425"/>
                    <a:pt x="339725" y="984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8" name="グループ化 557">
            <a:extLst>
              <a:ext uri="{FF2B5EF4-FFF2-40B4-BE49-F238E27FC236}">
                <a16:creationId xmlns:a16="http://schemas.microsoft.com/office/drawing/2014/main" id="{2282D5EC-088C-459D-AAC5-36E22F3EE3FE}"/>
              </a:ext>
            </a:extLst>
          </p:cNvPr>
          <p:cNvGrpSpPr/>
          <p:nvPr/>
        </p:nvGrpSpPr>
        <p:grpSpPr>
          <a:xfrm>
            <a:off x="1952588" y="4130298"/>
            <a:ext cx="3458202" cy="2591452"/>
            <a:chOff x="1952588" y="4130298"/>
            <a:chExt cx="3458202" cy="2591452"/>
          </a:xfrm>
        </p:grpSpPr>
        <p:sp>
          <p:nvSpPr>
            <p:cNvPr id="559" name="フリーフォーム: 図形 558">
              <a:extLst>
                <a:ext uri="{FF2B5EF4-FFF2-40B4-BE49-F238E27FC236}">
                  <a16:creationId xmlns:a16="http://schemas.microsoft.com/office/drawing/2014/main" id="{B0334F05-23BA-42DC-8B5C-D01EA3D60BB4}"/>
                </a:ext>
              </a:extLst>
            </p:cNvPr>
            <p:cNvSpPr/>
            <p:nvPr/>
          </p:nvSpPr>
          <p:spPr>
            <a:xfrm>
              <a:off x="3125788" y="4130298"/>
              <a:ext cx="858361" cy="167065"/>
            </a:xfrm>
            <a:custGeom>
              <a:avLst/>
              <a:gdLst>
                <a:gd name="connsiteX0" fmla="*/ 0 w 858361"/>
                <a:gd name="connsiteY0" fmla="*/ 167065 h 167065"/>
                <a:gd name="connsiteX1" fmla="*/ 176212 w 858361"/>
                <a:gd name="connsiteY1" fmla="*/ 41652 h 167065"/>
                <a:gd name="connsiteX2" fmla="*/ 822325 w 858361"/>
                <a:gd name="connsiteY2" fmla="*/ 95627 h 167065"/>
                <a:gd name="connsiteX3" fmla="*/ 725487 w 858361"/>
                <a:gd name="connsiteY3" fmla="*/ 68640 h 167065"/>
                <a:gd name="connsiteX4" fmla="*/ 301625 w 858361"/>
                <a:gd name="connsiteY4" fmla="*/ 1965 h 167065"/>
                <a:gd name="connsiteX5" fmla="*/ 0 w 858361"/>
                <a:gd name="connsiteY5" fmla="*/ 167065 h 167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8361" h="167065">
                  <a:moveTo>
                    <a:pt x="0" y="167065"/>
                  </a:moveTo>
                  <a:cubicBezTo>
                    <a:pt x="19579" y="110311"/>
                    <a:pt x="39158" y="53558"/>
                    <a:pt x="176212" y="41652"/>
                  </a:cubicBezTo>
                  <a:lnTo>
                    <a:pt x="822325" y="95627"/>
                  </a:lnTo>
                  <a:cubicBezTo>
                    <a:pt x="913871" y="100125"/>
                    <a:pt x="812270" y="84250"/>
                    <a:pt x="725487" y="68640"/>
                  </a:cubicBezTo>
                  <a:cubicBezTo>
                    <a:pt x="638704" y="53030"/>
                    <a:pt x="423333" y="-12058"/>
                    <a:pt x="301625" y="1965"/>
                  </a:cubicBezTo>
                  <a:cubicBezTo>
                    <a:pt x="179917" y="15988"/>
                    <a:pt x="87577" y="84382"/>
                    <a:pt x="0" y="1670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0" name="フリーフォーム: 図形 559">
              <a:extLst>
                <a:ext uri="{FF2B5EF4-FFF2-40B4-BE49-F238E27FC236}">
                  <a16:creationId xmlns:a16="http://schemas.microsoft.com/office/drawing/2014/main" id="{FF82D367-0718-41E7-8C60-9D99FBDF1690}"/>
                </a:ext>
              </a:extLst>
            </p:cNvPr>
            <p:cNvSpPr/>
            <p:nvPr/>
          </p:nvSpPr>
          <p:spPr>
            <a:xfrm>
              <a:off x="3134623" y="4242055"/>
              <a:ext cx="783199" cy="148657"/>
            </a:xfrm>
            <a:custGeom>
              <a:avLst/>
              <a:gdLst>
                <a:gd name="connsiteX0" fmla="*/ 13390 w 783199"/>
                <a:gd name="connsiteY0" fmla="*/ 56895 h 148657"/>
                <a:gd name="connsiteX1" fmla="*/ 346765 w 783199"/>
                <a:gd name="connsiteY1" fmla="*/ 10858 h 148657"/>
                <a:gd name="connsiteX2" fmla="*/ 661090 w 783199"/>
                <a:gd name="connsiteY2" fmla="*/ 58483 h 148657"/>
                <a:gd name="connsiteX3" fmla="*/ 781740 w 783199"/>
                <a:gd name="connsiteY3" fmla="*/ 147383 h 148657"/>
                <a:gd name="connsiteX4" fmla="*/ 715065 w 783199"/>
                <a:gd name="connsiteY4" fmla="*/ 104520 h 148657"/>
                <a:gd name="connsiteX5" fmla="*/ 530915 w 783199"/>
                <a:gd name="connsiteY5" fmla="*/ 15620 h 148657"/>
                <a:gd name="connsiteX6" fmla="*/ 391215 w 783199"/>
                <a:gd name="connsiteY6" fmla="*/ 1333 h 148657"/>
                <a:gd name="connsiteX7" fmla="*/ 99115 w 783199"/>
                <a:gd name="connsiteY7" fmla="*/ 31495 h 148657"/>
                <a:gd name="connsiteX8" fmla="*/ 13390 w 783199"/>
                <a:gd name="connsiteY8" fmla="*/ 56895 h 148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199" h="148657">
                  <a:moveTo>
                    <a:pt x="13390" y="56895"/>
                  </a:moveTo>
                  <a:cubicBezTo>
                    <a:pt x="54665" y="53455"/>
                    <a:pt x="238815" y="10593"/>
                    <a:pt x="346765" y="10858"/>
                  </a:cubicBezTo>
                  <a:cubicBezTo>
                    <a:pt x="454715" y="11123"/>
                    <a:pt x="588594" y="35729"/>
                    <a:pt x="661090" y="58483"/>
                  </a:cubicBezTo>
                  <a:cubicBezTo>
                    <a:pt x="733586" y="81237"/>
                    <a:pt x="772744" y="139710"/>
                    <a:pt x="781740" y="147383"/>
                  </a:cubicBezTo>
                  <a:cubicBezTo>
                    <a:pt x="790736" y="155056"/>
                    <a:pt x="756869" y="126480"/>
                    <a:pt x="715065" y="104520"/>
                  </a:cubicBezTo>
                  <a:cubicBezTo>
                    <a:pt x="673261" y="82560"/>
                    <a:pt x="584890" y="32818"/>
                    <a:pt x="530915" y="15620"/>
                  </a:cubicBezTo>
                  <a:cubicBezTo>
                    <a:pt x="476940" y="-1578"/>
                    <a:pt x="463182" y="-1313"/>
                    <a:pt x="391215" y="1333"/>
                  </a:cubicBezTo>
                  <a:cubicBezTo>
                    <a:pt x="319248" y="3979"/>
                    <a:pt x="164732" y="20382"/>
                    <a:pt x="99115" y="31495"/>
                  </a:cubicBezTo>
                  <a:cubicBezTo>
                    <a:pt x="33498" y="42608"/>
                    <a:pt x="-27885" y="60335"/>
                    <a:pt x="13390" y="568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1" name="フリーフォーム: 図形 560">
              <a:extLst>
                <a:ext uri="{FF2B5EF4-FFF2-40B4-BE49-F238E27FC236}">
                  <a16:creationId xmlns:a16="http://schemas.microsoft.com/office/drawing/2014/main" id="{2F9CD569-149B-47BF-AF55-3338082C1C91}"/>
                </a:ext>
              </a:extLst>
            </p:cNvPr>
            <p:cNvSpPr/>
            <p:nvPr/>
          </p:nvSpPr>
          <p:spPr>
            <a:xfrm>
              <a:off x="3812448" y="4213461"/>
              <a:ext cx="342095" cy="171259"/>
            </a:xfrm>
            <a:custGeom>
              <a:avLst/>
              <a:gdLst>
                <a:gd name="connsiteX0" fmla="*/ 727 w 342095"/>
                <a:gd name="connsiteY0" fmla="*/ 2939 h 171259"/>
                <a:gd name="connsiteX1" fmla="*/ 227740 w 342095"/>
                <a:gd name="connsiteY1" fmla="*/ 115652 h 171259"/>
                <a:gd name="connsiteX2" fmla="*/ 169002 w 342095"/>
                <a:gd name="connsiteY2" fmla="*/ 52152 h 171259"/>
                <a:gd name="connsiteX3" fmla="*/ 342040 w 342095"/>
                <a:gd name="connsiteY3" fmla="*/ 171214 h 171259"/>
                <a:gd name="connsiteX4" fmla="*/ 148365 w 342095"/>
                <a:gd name="connsiteY4" fmla="*/ 36277 h 171259"/>
                <a:gd name="connsiteX5" fmla="*/ 195990 w 342095"/>
                <a:gd name="connsiteY5" fmla="*/ 101364 h 171259"/>
                <a:gd name="connsiteX6" fmla="*/ 195990 w 342095"/>
                <a:gd name="connsiteY6" fmla="*/ 148989 h 171259"/>
                <a:gd name="connsiteX7" fmla="*/ 156302 w 342095"/>
                <a:gd name="connsiteY7" fmla="*/ 42627 h 171259"/>
                <a:gd name="connsiteX8" fmla="*/ 727 w 342095"/>
                <a:gd name="connsiteY8" fmla="*/ 2939 h 17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095" h="171259">
                  <a:moveTo>
                    <a:pt x="727" y="2939"/>
                  </a:moveTo>
                  <a:cubicBezTo>
                    <a:pt x="12633" y="15110"/>
                    <a:pt x="199694" y="107450"/>
                    <a:pt x="227740" y="115652"/>
                  </a:cubicBezTo>
                  <a:cubicBezTo>
                    <a:pt x="255786" y="123854"/>
                    <a:pt x="149952" y="42892"/>
                    <a:pt x="169002" y="52152"/>
                  </a:cubicBezTo>
                  <a:cubicBezTo>
                    <a:pt x="188052" y="61412"/>
                    <a:pt x="345480" y="173860"/>
                    <a:pt x="342040" y="171214"/>
                  </a:cubicBezTo>
                  <a:cubicBezTo>
                    <a:pt x="338600" y="168568"/>
                    <a:pt x="172707" y="47919"/>
                    <a:pt x="148365" y="36277"/>
                  </a:cubicBezTo>
                  <a:cubicBezTo>
                    <a:pt x="124023" y="24635"/>
                    <a:pt x="188053" y="82579"/>
                    <a:pt x="195990" y="101364"/>
                  </a:cubicBezTo>
                  <a:cubicBezTo>
                    <a:pt x="203927" y="120149"/>
                    <a:pt x="202605" y="158779"/>
                    <a:pt x="195990" y="148989"/>
                  </a:cubicBezTo>
                  <a:cubicBezTo>
                    <a:pt x="189375" y="139200"/>
                    <a:pt x="185935" y="66439"/>
                    <a:pt x="156302" y="42627"/>
                  </a:cubicBezTo>
                  <a:cubicBezTo>
                    <a:pt x="126669" y="18815"/>
                    <a:pt x="-11179" y="-9232"/>
                    <a:pt x="727" y="29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2" name="フリーフォーム: 図形 561">
              <a:extLst>
                <a:ext uri="{FF2B5EF4-FFF2-40B4-BE49-F238E27FC236}">
                  <a16:creationId xmlns:a16="http://schemas.microsoft.com/office/drawing/2014/main" id="{3B431691-A8DD-4A82-BFDD-410602ADC4A2}"/>
                </a:ext>
              </a:extLst>
            </p:cNvPr>
            <p:cNvSpPr/>
            <p:nvPr/>
          </p:nvSpPr>
          <p:spPr>
            <a:xfrm>
              <a:off x="3157286" y="4303602"/>
              <a:ext cx="711042" cy="158861"/>
            </a:xfrm>
            <a:custGeom>
              <a:avLst/>
              <a:gdLst>
                <a:gd name="connsiteX0" fmla="*/ 252 w 711042"/>
                <a:gd name="connsiteY0" fmla="*/ 111 h 158861"/>
                <a:gd name="connsiteX1" fmla="*/ 212977 w 711042"/>
                <a:gd name="connsiteY1" fmla="*/ 136636 h 158861"/>
                <a:gd name="connsiteX2" fmla="*/ 330452 w 711042"/>
                <a:gd name="connsiteY2" fmla="*/ 84248 h 158861"/>
                <a:gd name="connsiteX3" fmla="*/ 524127 w 711042"/>
                <a:gd name="connsiteY3" fmla="*/ 77898 h 158861"/>
                <a:gd name="connsiteX4" fmla="*/ 708277 w 711042"/>
                <a:gd name="connsiteY4" fmla="*/ 158861 h 158861"/>
                <a:gd name="connsiteX5" fmla="*/ 608264 w 711042"/>
                <a:gd name="connsiteY5" fmla="*/ 76311 h 158861"/>
                <a:gd name="connsiteX6" fmla="*/ 265364 w 711042"/>
                <a:gd name="connsiteY6" fmla="*/ 84248 h 158861"/>
                <a:gd name="connsiteX7" fmla="*/ 171702 w 711042"/>
                <a:gd name="connsiteY7" fmla="*/ 112823 h 158861"/>
                <a:gd name="connsiteX8" fmla="*/ 252 w 711042"/>
                <a:gd name="connsiteY8" fmla="*/ 111 h 15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1042" h="158861">
                  <a:moveTo>
                    <a:pt x="252" y="111"/>
                  </a:moveTo>
                  <a:cubicBezTo>
                    <a:pt x="7131" y="4080"/>
                    <a:pt x="157944" y="122613"/>
                    <a:pt x="212977" y="136636"/>
                  </a:cubicBezTo>
                  <a:cubicBezTo>
                    <a:pt x="268010" y="150659"/>
                    <a:pt x="278594" y="94038"/>
                    <a:pt x="330452" y="84248"/>
                  </a:cubicBezTo>
                  <a:cubicBezTo>
                    <a:pt x="382310" y="74458"/>
                    <a:pt x="461156" y="65463"/>
                    <a:pt x="524127" y="77898"/>
                  </a:cubicBezTo>
                  <a:cubicBezTo>
                    <a:pt x="587098" y="90333"/>
                    <a:pt x="694254" y="159125"/>
                    <a:pt x="708277" y="158861"/>
                  </a:cubicBezTo>
                  <a:cubicBezTo>
                    <a:pt x="722300" y="158597"/>
                    <a:pt x="682083" y="88747"/>
                    <a:pt x="608264" y="76311"/>
                  </a:cubicBezTo>
                  <a:cubicBezTo>
                    <a:pt x="534445" y="63876"/>
                    <a:pt x="338124" y="78163"/>
                    <a:pt x="265364" y="84248"/>
                  </a:cubicBezTo>
                  <a:cubicBezTo>
                    <a:pt x="192604" y="90333"/>
                    <a:pt x="214300" y="126581"/>
                    <a:pt x="171702" y="112823"/>
                  </a:cubicBezTo>
                  <a:cubicBezTo>
                    <a:pt x="129104" y="99065"/>
                    <a:pt x="-6627" y="-3858"/>
                    <a:pt x="252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3" name="フリーフォーム: 図形 562">
              <a:extLst>
                <a:ext uri="{FF2B5EF4-FFF2-40B4-BE49-F238E27FC236}">
                  <a16:creationId xmlns:a16="http://schemas.microsoft.com/office/drawing/2014/main" id="{8D76F329-A631-4618-8C7D-6B3DFBBEC98B}"/>
                </a:ext>
              </a:extLst>
            </p:cNvPr>
            <p:cNvSpPr/>
            <p:nvPr/>
          </p:nvSpPr>
          <p:spPr>
            <a:xfrm>
              <a:off x="3137785" y="4298946"/>
              <a:ext cx="585848" cy="147935"/>
            </a:xfrm>
            <a:custGeom>
              <a:avLst/>
              <a:gdLst>
                <a:gd name="connsiteX0" fmla="*/ 703 w 585848"/>
                <a:gd name="connsiteY0" fmla="*/ 4 h 147935"/>
                <a:gd name="connsiteX1" fmla="*/ 95953 w 585848"/>
                <a:gd name="connsiteY1" fmla="*/ 125417 h 147935"/>
                <a:gd name="connsiteX2" fmla="*/ 302328 w 585848"/>
                <a:gd name="connsiteY2" fmla="*/ 146054 h 147935"/>
                <a:gd name="connsiteX3" fmla="*/ 584903 w 585848"/>
                <a:gd name="connsiteY3" fmla="*/ 146054 h 147935"/>
                <a:gd name="connsiteX4" fmla="*/ 384878 w 585848"/>
                <a:gd name="connsiteY4" fmla="*/ 146054 h 147935"/>
                <a:gd name="connsiteX5" fmla="*/ 140403 w 585848"/>
                <a:gd name="connsiteY5" fmla="*/ 120654 h 147935"/>
                <a:gd name="connsiteX6" fmla="*/ 703 w 585848"/>
                <a:gd name="connsiteY6" fmla="*/ 4 h 147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5848" h="147935">
                  <a:moveTo>
                    <a:pt x="703" y="4"/>
                  </a:moveTo>
                  <a:cubicBezTo>
                    <a:pt x="-6705" y="798"/>
                    <a:pt x="45682" y="101075"/>
                    <a:pt x="95953" y="125417"/>
                  </a:cubicBezTo>
                  <a:cubicBezTo>
                    <a:pt x="146224" y="149759"/>
                    <a:pt x="220836" y="142615"/>
                    <a:pt x="302328" y="146054"/>
                  </a:cubicBezTo>
                  <a:cubicBezTo>
                    <a:pt x="383820" y="149493"/>
                    <a:pt x="584903" y="146054"/>
                    <a:pt x="584903" y="146054"/>
                  </a:cubicBezTo>
                  <a:cubicBezTo>
                    <a:pt x="598661" y="146054"/>
                    <a:pt x="458961" y="150287"/>
                    <a:pt x="384878" y="146054"/>
                  </a:cubicBezTo>
                  <a:cubicBezTo>
                    <a:pt x="310795" y="141821"/>
                    <a:pt x="202051" y="141821"/>
                    <a:pt x="140403" y="120654"/>
                  </a:cubicBezTo>
                  <a:cubicBezTo>
                    <a:pt x="78755" y="99487"/>
                    <a:pt x="8111" y="-790"/>
                    <a:pt x="703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4" name="フリーフォーム: 図形 563">
              <a:extLst>
                <a:ext uri="{FF2B5EF4-FFF2-40B4-BE49-F238E27FC236}">
                  <a16:creationId xmlns:a16="http://schemas.microsoft.com/office/drawing/2014/main" id="{157E0230-2BF4-4B29-B080-DC25FE906F80}"/>
                </a:ext>
              </a:extLst>
            </p:cNvPr>
            <p:cNvSpPr/>
            <p:nvPr/>
          </p:nvSpPr>
          <p:spPr>
            <a:xfrm>
              <a:off x="3122338" y="4308278"/>
              <a:ext cx="766466" cy="246090"/>
            </a:xfrm>
            <a:custGeom>
              <a:avLst/>
              <a:gdLst>
                <a:gd name="connsiteX0" fmla="*/ 275 w 766466"/>
                <a:gd name="connsiteY0" fmla="*/ 197 h 246090"/>
                <a:gd name="connsiteX1" fmla="*/ 100287 w 766466"/>
                <a:gd name="connsiteY1" fmla="*/ 146247 h 246090"/>
                <a:gd name="connsiteX2" fmla="*/ 281262 w 766466"/>
                <a:gd name="connsiteY2" fmla="*/ 163710 h 246090"/>
                <a:gd name="connsiteX3" fmla="*/ 536850 w 766466"/>
                <a:gd name="connsiteY3" fmla="*/ 173235 h 246090"/>
                <a:gd name="connsiteX4" fmla="*/ 714650 w 766466"/>
                <a:gd name="connsiteY4" fmla="*/ 147835 h 246090"/>
                <a:gd name="connsiteX5" fmla="*/ 762275 w 766466"/>
                <a:gd name="connsiteY5" fmla="*/ 244672 h 246090"/>
                <a:gd name="connsiteX6" fmla="*/ 743225 w 766466"/>
                <a:gd name="connsiteY6" fmla="*/ 204985 h 246090"/>
                <a:gd name="connsiteX7" fmla="*/ 578125 w 766466"/>
                <a:gd name="connsiteY7" fmla="*/ 197047 h 246090"/>
                <a:gd name="connsiteX8" fmla="*/ 249512 w 766466"/>
                <a:gd name="connsiteY8" fmla="*/ 179585 h 246090"/>
                <a:gd name="connsiteX9" fmla="*/ 489225 w 766466"/>
                <a:gd name="connsiteY9" fmla="*/ 189110 h 246090"/>
                <a:gd name="connsiteX10" fmla="*/ 128862 w 766466"/>
                <a:gd name="connsiteY10" fmla="*/ 181172 h 246090"/>
                <a:gd name="connsiteX11" fmla="*/ 275 w 766466"/>
                <a:gd name="connsiteY11" fmla="*/ 197 h 246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6466" h="246090">
                  <a:moveTo>
                    <a:pt x="275" y="197"/>
                  </a:moveTo>
                  <a:cubicBezTo>
                    <a:pt x="-4487" y="-5624"/>
                    <a:pt x="53456" y="118995"/>
                    <a:pt x="100287" y="146247"/>
                  </a:cubicBezTo>
                  <a:cubicBezTo>
                    <a:pt x="147118" y="173499"/>
                    <a:pt x="208502" y="159212"/>
                    <a:pt x="281262" y="163710"/>
                  </a:cubicBezTo>
                  <a:cubicBezTo>
                    <a:pt x="354023" y="168208"/>
                    <a:pt x="464619" y="175881"/>
                    <a:pt x="536850" y="173235"/>
                  </a:cubicBezTo>
                  <a:cubicBezTo>
                    <a:pt x="609081" y="170589"/>
                    <a:pt x="677079" y="135929"/>
                    <a:pt x="714650" y="147835"/>
                  </a:cubicBezTo>
                  <a:cubicBezTo>
                    <a:pt x="752221" y="159741"/>
                    <a:pt x="757512" y="235147"/>
                    <a:pt x="762275" y="244672"/>
                  </a:cubicBezTo>
                  <a:cubicBezTo>
                    <a:pt x="767038" y="254197"/>
                    <a:pt x="773917" y="212922"/>
                    <a:pt x="743225" y="204985"/>
                  </a:cubicBezTo>
                  <a:cubicBezTo>
                    <a:pt x="712533" y="197048"/>
                    <a:pt x="578125" y="197047"/>
                    <a:pt x="578125" y="197047"/>
                  </a:cubicBezTo>
                  <a:lnTo>
                    <a:pt x="249512" y="179585"/>
                  </a:lnTo>
                  <a:cubicBezTo>
                    <a:pt x="234695" y="178262"/>
                    <a:pt x="489225" y="189110"/>
                    <a:pt x="489225" y="189110"/>
                  </a:cubicBezTo>
                  <a:cubicBezTo>
                    <a:pt x="469117" y="189375"/>
                    <a:pt x="208237" y="208424"/>
                    <a:pt x="128862" y="181172"/>
                  </a:cubicBezTo>
                  <a:cubicBezTo>
                    <a:pt x="49487" y="153920"/>
                    <a:pt x="5037" y="6018"/>
                    <a:pt x="275" y="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5" name="フリーフォーム: 図形 564">
              <a:extLst>
                <a:ext uri="{FF2B5EF4-FFF2-40B4-BE49-F238E27FC236}">
                  <a16:creationId xmlns:a16="http://schemas.microsoft.com/office/drawing/2014/main" id="{17FD196D-7012-4E2D-BFF0-F41B2B8FECBD}"/>
                </a:ext>
              </a:extLst>
            </p:cNvPr>
            <p:cNvSpPr/>
            <p:nvPr/>
          </p:nvSpPr>
          <p:spPr>
            <a:xfrm>
              <a:off x="3884577" y="4216815"/>
              <a:ext cx="331255" cy="261534"/>
            </a:xfrm>
            <a:custGeom>
              <a:avLst/>
              <a:gdLst>
                <a:gd name="connsiteX0" fmla="*/ 36 w 331255"/>
                <a:gd name="connsiteY0" fmla="*/ 1173 h 261534"/>
                <a:gd name="connsiteX1" fmla="*/ 165136 w 331255"/>
                <a:gd name="connsiteY1" fmla="*/ 66260 h 261534"/>
                <a:gd name="connsiteX2" fmla="*/ 323886 w 331255"/>
                <a:gd name="connsiteY2" fmla="*/ 256760 h 261534"/>
                <a:gd name="connsiteX3" fmla="*/ 296898 w 331255"/>
                <a:gd name="connsiteY3" fmla="*/ 194848 h 261534"/>
                <a:gd name="connsiteX4" fmla="*/ 225461 w 331255"/>
                <a:gd name="connsiteY4" fmla="*/ 93248 h 261534"/>
                <a:gd name="connsiteX5" fmla="*/ 150848 w 331255"/>
                <a:gd name="connsiteY5" fmla="*/ 29748 h 261534"/>
                <a:gd name="connsiteX6" fmla="*/ 36 w 331255"/>
                <a:gd name="connsiteY6" fmla="*/ 1173 h 26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255" h="261534">
                  <a:moveTo>
                    <a:pt x="36" y="1173"/>
                  </a:moveTo>
                  <a:cubicBezTo>
                    <a:pt x="2417" y="7258"/>
                    <a:pt x="111161" y="23662"/>
                    <a:pt x="165136" y="66260"/>
                  </a:cubicBezTo>
                  <a:cubicBezTo>
                    <a:pt x="219111" y="108858"/>
                    <a:pt x="301926" y="235329"/>
                    <a:pt x="323886" y="256760"/>
                  </a:cubicBezTo>
                  <a:cubicBezTo>
                    <a:pt x="345846" y="278191"/>
                    <a:pt x="313302" y="222100"/>
                    <a:pt x="296898" y="194848"/>
                  </a:cubicBezTo>
                  <a:cubicBezTo>
                    <a:pt x="280494" y="167596"/>
                    <a:pt x="249803" y="120765"/>
                    <a:pt x="225461" y="93248"/>
                  </a:cubicBezTo>
                  <a:cubicBezTo>
                    <a:pt x="201119" y="65731"/>
                    <a:pt x="190006" y="45623"/>
                    <a:pt x="150848" y="29748"/>
                  </a:cubicBezTo>
                  <a:cubicBezTo>
                    <a:pt x="111690" y="13873"/>
                    <a:pt x="-2345" y="-4912"/>
                    <a:pt x="36" y="1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6" name="フリーフォーム: 図形 565">
              <a:extLst>
                <a:ext uri="{FF2B5EF4-FFF2-40B4-BE49-F238E27FC236}">
                  <a16:creationId xmlns:a16="http://schemas.microsoft.com/office/drawing/2014/main" id="{94011984-7A68-4F01-87D3-991A1772DD92}"/>
                </a:ext>
              </a:extLst>
            </p:cNvPr>
            <p:cNvSpPr/>
            <p:nvPr/>
          </p:nvSpPr>
          <p:spPr>
            <a:xfrm>
              <a:off x="3844492" y="4363606"/>
              <a:ext cx="419932" cy="293124"/>
            </a:xfrm>
            <a:custGeom>
              <a:avLst/>
              <a:gdLst>
                <a:gd name="connsiteX0" fmla="*/ 433 w 419932"/>
                <a:gd name="connsiteY0" fmla="*/ 292532 h 293124"/>
                <a:gd name="connsiteX1" fmla="*/ 11546 w 419932"/>
                <a:gd name="connsiteY1" fmla="*/ 125844 h 293124"/>
                <a:gd name="connsiteX2" fmla="*/ 33771 w 419932"/>
                <a:gd name="connsiteY2" fmla="*/ 70282 h 293124"/>
                <a:gd name="connsiteX3" fmla="*/ 227446 w 419932"/>
                <a:gd name="connsiteY3" fmla="*/ 2019 h 293124"/>
                <a:gd name="connsiteX4" fmla="*/ 284596 w 419932"/>
                <a:gd name="connsiteY4" fmla="*/ 29007 h 293124"/>
                <a:gd name="connsiteX5" fmla="*/ 413183 w 419932"/>
                <a:gd name="connsiteY5" fmla="*/ 138544 h 293124"/>
                <a:gd name="connsiteX6" fmla="*/ 390958 w 419932"/>
                <a:gd name="connsiteY6" fmla="*/ 114732 h 293124"/>
                <a:gd name="connsiteX7" fmla="*/ 297296 w 419932"/>
                <a:gd name="connsiteY7" fmla="*/ 5194 h 293124"/>
                <a:gd name="connsiteX8" fmla="*/ 143308 w 419932"/>
                <a:gd name="connsiteY8" fmla="*/ 44882 h 293124"/>
                <a:gd name="connsiteX9" fmla="*/ 65521 w 419932"/>
                <a:gd name="connsiteY9" fmla="*/ 84569 h 293124"/>
                <a:gd name="connsiteX10" fmla="*/ 51233 w 419932"/>
                <a:gd name="connsiteY10" fmla="*/ 130607 h 293124"/>
                <a:gd name="connsiteX11" fmla="*/ 35358 w 419932"/>
                <a:gd name="connsiteY11" fmla="*/ 165532 h 293124"/>
                <a:gd name="connsiteX12" fmla="*/ 25833 w 419932"/>
                <a:gd name="connsiteY12" fmla="*/ 181407 h 293124"/>
                <a:gd name="connsiteX13" fmla="*/ 433 w 419932"/>
                <a:gd name="connsiteY13" fmla="*/ 292532 h 293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9932" h="293124">
                  <a:moveTo>
                    <a:pt x="433" y="292532"/>
                  </a:moveTo>
                  <a:cubicBezTo>
                    <a:pt x="-1948" y="283271"/>
                    <a:pt x="5990" y="162886"/>
                    <a:pt x="11546" y="125844"/>
                  </a:cubicBezTo>
                  <a:cubicBezTo>
                    <a:pt x="17102" y="88802"/>
                    <a:pt x="-2212" y="90919"/>
                    <a:pt x="33771" y="70282"/>
                  </a:cubicBezTo>
                  <a:cubicBezTo>
                    <a:pt x="69754" y="49645"/>
                    <a:pt x="185642" y="8898"/>
                    <a:pt x="227446" y="2019"/>
                  </a:cubicBezTo>
                  <a:cubicBezTo>
                    <a:pt x="269250" y="-4860"/>
                    <a:pt x="253640" y="6253"/>
                    <a:pt x="284596" y="29007"/>
                  </a:cubicBezTo>
                  <a:cubicBezTo>
                    <a:pt x="315552" y="51761"/>
                    <a:pt x="395456" y="124256"/>
                    <a:pt x="413183" y="138544"/>
                  </a:cubicBezTo>
                  <a:cubicBezTo>
                    <a:pt x="430910" y="152831"/>
                    <a:pt x="410272" y="136957"/>
                    <a:pt x="390958" y="114732"/>
                  </a:cubicBezTo>
                  <a:cubicBezTo>
                    <a:pt x="371644" y="92507"/>
                    <a:pt x="338571" y="16836"/>
                    <a:pt x="297296" y="5194"/>
                  </a:cubicBezTo>
                  <a:cubicBezTo>
                    <a:pt x="256021" y="-6448"/>
                    <a:pt x="181937" y="31653"/>
                    <a:pt x="143308" y="44882"/>
                  </a:cubicBezTo>
                  <a:cubicBezTo>
                    <a:pt x="104679" y="58111"/>
                    <a:pt x="80867" y="70281"/>
                    <a:pt x="65521" y="84569"/>
                  </a:cubicBezTo>
                  <a:cubicBezTo>
                    <a:pt x="50175" y="98856"/>
                    <a:pt x="56260" y="117113"/>
                    <a:pt x="51233" y="130607"/>
                  </a:cubicBezTo>
                  <a:cubicBezTo>
                    <a:pt x="46206" y="144101"/>
                    <a:pt x="39591" y="157065"/>
                    <a:pt x="35358" y="165532"/>
                  </a:cubicBezTo>
                  <a:cubicBezTo>
                    <a:pt x="31125" y="173999"/>
                    <a:pt x="31389" y="163151"/>
                    <a:pt x="25833" y="181407"/>
                  </a:cubicBezTo>
                  <a:cubicBezTo>
                    <a:pt x="20277" y="199663"/>
                    <a:pt x="2814" y="301793"/>
                    <a:pt x="433" y="292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7" name="フリーフォーム: 図形 566">
              <a:extLst>
                <a:ext uri="{FF2B5EF4-FFF2-40B4-BE49-F238E27FC236}">
                  <a16:creationId xmlns:a16="http://schemas.microsoft.com/office/drawing/2014/main" id="{5585CA54-EB3A-41D0-9503-B32D954A5376}"/>
                </a:ext>
              </a:extLst>
            </p:cNvPr>
            <p:cNvSpPr/>
            <p:nvPr/>
          </p:nvSpPr>
          <p:spPr>
            <a:xfrm>
              <a:off x="3922922" y="4469624"/>
              <a:ext cx="357622" cy="157943"/>
            </a:xfrm>
            <a:custGeom>
              <a:avLst/>
              <a:gdLst>
                <a:gd name="connsiteX0" fmla="*/ 7728 w 357622"/>
                <a:gd name="connsiteY0" fmla="*/ 157939 h 157943"/>
                <a:gd name="connsiteX1" fmla="*/ 9316 w 357622"/>
                <a:gd name="connsiteY1" fmla="*/ 37289 h 157943"/>
                <a:gd name="connsiteX2" fmla="*/ 104566 w 357622"/>
                <a:gd name="connsiteY2" fmla="*/ 27764 h 157943"/>
                <a:gd name="connsiteX3" fmla="*/ 269666 w 357622"/>
                <a:gd name="connsiteY3" fmla="*/ 10301 h 157943"/>
                <a:gd name="connsiteX4" fmla="*/ 356978 w 357622"/>
                <a:gd name="connsiteY4" fmla="*/ 110314 h 157943"/>
                <a:gd name="connsiteX5" fmla="*/ 304591 w 357622"/>
                <a:gd name="connsiteY5" fmla="*/ 3951 h 157943"/>
                <a:gd name="connsiteX6" fmla="*/ 217278 w 357622"/>
                <a:gd name="connsiteY6" fmla="*/ 24589 h 157943"/>
                <a:gd name="connsiteX7" fmla="*/ 45828 w 357622"/>
                <a:gd name="connsiteY7" fmla="*/ 42051 h 157943"/>
                <a:gd name="connsiteX8" fmla="*/ 7728 w 357622"/>
                <a:gd name="connsiteY8" fmla="*/ 157939 h 157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622" h="157943">
                  <a:moveTo>
                    <a:pt x="7728" y="157939"/>
                  </a:moveTo>
                  <a:cubicBezTo>
                    <a:pt x="1643" y="157145"/>
                    <a:pt x="-6824" y="58985"/>
                    <a:pt x="9316" y="37289"/>
                  </a:cubicBezTo>
                  <a:cubicBezTo>
                    <a:pt x="25456" y="15593"/>
                    <a:pt x="104566" y="27764"/>
                    <a:pt x="104566" y="27764"/>
                  </a:cubicBezTo>
                  <a:cubicBezTo>
                    <a:pt x="147958" y="23266"/>
                    <a:pt x="227597" y="-3457"/>
                    <a:pt x="269666" y="10301"/>
                  </a:cubicBezTo>
                  <a:cubicBezTo>
                    <a:pt x="311735" y="24059"/>
                    <a:pt x="351157" y="111372"/>
                    <a:pt x="356978" y="110314"/>
                  </a:cubicBezTo>
                  <a:cubicBezTo>
                    <a:pt x="362799" y="109256"/>
                    <a:pt x="327874" y="18238"/>
                    <a:pt x="304591" y="3951"/>
                  </a:cubicBezTo>
                  <a:cubicBezTo>
                    <a:pt x="281308" y="-10336"/>
                    <a:pt x="260405" y="18239"/>
                    <a:pt x="217278" y="24589"/>
                  </a:cubicBezTo>
                  <a:cubicBezTo>
                    <a:pt x="174151" y="30939"/>
                    <a:pt x="80753" y="24853"/>
                    <a:pt x="45828" y="42051"/>
                  </a:cubicBezTo>
                  <a:cubicBezTo>
                    <a:pt x="10903" y="59249"/>
                    <a:pt x="13813" y="158733"/>
                    <a:pt x="7728" y="1579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8" name="フリーフォーム: 図形 567">
              <a:extLst>
                <a:ext uri="{FF2B5EF4-FFF2-40B4-BE49-F238E27FC236}">
                  <a16:creationId xmlns:a16="http://schemas.microsoft.com/office/drawing/2014/main" id="{75C67382-FFAE-42A0-834B-0F6806CD32B1}"/>
                </a:ext>
              </a:extLst>
            </p:cNvPr>
            <p:cNvSpPr/>
            <p:nvPr/>
          </p:nvSpPr>
          <p:spPr>
            <a:xfrm>
              <a:off x="3850119" y="4533210"/>
              <a:ext cx="463973" cy="113732"/>
            </a:xfrm>
            <a:custGeom>
              <a:avLst/>
              <a:gdLst>
                <a:gd name="connsiteX0" fmla="*/ 10681 w 463973"/>
                <a:gd name="connsiteY0" fmla="*/ 113403 h 113732"/>
                <a:gd name="connsiteX1" fmla="*/ 134506 w 463973"/>
                <a:gd name="connsiteY1" fmla="*/ 35615 h 113732"/>
                <a:gd name="connsiteX2" fmla="*/ 321831 w 463973"/>
                <a:gd name="connsiteY2" fmla="*/ 8628 h 113732"/>
                <a:gd name="connsiteX3" fmla="*/ 380569 w 463973"/>
                <a:gd name="connsiteY3" fmla="*/ 8628 h 113732"/>
                <a:gd name="connsiteX4" fmla="*/ 461531 w 463973"/>
                <a:gd name="connsiteY4" fmla="*/ 110228 h 113732"/>
                <a:gd name="connsiteX5" fmla="*/ 432956 w 463973"/>
                <a:gd name="connsiteY5" fmla="*/ 59428 h 113732"/>
                <a:gd name="connsiteX6" fmla="*/ 332944 w 463973"/>
                <a:gd name="connsiteY6" fmla="*/ 21328 h 113732"/>
                <a:gd name="connsiteX7" fmla="*/ 40844 w 463973"/>
                <a:gd name="connsiteY7" fmla="*/ 62603 h 113732"/>
                <a:gd name="connsiteX8" fmla="*/ 10681 w 463973"/>
                <a:gd name="connsiteY8" fmla="*/ 113403 h 11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3973" h="113732">
                  <a:moveTo>
                    <a:pt x="10681" y="113403"/>
                  </a:moveTo>
                  <a:cubicBezTo>
                    <a:pt x="26291" y="108905"/>
                    <a:pt x="82648" y="53077"/>
                    <a:pt x="134506" y="35615"/>
                  </a:cubicBezTo>
                  <a:cubicBezTo>
                    <a:pt x="186364" y="18152"/>
                    <a:pt x="280821" y="13126"/>
                    <a:pt x="321831" y="8628"/>
                  </a:cubicBezTo>
                  <a:cubicBezTo>
                    <a:pt x="362841" y="4130"/>
                    <a:pt x="357286" y="-8305"/>
                    <a:pt x="380569" y="8628"/>
                  </a:cubicBezTo>
                  <a:cubicBezTo>
                    <a:pt x="403852" y="25561"/>
                    <a:pt x="452800" y="101761"/>
                    <a:pt x="461531" y="110228"/>
                  </a:cubicBezTo>
                  <a:cubicBezTo>
                    <a:pt x="470262" y="118695"/>
                    <a:pt x="454387" y="74245"/>
                    <a:pt x="432956" y="59428"/>
                  </a:cubicBezTo>
                  <a:cubicBezTo>
                    <a:pt x="411525" y="44611"/>
                    <a:pt x="398296" y="20799"/>
                    <a:pt x="332944" y="21328"/>
                  </a:cubicBezTo>
                  <a:cubicBezTo>
                    <a:pt x="267592" y="21857"/>
                    <a:pt x="91380" y="50168"/>
                    <a:pt x="40844" y="62603"/>
                  </a:cubicBezTo>
                  <a:cubicBezTo>
                    <a:pt x="-9692" y="75038"/>
                    <a:pt x="-4929" y="117901"/>
                    <a:pt x="10681" y="113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9" name="フリーフォーム: 図形 568">
              <a:extLst>
                <a:ext uri="{FF2B5EF4-FFF2-40B4-BE49-F238E27FC236}">
                  <a16:creationId xmlns:a16="http://schemas.microsoft.com/office/drawing/2014/main" id="{B31C200E-5DCE-421F-8822-399B998D021C}"/>
                </a:ext>
              </a:extLst>
            </p:cNvPr>
            <p:cNvSpPr/>
            <p:nvPr/>
          </p:nvSpPr>
          <p:spPr>
            <a:xfrm>
              <a:off x="3860685" y="4576211"/>
              <a:ext cx="393002" cy="114889"/>
            </a:xfrm>
            <a:custGeom>
              <a:avLst/>
              <a:gdLst>
                <a:gd name="connsiteX0" fmla="*/ 115 w 393002"/>
                <a:gd name="connsiteY0" fmla="*/ 65639 h 114889"/>
                <a:gd name="connsiteX1" fmla="*/ 139815 w 393002"/>
                <a:gd name="connsiteY1" fmla="*/ 86277 h 114889"/>
                <a:gd name="connsiteX2" fmla="*/ 268403 w 393002"/>
                <a:gd name="connsiteY2" fmla="*/ 114852 h 114889"/>
                <a:gd name="connsiteX3" fmla="*/ 373178 w 393002"/>
                <a:gd name="connsiteY3" fmla="*/ 79927 h 114889"/>
                <a:gd name="connsiteX4" fmla="*/ 392228 w 393002"/>
                <a:gd name="connsiteY4" fmla="*/ 552 h 114889"/>
                <a:gd name="connsiteX5" fmla="*/ 379528 w 393002"/>
                <a:gd name="connsiteY5" fmla="*/ 46589 h 114889"/>
                <a:gd name="connsiteX6" fmla="*/ 295390 w 393002"/>
                <a:gd name="connsiteY6" fmla="*/ 83102 h 114889"/>
                <a:gd name="connsiteX7" fmla="*/ 119178 w 393002"/>
                <a:gd name="connsiteY7" fmla="*/ 56114 h 114889"/>
                <a:gd name="connsiteX8" fmla="*/ 115 w 393002"/>
                <a:gd name="connsiteY8" fmla="*/ 65639 h 114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002" h="114889">
                  <a:moveTo>
                    <a:pt x="115" y="65639"/>
                  </a:moveTo>
                  <a:cubicBezTo>
                    <a:pt x="3554" y="70666"/>
                    <a:pt x="95100" y="78075"/>
                    <a:pt x="139815" y="86277"/>
                  </a:cubicBezTo>
                  <a:cubicBezTo>
                    <a:pt x="184530" y="94479"/>
                    <a:pt x="229509" y="115910"/>
                    <a:pt x="268403" y="114852"/>
                  </a:cubicBezTo>
                  <a:cubicBezTo>
                    <a:pt x="307297" y="113794"/>
                    <a:pt x="352541" y="98977"/>
                    <a:pt x="373178" y="79927"/>
                  </a:cubicBezTo>
                  <a:cubicBezTo>
                    <a:pt x="393815" y="60877"/>
                    <a:pt x="391170" y="6108"/>
                    <a:pt x="392228" y="552"/>
                  </a:cubicBezTo>
                  <a:cubicBezTo>
                    <a:pt x="393286" y="-5004"/>
                    <a:pt x="395668" y="32831"/>
                    <a:pt x="379528" y="46589"/>
                  </a:cubicBezTo>
                  <a:cubicBezTo>
                    <a:pt x="363388" y="60347"/>
                    <a:pt x="338782" y="81515"/>
                    <a:pt x="295390" y="83102"/>
                  </a:cubicBezTo>
                  <a:cubicBezTo>
                    <a:pt x="251998" y="84690"/>
                    <a:pt x="167861" y="60612"/>
                    <a:pt x="119178" y="56114"/>
                  </a:cubicBezTo>
                  <a:cubicBezTo>
                    <a:pt x="70495" y="51616"/>
                    <a:pt x="-3324" y="60612"/>
                    <a:pt x="115" y="656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0" name="フリーフォーム: 図形 569">
              <a:extLst>
                <a:ext uri="{FF2B5EF4-FFF2-40B4-BE49-F238E27FC236}">
                  <a16:creationId xmlns:a16="http://schemas.microsoft.com/office/drawing/2014/main" id="{3007EC7D-DB14-48AC-A2C9-2D670B4BC56E}"/>
                </a:ext>
              </a:extLst>
            </p:cNvPr>
            <p:cNvSpPr/>
            <p:nvPr/>
          </p:nvSpPr>
          <p:spPr>
            <a:xfrm>
              <a:off x="3960617" y="4581515"/>
              <a:ext cx="349460" cy="122676"/>
            </a:xfrm>
            <a:custGeom>
              <a:avLst/>
              <a:gdLst>
                <a:gd name="connsiteX0" fmla="*/ 292296 w 349460"/>
                <a:gd name="connsiteY0" fmla="*/ 10 h 122676"/>
                <a:gd name="connsiteX1" fmla="*/ 349446 w 349460"/>
                <a:gd name="connsiteY1" fmla="*/ 96848 h 122676"/>
                <a:gd name="connsiteX2" fmla="*/ 285946 w 349460"/>
                <a:gd name="connsiteY2" fmla="*/ 122248 h 122676"/>
                <a:gd name="connsiteX3" fmla="*/ 196 w 349460"/>
                <a:gd name="connsiteY3" fmla="*/ 82560 h 122676"/>
                <a:gd name="connsiteX4" fmla="*/ 333571 w 349460"/>
                <a:gd name="connsiteY4" fmla="*/ 103198 h 122676"/>
                <a:gd name="connsiteX5" fmla="*/ 292296 w 349460"/>
                <a:gd name="connsiteY5" fmla="*/ 10 h 12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460" h="122676">
                  <a:moveTo>
                    <a:pt x="292296" y="10"/>
                  </a:moveTo>
                  <a:cubicBezTo>
                    <a:pt x="294942" y="-1048"/>
                    <a:pt x="350504" y="76475"/>
                    <a:pt x="349446" y="96848"/>
                  </a:cubicBezTo>
                  <a:cubicBezTo>
                    <a:pt x="348388" y="117221"/>
                    <a:pt x="344154" y="124629"/>
                    <a:pt x="285946" y="122248"/>
                  </a:cubicBezTo>
                  <a:cubicBezTo>
                    <a:pt x="227738" y="119867"/>
                    <a:pt x="-7742" y="85735"/>
                    <a:pt x="196" y="82560"/>
                  </a:cubicBezTo>
                  <a:cubicBezTo>
                    <a:pt x="8134" y="79385"/>
                    <a:pt x="281713" y="110077"/>
                    <a:pt x="333571" y="103198"/>
                  </a:cubicBezTo>
                  <a:cubicBezTo>
                    <a:pt x="385429" y="96319"/>
                    <a:pt x="289650" y="1068"/>
                    <a:pt x="292296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1" name="フリーフォーム: 図形 570">
              <a:extLst>
                <a:ext uri="{FF2B5EF4-FFF2-40B4-BE49-F238E27FC236}">
                  <a16:creationId xmlns:a16="http://schemas.microsoft.com/office/drawing/2014/main" id="{DFCB386E-7AD2-4405-95AC-F798FCF8D3D6}"/>
                </a:ext>
              </a:extLst>
            </p:cNvPr>
            <p:cNvSpPr/>
            <p:nvPr/>
          </p:nvSpPr>
          <p:spPr>
            <a:xfrm>
              <a:off x="3939731" y="4581050"/>
              <a:ext cx="248866" cy="89832"/>
            </a:xfrm>
            <a:custGeom>
              <a:avLst/>
              <a:gdLst>
                <a:gd name="connsiteX0" fmla="*/ 444 w 248866"/>
                <a:gd name="connsiteY0" fmla="*/ 475 h 89832"/>
                <a:gd name="connsiteX1" fmla="*/ 113157 w 248866"/>
                <a:gd name="connsiteY1" fmla="*/ 59213 h 89832"/>
                <a:gd name="connsiteX2" fmla="*/ 248094 w 248866"/>
                <a:gd name="connsiteY2" fmla="*/ 89375 h 89832"/>
                <a:gd name="connsiteX3" fmla="*/ 163957 w 248866"/>
                <a:gd name="connsiteY3" fmla="*/ 73500 h 89832"/>
                <a:gd name="connsiteX4" fmla="*/ 71882 w 248866"/>
                <a:gd name="connsiteY4" fmla="*/ 22700 h 89832"/>
                <a:gd name="connsiteX5" fmla="*/ 73469 w 248866"/>
                <a:gd name="connsiteY5" fmla="*/ 30638 h 89832"/>
                <a:gd name="connsiteX6" fmla="*/ 444 w 248866"/>
                <a:gd name="connsiteY6" fmla="*/ 475 h 8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6" h="89832">
                  <a:moveTo>
                    <a:pt x="444" y="475"/>
                  </a:moveTo>
                  <a:cubicBezTo>
                    <a:pt x="7059" y="5237"/>
                    <a:pt x="71882" y="44396"/>
                    <a:pt x="113157" y="59213"/>
                  </a:cubicBezTo>
                  <a:cubicBezTo>
                    <a:pt x="154432" y="74030"/>
                    <a:pt x="239628" y="86994"/>
                    <a:pt x="248094" y="89375"/>
                  </a:cubicBezTo>
                  <a:cubicBezTo>
                    <a:pt x="256560" y="91756"/>
                    <a:pt x="193326" y="84612"/>
                    <a:pt x="163957" y="73500"/>
                  </a:cubicBezTo>
                  <a:cubicBezTo>
                    <a:pt x="134588" y="62388"/>
                    <a:pt x="86963" y="29844"/>
                    <a:pt x="71882" y="22700"/>
                  </a:cubicBezTo>
                  <a:cubicBezTo>
                    <a:pt x="56801" y="15556"/>
                    <a:pt x="83788" y="33019"/>
                    <a:pt x="73469" y="30638"/>
                  </a:cubicBezTo>
                  <a:cubicBezTo>
                    <a:pt x="63150" y="28257"/>
                    <a:pt x="-6171" y="-4287"/>
                    <a:pt x="444" y="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2" name="フリーフォーム: 図形 571">
              <a:extLst>
                <a:ext uri="{FF2B5EF4-FFF2-40B4-BE49-F238E27FC236}">
                  <a16:creationId xmlns:a16="http://schemas.microsoft.com/office/drawing/2014/main" id="{9720F54C-D43B-4DE1-979F-223240BBD8AC}"/>
                </a:ext>
              </a:extLst>
            </p:cNvPr>
            <p:cNvSpPr/>
            <p:nvPr/>
          </p:nvSpPr>
          <p:spPr>
            <a:xfrm>
              <a:off x="3771753" y="4683104"/>
              <a:ext cx="297061" cy="242653"/>
            </a:xfrm>
            <a:custGeom>
              <a:avLst/>
              <a:gdLst>
                <a:gd name="connsiteX0" fmla="*/ 200172 w 297061"/>
                <a:gd name="connsiteY0" fmla="*/ 21 h 242653"/>
                <a:gd name="connsiteX1" fmla="*/ 171597 w 297061"/>
                <a:gd name="connsiteY1" fmla="*/ 55584 h 242653"/>
                <a:gd name="connsiteX2" fmla="*/ 196997 w 297061"/>
                <a:gd name="connsiteY2" fmla="*/ 74634 h 242653"/>
                <a:gd name="connsiteX3" fmla="*/ 297010 w 297061"/>
                <a:gd name="connsiteY3" fmla="*/ 117496 h 242653"/>
                <a:gd name="connsiteX4" fmla="*/ 182710 w 297061"/>
                <a:gd name="connsiteY4" fmla="*/ 93684 h 242653"/>
                <a:gd name="connsiteX5" fmla="*/ 76347 w 297061"/>
                <a:gd name="connsiteY5" fmla="*/ 241321 h 242653"/>
                <a:gd name="connsiteX6" fmla="*/ 147 w 297061"/>
                <a:gd name="connsiteY6" fmla="*/ 166709 h 242653"/>
                <a:gd name="connsiteX7" fmla="*/ 95397 w 297061"/>
                <a:gd name="connsiteY7" fmla="*/ 169884 h 242653"/>
                <a:gd name="connsiteX8" fmla="*/ 155722 w 297061"/>
                <a:gd name="connsiteY8" fmla="*/ 87334 h 242653"/>
                <a:gd name="connsiteX9" fmla="*/ 147785 w 297061"/>
                <a:gd name="connsiteY9" fmla="*/ 49234 h 242653"/>
                <a:gd name="connsiteX10" fmla="*/ 200172 w 297061"/>
                <a:gd name="connsiteY10" fmla="*/ 21 h 2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7061" h="242653">
                  <a:moveTo>
                    <a:pt x="200172" y="21"/>
                  </a:moveTo>
                  <a:cubicBezTo>
                    <a:pt x="204141" y="1079"/>
                    <a:pt x="172126" y="43149"/>
                    <a:pt x="171597" y="55584"/>
                  </a:cubicBezTo>
                  <a:cubicBezTo>
                    <a:pt x="171068" y="68019"/>
                    <a:pt x="176095" y="64315"/>
                    <a:pt x="196997" y="74634"/>
                  </a:cubicBezTo>
                  <a:cubicBezTo>
                    <a:pt x="217899" y="84953"/>
                    <a:pt x="299391" y="114321"/>
                    <a:pt x="297010" y="117496"/>
                  </a:cubicBezTo>
                  <a:cubicBezTo>
                    <a:pt x="294629" y="120671"/>
                    <a:pt x="219487" y="73047"/>
                    <a:pt x="182710" y="93684"/>
                  </a:cubicBezTo>
                  <a:cubicBezTo>
                    <a:pt x="145933" y="114322"/>
                    <a:pt x="106774" y="229150"/>
                    <a:pt x="76347" y="241321"/>
                  </a:cubicBezTo>
                  <a:cubicBezTo>
                    <a:pt x="45920" y="253492"/>
                    <a:pt x="-3028" y="178615"/>
                    <a:pt x="147" y="166709"/>
                  </a:cubicBezTo>
                  <a:cubicBezTo>
                    <a:pt x="3322" y="154803"/>
                    <a:pt x="69468" y="183113"/>
                    <a:pt x="95397" y="169884"/>
                  </a:cubicBezTo>
                  <a:cubicBezTo>
                    <a:pt x="121326" y="156655"/>
                    <a:pt x="146991" y="107442"/>
                    <a:pt x="155722" y="87334"/>
                  </a:cubicBezTo>
                  <a:cubicBezTo>
                    <a:pt x="164453" y="67226"/>
                    <a:pt x="143552" y="61669"/>
                    <a:pt x="147785" y="49234"/>
                  </a:cubicBezTo>
                  <a:cubicBezTo>
                    <a:pt x="152018" y="36799"/>
                    <a:pt x="196203" y="-1037"/>
                    <a:pt x="200172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3" name="フリーフォーム: 図形 572">
              <a:extLst>
                <a:ext uri="{FF2B5EF4-FFF2-40B4-BE49-F238E27FC236}">
                  <a16:creationId xmlns:a16="http://schemas.microsoft.com/office/drawing/2014/main" id="{CEEA014B-5277-4484-8098-B0E332F740F4}"/>
                </a:ext>
              </a:extLst>
            </p:cNvPr>
            <p:cNvSpPr/>
            <p:nvPr/>
          </p:nvSpPr>
          <p:spPr>
            <a:xfrm>
              <a:off x="3858168" y="4632528"/>
              <a:ext cx="80792" cy="182877"/>
            </a:xfrm>
            <a:custGeom>
              <a:avLst/>
              <a:gdLst>
                <a:gd name="connsiteX0" fmla="*/ 77245 w 80792"/>
                <a:gd name="connsiteY0" fmla="*/ 4560 h 182877"/>
                <a:gd name="connsiteX1" fmla="*/ 1045 w 80792"/>
                <a:gd name="connsiteY1" fmla="*/ 180772 h 182877"/>
                <a:gd name="connsiteX2" fmla="*/ 31207 w 80792"/>
                <a:gd name="connsiteY2" fmla="*/ 101397 h 182877"/>
                <a:gd name="connsiteX3" fmla="*/ 5807 w 80792"/>
                <a:gd name="connsiteY3" fmla="*/ 96635 h 182877"/>
                <a:gd name="connsiteX4" fmla="*/ 61370 w 80792"/>
                <a:gd name="connsiteY4" fmla="*/ 53772 h 182877"/>
                <a:gd name="connsiteX5" fmla="*/ 77245 w 80792"/>
                <a:gd name="connsiteY5" fmla="*/ 4560 h 18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792" h="182877">
                  <a:moveTo>
                    <a:pt x="77245" y="4560"/>
                  </a:moveTo>
                  <a:cubicBezTo>
                    <a:pt x="67191" y="25727"/>
                    <a:pt x="8718" y="164633"/>
                    <a:pt x="1045" y="180772"/>
                  </a:cubicBezTo>
                  <a:cubicBezTo>
                    <a:pt x="-6628" y="196911"/>
                    <a:pt x="30413" y="115420"/>
                    <a:pt x="31207" y="101397"/>
                  </a:cubicBezTo>
                  <a:cubicBezTo>
                    <a:pt x="32001" y="87374"/>
                    <a:pt x="780" y="104572"/>
                    <a:pt x="5807" y="96635"/>
                  </a:cubicBezTo>
                  <a:cubicBezTo>
                    <a:pt x="10834" y="88698"/>
                    <a:pt x="48670" y="65414"/>
                    <a:pt x="61370" y="53772"/>
                  </a:cubicBezTo>
                  <a:cubicBezTo>
                    <a:pt x="74070" y="42130"/>
                    <a:pt x="87299" y="-16607"/>
                    <a:pt x="77245" y="4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4" name="フリーフォーム: 図形 573">
              <a:extLst>
                <a:ext uri="{FF2B5EF4-FFF2-40B4-BE49-F238E27FC236}">
                  <a16:creationId xmlns:a16="http://schemas.microsoft.com/office/drawing/2014/main" id="{0D366596-63D3-459B-A0CC-7D549D417190}"/>
                </a:ext>
              </a:extLst>
            </p:cNvPr>
            <p:cNvSpPr/>
            <p:nvPr/>
          </p:nvSpPr>
          <p:spPr>
            <a:xfrm>
              <a:off x="2965450" y="4824404"/>
              <a:ext cx="789331" cy="21453"/>
            </a:xfrm>
            <a:custGeom>
              <a:avLst/>
              <a:gdLst>
                <a:gd name="connsiteX0" fmla="*/ 0 w 789331"/>
                <a:gd name="connsiteY0" fmla="*/ 3184 h 21453"/>
                <a:gd name="connsiteX1" fmla="*/ 752475 w 789331"/>
                <a:gd name="connsiteY1" fmla="*/ 20646 h 21453"/>
                <a:gd name="connsiteX2" fmla="*/ 660400 w 789331"/>
                <a:gd name="connsiteY2" fmla="*/ 17471 h 21453"/>
                <a:gd name="connsiteX3" fmla="*/ 549275 w 789331"/>
                <a:gd name="connsiteY3" fmla="*/ 7946 h 21453"/>
                <a:gd name="connsiteX4" fmla="*/ 450850 w 789331"/>
                <a:gd name="connsiteY4" fmla="*/ 9 h 21453"/>
                <a:gd name="connsiteX5" fmla="*/ 0 w 789331"/>
                <a:gd name="connsiteY5" fmla="*/ 3184 h 2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9331" h="21453">
                  <a:moveTo>
                    <a:pt x="0" y="3184"/>
                  </a:moveTo>
                  <a:cubicBezTo>
                    <a:pt x="50271" y="6624"/>
                    <a:pt x="752475" y="20646"/>
                    <a:pt x="752475" y="20646"/>
                  </a:cubicBezTo>
                  <a:cubicBezTo>
                    <a:pt x="862542" y="23027"/>
                    <a:pt x="694267" y="19588"/>
                    <a:pt x="660400" y="17471"/>
                  </a:cubicBezTo>
                  <a:cubicBezTo>
                    <a:pt x="626533" y="15354"/>
                    <a:pt x="549275" y="7946"/>
                    <a:pt x="549275" y="7946"/>
                  </a:cubicBezTo>
                  <a:cubicBezTo>
                    <a:pt x="514350" y="5036"/>
                    <a:pt x="538956" y="-256"/>
                    <a:pt x="450850" y="9"/>
                  </a:cubicBezTo>
                  <a:lnTo>
                    <a:pt x="0" y="318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5" name="フリーフォーム: 図形 574">
              <a:extLst>
                <a:ext uri="{FF2B5EF4-FFF2-40B4-BE49-F238E27FC236}">
                  <a16:creationId xmlns:a16="http://schemas.microsoft.com/office/drawing/2014/main" id="{2ACF39AC-A1B5-455B-8931-916C27CB1D74}"/>
                </a:ext>
              </a:extLst>
            </p:cNvPr>
            <p:cNvSpPr/>
            <p:nvPr/>
          </p:nvSpPr>
          <p:spPr>
            <a:xfrm>
              <a:off x="3545583" y="4598789"/>
              <a:ext cx="324742" cy="260597"/>
            </a:xfrm>
            <a:custGeom>
              <a:avLst/>
              <a:gdLst>
                <a:gd name="connsiteX0" fmla="*/ 319980 w 324742"/>
                <a:gd name="connsiteY0" fmla="*/ 199 h 260597"/>
                <a:gd name="connsiteX1" fmla="*/ 264417 w 324742"/>
                <a:gd name="connsiteY1" fmla="*/ 171649 h 260597"/>
                <a:gd name="connsiteX2" fmla="*/ 180280 w 324742"/>
                <a:gd name="connsiteY2" fmla="*/ 220861 h 260597"/>
                <a:gd name="connsiteX3" fmla="*/ 892 w 324742"/>
                <a:gd name="connsiteY3" fmla="*/ 260549 h 260597"/>
                <a:gd name="connsiteX4" fmla="*/ 262830 w 324742"/>
                <a:gd name="connsiteY4" fmla="*/ 212924 h 260597"/>
                <a:gd name="connsiteX5" fmla="*/ 324742 w 324742"/>
                <a:gd name="connsiteY5" fmla="*/ 220861 h 260597"/>
                <a:gd name="connsiteX6" fmla="*/ 253305 w 324742"/>
                <a:gd name="connsiteY6" fmla="*/ 209749 h 260597"/>
                <a:gd name="connsiteX7" fmla="*/ 253305 w 324742"/>
                <a:gd name="connsiteY7" fmla="*/ 138311 h 260597"/>
                <a:gd name="connsiteX8" fmla="*/ 319980 w 324742"/>
                <a:gd name="connsiteY8" fmla="*/ 199 h 26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742" h="260597">
                  <a:moveTo>
                    <a:pt x="319980" y="199"/>
                  </a:moveTo>
                  <a:cubicBezTo>
                    <a:pt x="321832" y="5755"/>
                    <a:pt x="287700" y="134872"/>
                    <a:pt x="264417" y="171649"/>
                  </a:cubicBezTo>
                  <a:cubicBezTo>
                    <a:pt x="241134" y="208426"/>
                    <a:pt x="224201" y="206044"/>
                    <a:pt x="180280" y="220861"/>
                  </a:cubicBezTo>
                  <a:cubicBezTo>
                    <a:pt x="136359" y="235678"/>
                    <a:pt x="-12866" y="261872"/>
                    <a:pt x="892" y="260549"/>
                  </a:cubicBezTo>
                  <a:cubicBezTo>
                    <a:pt x="14650" y="259226"/>
                    <a:pt x="208855" y="219539"/>
                    <a:pt x="262830" y="212924"/>
                  </a:cubicBezTo>
                  <a:lnTo>
                    <a:pt x="324742" y="220861"/>
                  </a:lnTo>
                  <a:cubicBezTo>
                    <a:pt x="323155" y="220332"/>
                    <a:pt x="265211" y="223507"/>
                    <a:pt x="253305" y="209749"/>
                  </a:cubicBezTo>
                  <a:cubicBezTo>
                    <a:pt x="241399" y="195991"/>
                    <a:pt x="241663" y="169796"/>
                    <a:pt x="253305" y="138311"/>
                  </a:cubicBezTo>
                  <a:cubicBezTo>
                    <a:pt x="264947" y="106826"/>
                    <a:pt x="318128" y="-5357"/>
                    <a:pt x="319980" y="1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6" name="フリーフォーム: 図形 575">
              <a:extLst>
                <a:ext uri="{FF2B5EF4-FFF2-40B4-BE49-F238E27FC236}">
                  <a16:creationId xmlns:a16="http://schemas.microsoft.com/office/drawing/2014/main" id="{762046F0-85F7-475B-B2BA-E1768F919146}"/>
                </a:ext>
              </a:extLst>
            </p:cNvPr>
            <p:cNvSpPr/>
            <p:nvPr/>
          </p:nvSpPr>
          <p:spPr>
            <a:xfrm>
              <a:off x="3651013" y="4641776"/>
              <a:ext cx="252691" cy="241581"/>
            </a:xfrm>
            <a:custGeom>
              <a:avLst/>
              <a:gdLst>
                <a:gd name="connsiteX0" fmla="*/ 230425 w 252691"/>
                <a:gd name="connsiteY0" fmla="*/ 74 h 241581"/>
                <a:gd name="connsiteX1" fmla="*/ 190737 w 252691"/>
                <a:gd name="connsiteY1" fmla="*/ 119137 h 241581"/>
                <a:gd name="connsiteX2" fmla="*/ 252650 w 252691"/>
                <a:gd name="connsiteY2" fmla="*/ 139774 h 241581"/>
                <a:gd name="connsiteX3" fmla="*/ 179625 w 252691"/>
                <a:gd name="connsiteY3" fmla="*/ 166762 h 241581"/>
                <a:gd name="connsiteX4" fmla="*/ 237 w 252691"/>
                <a:gd name="connsiteY4" fmla="*/ 241374 h 241581"/>
                <a:gd name="connsiteX5" fmla="*/ 220900 w 252691"/>
                <a:gd name="connsiteY5" fmla="*/ 187399 h 241581"/>
                <a:gd name="connsiteX6" fmla="*/ 176450 w 252691"/>
                <a:gd name="connsiteY6" fmla="*/ 138187 h 241581"/>
                <a:gd name="connsiteX7" fmla="*/ 230425 w 252691"/>
                <a:gd name="connsiteY7" fmla="*/ 74 h 241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691" h="241581">
                  <a:moveTo>
                    <a:pt x="230425" y="74"/>
                  </a:moveTo>
                  <a:cubicBezTo>
                    <a:pt x="232806" y="-3101"/>
                    <a:pt x="187033" y="95854"/>
                    <a:pt x="190737" y="119137"/>
                  </a:cubicBezTo>
                  <a:cubicBezTo>
                    <a:pt x="194441" y="142420"/>
                    <a:pt x="254502" y="131837"/>
                    <a:pt x="252650" y="139774"/>
                  </a:cubicBezTo>
                  <a:cubicBezTo>
                    <a:pt x="250798" y="147712"/>
                    <a:pt x="179625" y="166762"/>
                    <a:pt x="179625" y="166762"/>
                  </a:cubicBezTo>
                  <a:cubicBezTo>
                    <a:pt x="137556" y="183695"/>
                    <a:pt x="-6642" y="237935"/>
                    <a:pt x="237" y="241374"/>
                  </a:cubicBezTo>
                  <a:cubicBezTo>
                    <a:pt x="7116" y="244813"/>
                    <a:pt x="191531" y="204597"/>
                    <a:pt x="220900" y="187399"/>
                  </a:cubicBezTo>
                  <a:cubicBezTo>
                    <a:pt x="250269" y="170201"/>
                    <a:pt x="173275" y="166497"/>
                    <a:pt x="176450" y="138187"/>
                  </a:cubicBezTo>
                  <a:cubicBezTo>
                    <a:pt x="179625" y="109877"/>
                    <a:pt x="228044" y="3249"/>
                    <a:pt x="230425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7" name="フリーフォーム: 図形 576">
              <a:extLst>
                <a:ext uri="{FF2B5EF4-FFF2-40B4-BE49-F238E27FC236}">
                  <a16:creationId xmlns:a16="http://schemas.microsoft.com/office/drawing/2014/main" id="{48D65149-53CC-4BFC-9928-A9C4CCA62230}"/>
                </a:ext>
              </a:extLst>
            </p:cNvPr>
            <p:cNvSpPr/>
            <p:nvPr/>
          </p:nvSpPr>
          <p:spPr>
            <a:xfrm>
              <a:off x="2582600" y="4841857"/>
              <a:ext cx="991137" cy="88982"/>
            </a:xfrm>
            <a:custGeom>
              <a:avLst/>
              <a:gdLst>
                <a:gd name="connsiteX0" fmla="*/ 1850 w 991137"/>
                <a:gd name="connsiteY0" fmla="*/ 88918 h 88982"/>
                <a:gd name="connsiteX1" fmla="*/ 335225 w 991137"/>
                <a:gd name="connsiteY1" fmla="*/ 30181 h 88982"/>
                <a:gd name="connsiteX2" fmla="*/ 811475 w 991137"/>
                <a:gd name="connsiteY2" fmla="*/ 27006 h 88982"/>
                <a:gd name="connsiteX3" fmla="*/ 547950 w 991137"/>
                <a:gd name="connsiteY3" fmla="*/ 22243 h 88982"/>
                <a:gd name="connsiteX4" fmla="*/ 989275 w 991137"/>
                <a:gd name="connsiteY4" fmla="*/ 14306 h 88982"/>
                <a:gd name="connsiteX5" fmla="*/ 343163 w 991137"/>
                <a:gd name="connsiteY5" fmla="*/ 18 h 88982"/>
                <a:gd name="connsiteX6" fmla="*/ 206638 w 991137"/>
                <a:gd name="connsiteY6" fmla="*/ 17481 h 88982"/>
                <a:gd name="connsiteX7" fmla="*/ 1850 w 991137"/>
                <a:gd name="connsiteY7" fmla="*/ 88918 h 8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1137" h="88982">
                  <a:moveTo>
                    <a:pt x="1850" y="88918"/>
                  </a:moveTo>
                  <a:cubicBezTo>
                    <a:pt x="23281" y="91035"/>
                    <a:pt x="200288" y="40500"/>
                    <a:pt x="335225" y="30181"/>
                  </a:cubicBezTo>
                  <a:cubicBezTo>
                    <a:pt x="470162" y="19862"/>
                    <a:pt x="776021" y="28329"/>
                    <a:pt x="811475" y="27006"/>
                  </a:cubicBezTo>
                  <a:cubicBezTo>
                    <a:pt x="846929" y="25683"/>
                    <a:pt x="518317" y="24360"/>
                    <a:pt x="547950" y="22243"/>
                  </a:cubicBezTo>
                  <a:cubicBezTo>
                    <a:pt x="577583" y="20126"/>
                    <a:pt x="1023406" y="18010"/>
                    <a:pt x="989275" y="14306"/>
                  </a:cubicBezTo>
                  <a:cubicBezTo>
                    <a:pt x="955144" y="10602"/>
                    <a:pt x="473602" y="-511"/>
                    <a:pt x="343163" y="18"/>
                  </a:cubicBezTo>
                  <a:cubicBezTo>
                    <a:pt x="212724" y="547"/>
                    <a:pt x="262201" y="2929"/>
                    <a:pt x="206638" y="17481"/>
                  </a:cubicBezTo>
                  <a:cubicBezTo>
                    <a:pt x="151076" y="32033"/>
                    <a:pt x="-19581" y="86801"/>
                    <a:pt x="1850" y="889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8" name="フリーフォーム: 図形 577">
              <a:extLst>
                <a:ext uri="{FF2B5EF4-FFF2-40B4-BE49-F238E27FC236}">
                  <a16:creationId xmlns:a16="http://schemas.microsoft.com/office/drawing/2014/main" id="{F8A6216D-5BBE-428D-9EED-0D77EEE44BA0}"/>
                </a:ext>
              </a:extLst>
            </p:cNvPr>
            <p:cNvSpPr/>
            <p:nvPr/>
          </p:nvSpPr>
          <p:spPr>
            <a:xfrm>
              <a:off x="2433360" y="4902199"/>
              <a:ext cx="327669" cy="175382"/>
            </a:xfrm>
            <a:custGeom>
              <a:avLst/>
              <a:gdLst>
                <a:gd name="connsiteX0" fmla="*/ 198715 w 327669"/>
                <a:gd name="connsiteY0" fmla="*/ 20639 h 175382"/>
                <a:gd name="connsiteX1" fmla="*/ 46315 w 327669"/>
                <a:gd name="connsiteY1" fmla="*/ 123826 h 175382"/>
                <a:gd name="connsiteX2" fmla="*/ 327303 w 327669"/>
                <a:gd name="connsiteY2" fmla="*/ 146051 h 175382"/>
                <a:gd name="connsiteX3" fmla="*/ 103465 w 327669"/>
                <a:gd name="connsiteY3" fmla="*/ 158751 h 175382"/>
                <a:gd name="connsiteX4" fmla="*/ 278 w 327669"/>
                <a:gd name="connsiteY4" fmla="*/ 168276 h 175382"/>
                <a:gd name="connsiteX5" fmla="*/ 73303 w 327669"/>
                <a:gd name="connsiteY5" fmla="*/ 44451 h 175382"/>
                <a:gd name="connsiteX6" fmla="*/ 81240 w 327669"/>
                <a:gd name="connsiteY6" fmla="*/ 1 h 175382"/>
                <a:gd name="connsiteX7" fmla="*/ 84415 w 327669"/>
                <a:gd name="connsiteY7" fmla="*/ 42864 h 175382"/>
                <a:gd name="connsiteX8" fmla="*/ 198715 w 327669"/>
                <a:gd name="connsiteY8" fmla="*/ 20639 h 175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669" h="175382">
                  <a:moveTo>
                    <a:pt x="198715" y="20639"/>
                  </a:moveTo>
                  <a:cubicBezTo>
                    <a:pt x="192365" y="34133"/>
                    <a:pt x="24884" y="102924"/>
                    <a:pt x="46315" y="123826"/>
                  </a:cubicBezTo>
                  <a:cubicBezTo>
                    <a:pt x="67746" y="144728"/>
                    <a:pt x="317778" y="140230"/>
                    <a:pt x="327303" y="146051"/>
                  </a:cubicBezTo>
                  <a:cubicBezTo>
                    <a:pt x="336828" y="151872"/>
                    <a:pt x="157969" y="155047"/>
                    <a:pt x="103465" y="158751"/>
                  </a:cubicBezTo>
                  <a:cubicBezTo>
                    <a:pt x="48961" y="162455"/>
                    <a:pt x="5305" y="187326"/>
                    <a:pt x="278" y="168276"/>
                  </a:cubicBezTo>
                  <a:cubicBezTo>
                    <a:pt x="-4749" y="149226"/>
                    <a:pt x="59809" y="72497"/>
                    <a:pt x="73303" y="44451"/>
                  </a:cubicBezTo>
                  <a:cubicBezTo>
                    <a:pt x="86797" y="16405"/>
                    <a:pt x="79388" y="265"/>
                    <a:pt x="81240" y="1"/>
                  </a:cubicBezTo>
                  <a:cubicBezTo>
                    <a:pt x="83092" y="-263"/>
                    <a:pt x="62719" y="40747"/>
                    <a:pt x="84415" y="42864"/>
                  </a:cubicBezTo>
                  <a:cubicBezTo>
                    <a:pt x="106111" y="44981"/>
                    <a:pt x="205065" y="7145"/>
                    <a:pt x="198715" y="206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9" name="フリーフォーム: 図形 578">
              <a:extLst>
                <a:ext uri="{FF2B5EF4-FFF2-40B4-BE49-F238E27FC236}">
                  <a16:creationId xmlns:a16="http://schemas.microsoft.com/office/drawing/2014/main" id="{957D53A4-CF37-4632-8749-7EF600AD1F51}"/>
                </a:ext>
              </a:extLst>
            </p:cNvPr>
            <p:cNvSpPr/>
            <p:nvPr/>
          </p:nvSpPr>
          <p:spPr>
            <a:xfrm>
              <a:off x="2564530" y="5026025"/>
              <a:ext cx="1148700" cy="54809"/>
            </a:xfrm>
            <a:custGeom>
              <a:avLst/>
              <a:gdLst>
                <a:gd name="connsiteX0" fmla="*/ 40558 w 1148700"/>
                <a:gd name="connsiteY0" fmla="*/ 11113 h 54809"/>
                <a:gd name="connsiteX1" fmla="*/ 781920 w 1148700"/>
                <a:gd name="connsiteY1" fmla="*/ 36513 h 54809"/>
                <a:gd name="connsiteX2" fmla="*/ 970833 w 1148700"/>
                <a:gd name="connsiteY2" fmla="*/ 53975 h 54809"/>
                <a:gd name="connsiteX3" fmla="*/ 1148633 w 1148700"/>
                <a:gd name="connsiteY3" fmla="*/ 9525 h 54809"/>
                <a:gd name="connsiteX4" fmla="*/ 988295 w 1148700"/>
                <a:gd name="connsiteY4" fmla="*/ 46038 h 54809"/>
                <a:gd name="connsiteX5" fmla="*/ 718420 w 1148700"/>
                <a:gd name="connsiteY5" fmla="*/ 0 h 54809"/>
                <a:gd name="connsiteX6" fmla="*/ 158033 w 1148700"/>
                <a:gd name="connsiteY6" fmla="*/ 15875 h 54809"/>
                <a:gd name="connsiteX7" fmla="*/ 40558 w 1148700"/>
                <a:gd name="connsiteY7" fmla="*/ 11113 h 5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700" h="54809">
                  <a:moveTo>
                    <a:pt x="40558" y="11113"/>
                  </a:moveTo>
                  <a:lnTo>
                    <a:pt x="781920" y="36513"/>
                  </a:lnTo>
                  <a:cubicBezTo>
                    <a:pt x="936966" y="43657"/>
                    <a:pt x="909714" y="58473"/>
                    <a:pt x="970833" y="53975"/>
                  </a:cubicBezTo>
                  <a:cubicBezTo>
                    <a:pt x="1031952" y="49477"/>
                    <a:pt x="1145723" y="10848"/>
                    <a:pt x="1148633" y="9525"/>
                  </a:cubicBezTo>
                  <a:cubicBezTo>
                    <a:pt x="1151543" y="8202"/>
                    <a:pt x="1059997" y="47625"/>
                    <a:pt x="988295" y="46038"/>
                  </a:cubicBezTo>
                  <a:cubicBezTo>
                    <a:pt x="916593" y="44451"/>
                    <a:pt x="856797" y="5027"/>
                    <a:pt x="718420" y="0"/>
                  </a:cubicBezTo>
                  <a:lnTo>
                    <a:pt x="158033" y="15875"/>
                  </a:lnTo>
                  <a:cubicBezTo>
                    <a:pt x="53258" y="18521"/>
                    <a:pt x="-63423" y="7673"/>
                    <a:pt x="40558" y="11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0" name="フリーフォーム: 図形 579">
              <a:extLst>
                <a:ext uri="{FF2B5EF4-FFF2-40B4-BE49-F238E27FC236}">
                  <a16:creationId xmlns:a16="http://schemas.microsoft.com/office/drawing/2014/main" id="{FDB0252D-E72A-4D0A-A116-DA758F81D38A}"/>
                </a:ext>
              </a:extLst>
            </p:cNvPr>
            <p:cNvSpPr/>
            <p:nvPr/>
          </p:nvSpPr>
          <p:spPr>
            <a:xfrm>
              <a:off x="2369528" y="5053638"/>
              <a:ext cx="1502385" cy="97830"/>
            </a:xfrm>
            <a:custGeom>
              <a:avLst/>
              <a:gdLst>
                <a:gd name="connsiteX0" fmla="*/ 48235 w 1502385"/>
                <a:gd name="connsiteY0" fmla="*/ 962 h 97830"/>
                <a:gd name="connsiteX1" fmla="*/ 511785 w 1502385"/>
                <a:gd name="connsiteY1" fmla="*/ 31125 h 97830"/>
                <a:gd name="connsiteX2" fmla="*/ 1502385 w 1502385"/>
                <a:gd name="connsiteY2" fmla="*/ 45412 h 97830"/>
                <a:gd name="connsiteX3" fmla="*/ 1262672 w 1502385"/>
                <a:gd name="connsiteY3" fmla="*/ 50175 h 97830"/>
                <a:gd name="connsiteX4" fmla="*/ 276835 w 1502385"/>
                <a:gd name="connsiteY4" fmla="*/ 75575 h 97830"/>
                <a:gd name="connsiteX5" fmla="*/ 1345222 w 1502385"/>
                <a:gd name="connsiteY5" fmla="*/ 97800 h 97830"/>
                <a:gd name="connsiteX6" fmla="*/ 157772 w 1502385"/>
                <a:gd name="connsiteY6" fmla="*/ 70812 h 97830"/>
                <a:gd name="connsiteX7" fmla="*/ 48235 w 1502385"/>
                <a:gd name="connsiteY7" fmla="*/ 962 h 9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2385" h="97830">
                  <a:moveTo>
                    <a:pt x="48235" y="962"/>
                  </a:moveTo>
                  <a:cubicBezTo>
                    <a:pt x="107237" y="-5653"/>
                    <a:pt x="269427" y="23717"/>
                    <a:pt x="511785" y="31125"/>
                  </a:cubicBezTo>
                  <a:cubicBezTo>
                    <a:pt x="754143" y="38533"/>
                    <a:pt x="1377237" y="42237"/>
                    <a:pt x="1502385" y="45412"/>
                  </a:cubicBezTo>
                  <a:lnTo>
                    <a:pt x="1262672" y="50175"/>
                  </a:lnTo>
                  <a:lnTo>
                    <a:pt x="276835" y="75575"/>
                  </a:lnTo>
                  <a:cubicBezTo>
                    <a:pt x="290593" y="83513"/>
                    <a:pt x="1365066" y="98594"/>
                    <a:pt x="1345222" y="97800"/>
                  </a:cubicBezTo>
                  <a:cubicBezTo>
                    <a:pt x="1325378" y="97006"/>
                    <a:pt x="369174" y="86423"/>
                    <a:pt x="157772" y="70812"/>
                  </a:cubicBezTo>
                  <a:cubicBezTo>
                    <a:pt x="-53630" y="55202"/>
                    <a:pt x="-10767" y="7577"/>
                    <a:pt x="48235" y="9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1" name="フリーフォーム: 図形 580">
              <a:extLst>
                <a:ext uri="{FF2B5EF4-FFF2-40B4-BE49-F238E27FC236}">
                  <a16:creationId xmlns:a16="http://schemas.microsoft.com/office/drawing/2014/main" id="{1622988E-F5FE-452B-A30E-5DFF05134338}"/>
                </a:ext>
              </a:extLst>
            </p:cNvPr>
            <p:cNvSpPr/>
            <p:nvPr/>
          </p:nvSpPr>
          <p:spPr>
            <a:xfrm>
              <a:off x="3516313" y="4968860"/>
              <a:ext cx="825508" cy="113963"/>
            </a:xfrm>
            <a:custGeom>
              <a:avLst/>
              <a:gdLst>
                <a:gd name="connsiteX0" fmla="*/ 0 w 825508"/>
                <a:gd name="connsiteY0" fmla="*/ 101615 h 113963"/>
                <a:gd name="connsiteX1" fmla="*/ 669925 w 825508"/>
                <a:gd name="connsiteY1" fmla="*/ 112728 h 113963"/>
                <a:gd name="connsiteX2" fmla="*/ 825500 w 825508"/>
                <a:gd name="connsiteY2" fmla="*/ 69865 h 113963"/>
                <a:gd name="connsiteX3" fmla="*/ 677862 w 825508"/>
                <a:gd name="connsiteY3" fmla="*/ 15 h 113963"/>
                <a:gd name="connsiteX4" fmla="*/ 809625 w 825508"/>
                <a:gd name="connsiteY4" fmla="*/ 76215 h 113963"/>
                <a:gd name="connsiteX5" fmla="*/ 630237 w 825508"/>
                <a:gd name="connsiteY5" fmla="*/ 93678 h 113963"/>
                <a:gd name="connsiteX6" fmla="*/ 0 w 825508"/>
                <a:gd name="connsiteY6" fmla="*/ 101615 h 1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5508" h="113963">
                  <a:moveTo>
                    <a:pt x="0" y="101615"/>
                  </a:moveTo>
                  <a:cubicBezTo>
                    <a:pt x="6615" y="104790"/>
                    <a:pt x="532342" y="118020"/>
                    <a:pt x="669925" y="112728"/>
                  </a:cubicBezTo>
                  <a:cubicBezTo>
                    <a:pt x="807508" y="107436"/>
                    <a:pt x="824177" y="88651"/>
                    <a:pt x="825500" y="69865"/>
                  </a:cubicBezTo>
                  <a:cubicBezTo>
                    <a:pt x="826823" y="51079"/>
                    <a:pt x="680508" y="-1043"/>
                    <a:pt x="677862" y="15"/>
                  </a:cubicBezTo>
                  <a:cubicBezTo>
                    <a:pt x="675216" y="1073"/>
                    <a:pt x="817563" y="60604"/>
                    <a:pt x="809625" y="76215"/>
                  </a:cubicBezTo>
                  <a:cubicBezTo>
                    <a:pt x="801688" y="91825"/>
                    <a:pt x="762793" y="90768"/>
                    <a:pt x="630237" y="93678"/>
                  </a:cubicBezTo>
                  <a:lnTo>
                    <a:pt x="0" y="10161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2" name="フリーフォーム: 図形 581">
              <a:extLst>
                <a:ext uri="{FF2B5EF4-FFF2-40B4-BE49-F238E27FC236}">
                  <a16:creationId xmlns:a16="http://schemas.microsoft.com/office/drawing/2014/main" id="{6985F02A-BF32-4419-A13A-214BEE10536D}"/>
                </a:ext>
              </a:extLst>
            </p:cNvPr>
            <p:cNvSpPr/>
            <p:nvPr/>
          </p:nvSpPr>
          <p:spPr>
            <a:xfrm>
              <a:off x="3297238" y="5095282"/>
              <a:ext cx="1418922" cy="25993"/>
            </a:xfrm>
            <a:custGeom>
              <a:avLst/>
              <a:gdLst>
                <a:gd name="connsiteX0" fmla="*/ 0 w 1418922"/>
                <a:gd name="connsiteY0" fmla="*/ 25993 h 25993"/>
                <a:gd name="connsiteX1" fmla="*/ 1371600 w 1418922"/>
                <a:gd name="connsiteY1" fmla="*/ 18056 h 25993"/>
                <a:gd name="connsiteX2" fmla="*/ 1068387 w 1418922"/>
                <a:gd name="connsiteY2" fmla="*/ 593 h 25993"/>
                <a:gd name="connsiteX3" fmla="*/ 728662 w 1418922"/>
                <a:gd name="connsiteY3" fmla="*/ 3768 h 25993"/>
                <a:gd name="connsiteX4" fmla="*/ 0 w 1418922"/>
                <a:gd name="connsiteY4" fmla="*/ 25993 h 2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8922" h="25993">
                  <a:moveTo>
                    <a:pt x="0" y="25993"/>
                  </a:moveTo>
                  <a:lnTo>
                    <a:pt x="1371600" y="18056"/>
                  </a:lnTo>
                  <a:cubicBezTo>
                    <a:pt x="1549664" y="13823"/>
                    <a:pt x="1175543" y="2974"/>
                    <a:pt x="1068387" y="593"/>
                  </a:cubicBezTo>
                  <a:cubicBezTo>
                    <a:pt x="961231" y="-1788"/>
                    <a:pt x="728662" y="3768"/>
                    <a:pt x="728662" y="3768"/>
                  </a:cubicBezTo>
                  <a:lnTo>
                    <a:pt x="0" y="2599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3" name="フリーフォーム: 図形 582">
              <a:extLst>
                <a:ext uri="{FF2B5EF4-FFF2-40B4-BE49-F238E27FC236}">
                  <a16:creationId xmlns:a16="http://schemas.microsoft.com/office/drawing/2014/main" id="{EA0D37FE-6F30-4A89-ABE6-04E1CB35EDED}"/>
                </a:ext>
              </a:extLst>
            </p:cNvPr>
            <p:cNvSpPr/>
            <p:nvPr/>
          </p:nvSpPr>
          <p:spPr>
            <a:xfrm>
              <a:off x="4250002" y="4616796"/>
              <a:ext cx="222340" cy="234118"/>
            </a:xfrm>
            <a:custGeom>
              <a:avLst/>
              <a:gdLst>
                <a:gd name="connsiteX0" fmla="*/ 4498 w 222340"/>
                <a:gd name="connsiteY0" fmla="*/ 1242 h 234118"/>
                <a:gd name="connsiteX1" fmla="*/ 212461 w 222340"/>
                <a:gd name="connsiteY1" fmla="*/ 221904 h 234118"/>
                <a:gd name="connsiteX2" fmla="*/ 177536 w 222340"/>
                <a:gd name="connsiteY2" fmla="*/ 198092 h 234118"/>
                <a:gd name="connsiteX3" fmla="*/ 77523 w 222340"/>
                <a:gd name="connsiteY3" fmla="*/ 134592 h 234118"/>
                <a:gd name="connsiteX4" fmla="*/ 4498 w 222340"/>
                <a:gd name="connsiteY4" fmla="*/ 1242 h 234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340" h="234118">
                  <a:moveTo>
                    <a:pt x="4498" y="1242"/>
                  </a:moveTo>
                  <a:cubicBezTo>
                    <a:pt x="26988" y="15794"/>
                    <a:pt x="183621" y="189096"/>
                    <a:pt x="212461" y="221904"/>
                  </a:cubicBezTo>
                  <a:cubicBezTo>
                    <a:pt x="241301" y="254712"/>
                    <a:pt x="200026" y="212644"/>
                    <a:pt x="177536" y="198092"/>
                  </a:cubicBezTo>
                  <a:cubicBezTo>
                    <a:pt x="155046" y="183540"/>
                    <a:pt x="105304" y="165019"/>
                    <a:pt x="77523" y="134592"/>
                  </a:cubicBezTo>
                  <a:cubicBezTo>
                    <a:pt x="49742" y="104165"/>
                    <a:pt x="-17992" y="-13310"/>
                    <a:pt x="4498" y="1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4" name="フリーフォーム: 図形 583">
              <a:extLst>
                <a:ext uri="{FF2B5EF4-FFF2-40B4-BE49-F238E27FC236}">
                  <a16:creationId xmlns:a16="http://schemas.microsoft.com/office/drawing/2014/main" id="{089E1920-82D1-4A20-91F6-F6DA8DF658DB}"/>
                </a:ext>
              </a:extLst>
            </p:cNvPr>
            <p:cNvSpPr/>
            <p:nvPr/>
          </p:nvSpPr>
          <p:spPr>
            <a:xfrm>
              <a:off x="4174705" y="4741863"/>
              <a:ext cx="243499" cy="218193"/>
            </a:xfrm>
            <a:custGeom>
              <a:avLst/>
              <a:gdLst>
                <a:gd name="connsiteX0" fmla="*/ 44870 w 243499"/>
                <a:gd name="connsiteY0" fmla="*/ 0 h 218193"/>
                <a:gd name="connsiteX1" fmla="*/ 420 w 243499"/>
                <a:gd name="connsiteY1" fmla="*/ 85725 h 218193"/>
                <a:gd name="connsiteX2" fmla="*/ 76620 w 243499"/>
                <a:gd name="connsiteY2" fmla="*/ 173037 h 218193"/>
                <a:gd name="connsiteX3" fmla="*/ 152820 w 243499"/>
                <a:gd name="connsiteY3" fmla="*/ 207962 h 218193"/>
                <a:gd name="connsiteX4" fmla="*/ 243308 w 243499"/>
                <a:gd name="connsiteY4" fmla="*/ 215900 h 218193"/>
                <a:gd name="connsiteX5" fmla="*/ 127420 w 243499"/>
                <a:gd name="connsiteY5" fmla="*/ 209550 h 218193"/>
                <a:gd name="connsiteX6" fmla="*/ 44870 w 243499"/>
                <a:gd name="connsiteY6" fmla="*/ 130175 h 218193"/>
                <a:gd name="connsiteX7" fmla="*/ 21058 w 243499"/>
                <a:gd name="connsiteY7" fmla="*/ 84137 h 218193"/>
                <a:gd name="connsiteX8" fmla="*/ 44870 w 243499"/>
                <a:gd name="connsiteY8" fmla="*/ 0 h 218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499" h="218193">
                  <a:moveTo>
                    <a:pt x="44870" y="0"/>
                  </a:moveTo>
                  <a:cubicBezTo>
                    <a:pt x="41430" y="265"/>
                    <a:pt x="-4872" y="56886"/>
                    <a:pt x="420" y="85725"/>
                  </a:cubicBezTo>
                  <a:cubicBezTo>
                    <a:pt x="5712" y="114564"/>
                    <a:pt x="51220" y="152664"/>
                    <a:pt x="76620" y="173037"/>
                  </a:cubicBezTo>
                  <a:cubicBezTo>
                    <a:pt x="102020" y="193410"/>
                    <a:pt x="125039" y="200818"/>
                    <a:pt x="152820" y="207962"/>
                  </a:cubicBezTo>
                  <a:cubicBezTo>
                    <a:pt x="180601" y="215106"/>
                    <a:pt x="247541" y="215635"/>
                    <a:pt x="243308" y="215900"/>
                  </a:cubicBezTo>
                  <a:cubicBezTo>
                    <a:pt x="239075" y="216165"/>
                    <a:pt x="160493" y="223838"/>
                    <a:pt x="127420" y="209550"/>
                  </a:cubicBezTo>
                  <a:cubicBezTo>
                    <a:pt x="94347" y="195263"/>
                    <a:pt x="62597" y="151077"/>
                    <a:pt x="44870" y="130175"/>
                  </a:cubicBezTo>
                  <a:cubicBezTo>
                    <a:pt x="27143" y="109273"/>
                    <a:pt x="22116" y="103187"/>
                    <a:pt x="21058" y="84137"/>
                  </a:cubicBezTo>
                  <a:cubicBezTo>
                    <a:pt x="20000" y="65087"/>
                    <a:pt x="48310" y="-265"/>
                    <a:pt x="4487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5" name="フリーフォーム: 図形 584">
              <a:extLst>
                <a:ext uri="{FF2B5EF4-FFF2-40B4-BE49-F238E27FC236}">
                  <a16:creationId xmlns:a16="http://schemas.microsoft.com/office/drawing/2014/main" id="{0409F4FD-B8F9-4564-B64A-02A342CA2556}"/>
                </a:ext>
              </a:extLst>
            </p:cNvPr>
            <p:cNvSpPr/>
            <p:nvPr/>
          </p:nvSpPr>
          <p:spPr>
            <a:xfrm>
              <a:off x="4203668" y="4770519"/>
              <a:ext cx="225560" cy="180918"/>
            </a:xfrm>
            <a:custGeom>
              <a:avLst/>
              <a:gdLst>
                <a:gd name="connsiteX0" fmla="*/ 32 w 225560"/>
                <a:gd name="connsiteY0" fmla="*/ 11031 h 180918"/>
                <a:gd name="connsiteX1" fmla="*/ 131795 w 225560"/>
                <a:gd name="connsiteY1" fmla="*/ 17381 h 180918"/>
                <a:gd name="connsiteX2" fmla="*/ 188945 w 225560"/>
                <a:gd name="connsiteY2" fmla="*/ 71356 h 180918"/>
                <a:gd name="connsiteX3" fmla="*/ 225457 w 225560"/>
                <a:gd name="connsiteY3" fmla="*/ 123744 h 180918"/>
                <a:gd name="connsiteX4" fmla="*/ 200057 w 225560"/>
                <a:gd name="connsiteY4" fmla="*/ 180894 h 180918"/>
                <a:gd name="connsiteX5" fmla="*/ 203232 w 225560"/>
                <a:gd name="connsiteY5" fmla="*/ 130094 h 180918"/>
                <a:gd name="connsiteX6" fmla="*/ 182595 w 225560"/>
                <a:gd name="connsiteY6" fmla="*/ 71356 h 180918"/>
                <a:gd name="connsiteX7" fmla="*/ 144495 w 225560"/>
                <a:gd name="connsiteY7" fmla="*/ 4681 h 180918"/>
                <a:gd name="connsiteX8" fmla="*/ 32 w 225560"/>
                <a:gd name="connsiteY8" fmla="*/ 11031 h 18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560" h="180918">
                  <a:moveTo>
                    <a:pt x="32" y="11031"/>
                  </a:moveTo>
                  <a:cubicBezTo>
                    <a:pt x="-2085" y="13148"/>
                    <a:pt x="100310" y="7327"/>
                    <a:pt x="131795" y="17381"/>
                  </a:cubicBezTo>
                  <a:cubicBezTo>
                    <a:pt x="163280" y="27435"/>
                    <a:pt x="173335" y="53629"/>
                    <a:pt x="188945" y="71356"/>
                  </a:cubicBezTo>
                  <a:cubicBezTo>
                    <a:pt x="204555" y="89083"/>
                    <a:pt x="223605" y="105488"/>
                    <a:pt x="225457" y="123744"/>
                  </a:cubicBezTo>
                  <a:cubicBezTo>
                    <a:pt x="227309" y="142000"/>
                    <a:pt x="203761" y="179836"/>
                    <a:pt x="200057" y="180894"/>
                  </a:cubicBezTo>
                  <a:cubicBezTo>
                    <a:pt x="196353" y="181952"/>
                    <a:pt x="206142" y="148350"/>
                    <a:pt x="203232" y="130094"/>
                  </a:cubicBezTo>
                  <a:cubicBezTo>
                    <a:pt x="200322" y="111838"/>
                    <a:pt x="192384" y="92258"/>
                    <a:pt x="182595" y="71356"/>
                  </a:cubicBezTo>
                  <a:cubicBezTo>
                    <a:pt x="172806" y="50454"/>
                    <a:pt x="173335" y="17381"/>
                    <a:pt x="144495" y="4681"/>
                  </a:cubicBezTo>
                  <a:cubicBezTo>
                    <a:pt x="115655" y="-8019"/>
                    <a:pt x="2149" y="8914"/>
                    <a:pt x="32" y="110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6" name="フリーフォーム: 図形 585">
              <a:extLst>
                <a:ext uri="{FF2B5EF4-FFF2-40B4-BE49-F238E27FC236}">
                  <a16:creationId xmlns:a16="http://schemas.microsoft.com/office/drawing/2014/main" id="{EBE440BC-ED5B-4656-AAC2-7AB1A62EBC1F}"/>
                </a:ext>
              </a:extLst>
            </p:cNvPr>
            <p:cNvSpPr/>
            <p:nvPr/>
          </p:nvSpPr>
          <p:spPr>
            <a:xfrm>
              <a:off x="4201871" y="4802637"/>
              <a:ext cx="182052" cy="115557"/>
            </a:xfrm>
            <a:custGeom>
              <a:avLst/>
              <a:gdLst>
                <a:gd name="connsiteX0" fmla="*/ 242 w 182052"/>
                <a:gd name="connsiteY0" fmla="*/ 2726 h 115557"/>
                <a:gd name="connsiteX1" fmla="*/ 124067 w 182052"/>
                <a:gd name="connsiteY1" fmla="*/ 18601 h 115557"/>
                <a:gd name="connsiteX2" fmla="*/ 173279 w 182052"/>
                <a:gd name="connsiteY2" fmla="*/ 59876 h 115557"/>
                <a:gd name="connsiteX3" fmla="*/ 166929 w 182052"/>
                <a:gd name="connsiteY3" fmla="*/ 101151 h 115557"/>
                <a:gd name="connsiteX4" fmla="*/ 97079 w 182052"/>
                <a:gd name="connsiteY4" fmla="*/ 115438 h 115557"/>
                <a:gd name="connsiteX5" fmla="*/ 176454 w 182052"/>
                <a:gd name="connsiteY5" fmla="*/ 105913 h 115557"/>
                <a:gd name="connsiteX6" fmla="*/ 158992 w 182052"/>
                <a:gd name="connsiteY6" fmla="*/ 72576 h 115557"/>
                <a:gd name="connsiteX7" fmla="*/ 242 w 182052"/>
                <a:gd name="connsiteY7" fmla="*/ 2726 h 11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2052" h="115557">
                  <a:moveTo>
                    <a:pt x="242" y="2726"/>
                  </a:moveTo>
                  <a:cubicBezTo>
                    <a:pt x="-5579" y="-6270"/>
                    <a:pt x="95228" y="9076"/>
                    <a:pt x="124067" y="18601"/>
                  </a:cubicBezTo>
                  <a:cubicBezTo>
                    <a:pt x="152906" y="28126"/>
                    <a:pt x="166135" y="46118"/>
                    <a:pt x="173279" y="59876"/>
                  </a:cubicBezTo>
                  <a:cubicBezTo>
                    <a:pt x="180423" y="73634"/>
                    <a:pt x="179629" y="91891"/>
                    <a:pt x="166929" y="101151"/>
                  </a:cubicBezTo>
                  <a:cubicBezTo>
                    <a:pt x="154229" y="110411"/>
                    <a:pt x="95492" y="114644"/>
                    <a:pt x="97079" y="115438"/>
                  </a:cubicBezTo>
                  <a:cubicBezTo>
                    <a:pt x="98667" y="116232"/>
                    <a:pt x="166135" y="113057"/>
                    <a:pt x="176454" y="105913"/>
                  </a:cubicBezTo>
                  <a:cubicBezTo>
                    <a:pt x="186773" y="98769"/>
                    <a:pt x="183863" y="89509"/>
                    <a:pt x="158992" y="72576"/>
                  </a:cubicBezTo>
                  <a:cubicBezTo>
                    <a:pt x="134121" y="55643"/>
                    <a:pt x="6063" y="11722"/>
                    <a:pt x="242" y="2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7" name="フリーフォーム: 図形 586">
              <a:extLst>
                <a:ext uri="{FF2B5EF4-FFF2-40B4-BE49-F238E27FC236}">
                  <a16:creationId xmlns:a16="http://schemas.microsoft.com/office/drawing/2014/main" id="{671CB41F-08EB-4CDE-9DA4-BE9740854534}"/>
                </a:ext>
              </a:extLst>
            </p:cNvPr>
            <p:cNvSpPr/>
            <p:nvPr/>
          </p:nvSpPr>
          <p:spPr>
            <a:xfrm>
              <a:off x="4234207" y="4798981"/>
              <a:ext cx="152194" cy="128161"/>
            </a:xfrm>
            <a:custGeom>
              <a:avLst/>
              <a:gdLst>
                <a:gd name="connsiteX0" fmla="*/ 10768 w 152194"/>
                <a:gd name="connsiteY0" fmla="*/ 32 h 128161"/>
                <a:gd name="connsiteX1" fmla="*/ 18706 w 152194"/>
                <a:gd name="connsiteY1" fmla="*/ 66707 h 128161"/>
                <a:gd name="connsiteX2" fmla="*/ 48868 w 152194"/>
                <a:gd name="connsiteY2" fmla="*/ 98457 h 128161"/>
                <a:gd name="connsiteX3" fmla="*/ 145706 w 152194"/>
                <a:gd name="connsiteY3" fmla="*/ 109569 h 128161"/>
                <a:gd name="connsiteX4" fmla="*/ 139356 w 152194"/>
                <a:gd name="connsiteY4" fmla="*/ 80994 h 128161"/>
                <a:gd name="connsiteX5" fmla="*/ 107606 w 152194"/>
                <a:gd name="connsiteY5" fmla="*/ 117507 h 128161"/>
                <a:gd name="connsiteX6" fmla="*/ 52043 w 152194"/>
                <a:gd name="connsiteY6" fmla="*/ 123857 h 128161"/>
                <a:gd name="connsiteX7" fmla="*/ 1243 w 152194"/>
                <a:gd name="connsiteY7" fmla="*/ 58769 h 128161"/>
                <a:gd name="connsiteX8" fmla="*/ 10768 w 152194"/>
                <a:gd name="connsiteY8" fmla="*/ 32 h 12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194" h="128161">
                  <a:moveTo>
                    <a:pt x="10768" y="32"/>
                  </a:moveTo>
                  <a:cubicBezTo>
                    <a:pt x="13678" y="1355"/>
                    <a:pt x="12356" y="50303"/>
                    <a:pt x="18706" y="66707"/>
                  </a:cubicBezTo>
                  <a:cubicBezTo>
                    <a:pt x="25056" y="83111"/>
                    <a:pt x="27701" y="91313"/>
                    <a:pt x="48868" y="98457"/>
                  </a:cubicBezTo>
                  <a:cubicBezTo>
                    <a:pt x="70035" y="105601"/>
                    <a:pt x="130625" y="112479"/>
                    <a:pt x="145706" y="109569"/>
                  </a:cubicBezTo>
                  <a:cubicBezTo>
                    <a:pt x="160787" y="106659"/>
                    <a:pt x="145706" y="79671"/>
                    <a:pt x="139356" y="80994"/>
                  </a:cubicBezTo>
                  <a:cubicBezTo>
                    <a:pt x="133006" y="82317"/>
                    <a:pt x="122158" y="110363"/>
                    <a:pt x="107606" y="117507"/>
                  </a:cubicBezTo>
                  <a:cubicBezTo>
                    <a:pt x="93054" y="124651"/>
                    <a:pt x="69770" y="133647"/>
                    <a:pt x="52043" y="123857"/>
                  </a:cubicBezTo>
                  <a:cubicBezTo>
                    <a:pt x="34316" y="114067"/>
                    <a:pt x="6270" y="78877"/>
                    <a:pt x="1243" y="58769"/>
                  </a:cubicBezTo>
                  <a:cubicBezTo>
                    <a:pt x="-3784" y="38661"/>
                    <a:pt x="7858" y="-1291"/>
                    <a:pt x="10768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8" name="フリーフォーム: 図形 587">
              <a:extLst>
                <a:ext uri="{FF2B5EF4-FFF2-40B4-BE49-F238E27FC236}">
                  <a16:creationId xmlns:a16="http://schemas.microsoft.com/office/drawing/2014/main" id="{41C5497C-D3E4-4178-ABE6-8981CD7AB1A3}"/>
                </a:ext>
              </a:extLst>
            </p:cNvPr>
            <p:cNvSpPr/>
            <p:nvPr/>
          </p:nvSpPr>
          <p:spPr>
            <a:xfrm>
              <a:off x="4222796" y="4794244"/>
              <a:ext cx="559015" cy="254009"/>
            </a:xfrm>
            <a:custGeom>
              <a:avLst/>
              <a:gdLst>
                <a:gd name="connsiteX0" fmla="*/ 242842 w 559015"/>
                <a:gd name="connsiteY0" fmla="*/ 6 h 254009"/>
                <a:gd name="connsiteX1" fmla="*/ 317454 w 559015"/>
                <a:gd name="connsiteY1" fmla="*/ 92081 h 254009"/>
                <a:gd name="connsiteX2" fmla="*/ 501604 w 559015"/>
                <a:gd name="connsiteY2" fmla="*/ 138119 h 254009"/>
                <a:gd name="connsiteX3" fmla="*/ 546054 w 559015"/>
                <a:gd name="connsiteY3" fmla="*/ 149231 h 254009"/>
                <a:gd name="connsiteX4" fmla="*/ 295229 w 559015"/>
                <a:gd name="connsiteY4" fmla="*/ 179394 h 254009"/>
                <a:gd name="connsiteX5" fmla="*/ 511129 w 559015"/>
                <a:gd name="connsiteY5" fmla="*/ 182569 h 254009"/>
                <a:gd name="connsiteX6" fmla="*/ 428579 w 559015"/>
                <a:gd name="connsiteY6" fmla="*/ 220669 h 254009"/>
                <a:gd name="connsiteX7" fmla="*/ 423817 w 559015"/>
                <a:gd name="connsiteY7" fmla="*/ 241306 h 254009"/>
                <a:gd name="connsiteX8" fmla="*/ 133304 w 559015"/>
                <a:gd name="connsiteY8" fmla="*/ 252419 h 254009"/>
                <a:gd name="connsiteX9" fmla="*/ 17417 w 559015"/>
                <a:gd name="connsiteY9" fmla="*/ 206381 h 254009"/>
                <a:gd name="connsiteX10" fmla="*/ 492079 w 559015"/>
                <a:gd name="connsiteY10" fmla="*/ 234956 h 254009"/>
                <a:gd name="connsiteX11" fmla="*/ 511129 w 559015"/>
                <a:gd name="connsiteY11" fmla="*/ 182569 h 254009"/>
                <a:gd name="connsiteX12" fmla="*/ 260304 w 559015"/>
                <a:gd name="connsiteY12" fmla="*/ 96844 h 254009"/>
                <a:gd name="connsiteX13" fmla="*/ 242842 w 559015"/>
                <a:gd name="connsiteY13" fmla="*/ 6 h 254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9015" h="254009">
                  <a:moveTo>
                    <a:pt x="242842" y="6"/>
                  </a:moveTo>
                  <a:cubicBezTo>
                    <a:pt x="252367" y="-788"/>
                    <a:pt x="274327" y="69062"/>
                    <a:pt x="317454" y="92081"/>
                  </a:cubicBezTo>
                  <a:cubicBezTo>
                    <a:pt x="360581" y="115100"/>
                    <a:pt x="501604" y="138119"/>
                    <a:pt x="501604" y="138119"/>
                  </a:cubicBezTo>
                  <a:cubicBezTo>
                    <a:pt x="539704" y="147644"/>
                    <a:pt x="580450" y="142352"/>
                    <a:pt x="546054" y="149231"/>
                  </a:cubicBezTo>
                  <a:cubicBezTo>
                    <a:pt x="511658" y="156110"/>
                    <a:pt x="301050" y="173838"/>
                    <a:pt x="295229" y="179394"/>
                  </a:cubicBezTo>
                  <a:cubicBezTo>
                    <a:pt x="289408" y="184950"/>
                    <a:pt x="488904" y="175690"/>
                    <a:pt x="511129" y="182569"/>
                  </a:cubicBezTo>
                  <a:cubicBezTo>
                    <a:pt x="533354" y="189448"/>
                    <a:pt x="443131" y="210880"/>
                    <a:pt x="428579" y="220669"/>
                  </a:cubicBezTo>
                  <a:cubicBezTo>
                    <a:pt x="414027" y="230458"/>
                    <a:pt x="473029" y="236014"/>
                    <a:pt x="423817" y="241306"/>
                  </a:cubicBezTo>
                  <a:cubicBezTo>
                    <a:pt x="374605" y="246598"/>
                    <a:pt x="201037" y="258240"/>
                    <a:pt x="133304" y="252419"/>
                  </a:cubicBezTo>
                  <a:cubicBezTo>
                    <a:pt x="65571" y="246598"/>
                    <a:pt x="-42379" y="209291"/>
                    <a:pt x="17417" y="206381"/>
                  </a:cubicBezTo>
                  <a:cubicBezTo>
                    <a:pt x="77213" y="203471"/>
                    <a:pt x="409794" y="238925"/>
                    <a:pt x="492079" y="234956"/>
                  </a:cubicBezTo>
                  <a:cubicBezTo>
                    <a:pt x="574364" y="230987"/>
                    <a:pt x="549758" y="205588"/>
                    <a:pt x="511129" y="182569"/>
                  </a:cubicBezTo>
                  <a:cubicBezTo>
                    <a:pt x="472500" y="159550"/>
                    <a:pt x="306606" y="121715"/>
                    <a:pt x="260304" y="96844"/>
                  </a:cubicBezTo>
                  <a:cubicBezTo>
                    <a:pt x="214002" y="71973"/>
                    <a:pt x="233317" y="800"/>
                    <a:pt x="242842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9" name="フリーフォーム: 図形 588">
              <a:extLst>
                <a:ext uri="{FF2B5EF4-FFF2-40B4-BE49-F238E27FC236}">
                  <a16:creationId xmlns:a16="http://schemas.microsoft.com/office/drawing/2014/main" id="{82B5D946-CB2A-4E90-ABC0-86C79798761E}"/>
                </a:ext>
              </a:extLst>
            </p:cNvPr>
            <p:cNvSpPr/>
            <p:nvPr/>
          </p:nvSpPr>
          <p:spPr>
            <a:xfrm>
              <a:off x="4486145" y="4848592"/>
              <a:ext cx="391807" cy="179890"/>
            </a:xfrm>
            <a:custGeom>
              <a:avLst/>
              <a:gdLst>
                <a:gd name="connsiteX0" fmla="*/ 1718 w 391807"/>
                <a:gd name="connsiteY0" fmla="*/ 1221 h 179890"/>
                <a:gd name="connsiteX1" fmla="*/ 223968 w 391807"/>
                <a:gd name="connsiteY1" fmla="*/ 61546 h 179890"/>
                <a:gd name="connsiteX2" fmla="*/ 381130 w 391807"/>
                <a:gd name="connsiteY2" fmla="*/ 175846 h 179890"/>
                <a:gd name="connsiteX3" fmla="*/ 374780 w 391807"/>
                <a:gd name="connsiteY3" fmla="*/ 150446 h 179890"/>
                <a:gd name="connsiteX4" fmla="*/ 350968 w 391807"/>
                <a:gd name="connsiteY4" fmla="*/ 113933 h 179890"/>
                <a:gd name="connsiteX5" fmla="*/ 1718 w 391807"/>
                <a:gd name="connsiteY5" fmla="*/ 1221 h 17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807" h="179890">
                  <a:moveTo>
                    <a:pt x="1718" y="1221"/>
                  </a:moveTo>
                  <a:cubicBezTo>
                    <a:pt x="-19449" y="-7510"/>
                    <a:pt x="160733" y="32442"/>
                    <a:pt x="223968" y="61546"/>
                  </a:cubicBezTo>
                  <a:cubicBezTo>
                    <a:pt x="287203" y="90650"/>
                    <a:pt x="355995" y="161029"/>
                    <a:pt x="381130" y="175846"/>
                  </a:cubicBezTo>
                  <a:cubicBezTo>
                    <a:pt x="406265" y="190663"/>
                    <a:pt x="379807" y="160765"/>
                    <a:pt x="374780" y="150446"/>
                  </a:cubicBezTo>
                  <a:cubicBezTo>
                    <a:pt x="369753" y="140127"/>
                    <a:pt x="405472" y="136423"/>
                    <a:pt x="350968" y="113933"/>
                  </a:cubicBezTo>
                  <a:cubicBezTo>
                    <a:pt x="296464" y="91443"/>
                    <a:pt x="22885" y="9952"/>
                    <a:pt x="1718" y="12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0" name="フリーフォーム: 図形 589">
              <a:extLst>
                <a:ext uri="{FF2B5EF4-FFF2-40B4-BE49-F238E27FC236}">
                  <a16:creationId xmlns:a16="http://schemas.microsoft.com/office/drawing/2014/main" id="{C1B50F78-6B4D-4D67-A7B0-5B096D7BFF24}"/>
                </a:ext>
              </a:extLst>
            </p:cNvPr>
            <p:cNvSpPr/>
            <p:nvPr/>
          </p:nvSpPr>
          <p:spPr>
            <a:xfrm>
              <a:off x="4300518" y="4900170"/>
              <a:ext cx="642016" cy="162407"/>
            </a:xfrm>
            <a:custGeom>
              <a:avLst/>
              <a:gdLst>
                <a:gd name="connsiteX0" fmla="*/ 20 w 642016"/>
                <a:gd name="connsiteY0" fmla="*/ 159193 h 162407"/>
                <a:gd name="connsiteX1" fmla="*/ 598507 w 642016"/>
                <a:gd name="connsiteY1" fmla="*/ 157605 h 162407"/>
                <a:gd name="connsiteX2" fmla="*/ 571520 w 642016"/>
                <a:gd name="connsiteY2" fmla="*/ 124268 h 162407"/>
                <a:gd name="connsiteX3" fmla="*/ 377845 w 642016"/>
                <a:gd name="connsiteY3" fmla="*/ 443 h 162407"/>
                <a:gd name="connsiteX4" fmla="*/ 566757 w 642016"/>
                <a:gd name="connsiteY4" fmla="*/ 84580 h 162407"/>
                <a:gd name="connsiteX5" fmla="*/ 576282 w 642016"/>
                <a:gd name="connsiteY5" fmla="*/ 129030 h 162407"/>
                <a:gd name="connsiteX6" fmla="*/ 20 w 642016"/>
                <a:gd name="connsiteY6" fmla="*/ 159193 h 162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2016" h="162407">
                  <a:moveTo>
                    <a:pt x="20" y="159193"/>
                  </a:moveTo>
                  <a:cubicBezTo>
                    <a:pt x="3724" y="163955"/>
                    <a:pt x="503257" y="163426"/>
                    <a:pt x="598507" y="157605"/>
                  </a:cubicBezTo>
                  <a:cubicBezTo>
                    <a:pt x="693757" y="151784"/>
                    <a:pt x="608297" y="150462"/>
                    <a:pt x="571520" y="124268"/>
                  </a:cubicBezTo>
                  <a:cubicBezTo>
                    <a:pt x="534743" y="98074"/>
                    <a:pt x="378639" y="7058"/>
                    <a:pt x="377845" y="443"/>
                  </a:cubicBezTo>
                  <a:cubicBezTo>
                    <a:pt x="377051" y="-6172"/>
                    <a:pt x="533684" y="63149"/>
                    <a:pt x="566757" y="84580"/>
                  </a:cubicBezTo>
                  <a:cubicBezTo>
                    <a:pt x="599830" y="106011"/>
                    <a:pt x="664653" y="116595"/>
                    <a:pt x="576282" y="129030"/>
                  </a:cubicBezTo>
                  <a:cubicBezTo>
                    <a:pt x="487911" y="141465"/>
                    <a:pt x="-3684" y="154431"/>
                    <a:pt x="20" y="1591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1" name="フリーフォーム: 図形 590">
              <a:extLst>
                <a:ext uri="{FF2B5EF4-FFF2-40B4-BE49-F238E27FC236}">
                  <a16:creationId xmlns:a16="http://schemas.microsoft.com/office/drawing/2014/main" id="{00B8F4BE-35E7-4AFE-8BF0-1734F2FB4C65}"/>
                </a:ext>
              </a:extLst>
            </p:cNvPr>
            <p:cNvSpPr/>
            <p:nvPr/>
          </p:nvSpPr>
          <p:spPr>
            <a:xfrm>
              <a:off x="4286650" y="4857750"/>
              <a:ext cx="687193" cy="256047"/>
            </a:xfrm>
            <a:custGeom>
              <a:avLst/>
              <a:gdLst>
                <a:gd name="connsiteX0" fmla="*/ 1188 w 687193"/>
                <a:gd name="connsiteY0" fmla="*/ 219075 h 256047"/>
                <a:gd name="connsiteX1" fmla="*/ 591738 w 687193"/>
                <a:gd name="connsiteY1" fmla="*/ 233363 h 256047"/>
                <a:gd name="connsiteX2" fmla="*/ 648888 w 687193"/>
                <a:gd name="connsiteY2" fmla="*/ 219075 h 256047"/>
                <a:gd name="connsiteX3" fmla="*/ 598088 w 687193"/>
                <a:gd name="connsiteY3" fmla="*/ 166688 h 256047"/>
                <a:gd name="connsiteX4" fmla="*/ 286938 w 687193"/>
                <a:gd name="connsiteY4" fmla="*/ 0 h 256047"/>
                <a:gd name="connsiteX5" fmla="*/ 666350 w 687193"/>
                <a:gd name="connsiteY5" fmla="*/ 166688 h 256047"/>
                <a:gd name="connsiteX6" fmla="*/ 617138 w 687193"/>
                <a:gd name="connsiteY6" fmla="*/ 207963 h 256047"/>
                <a:gd name="connsiteX7" fmla="*/ 444100 w 687193"/>
                <a:gd name="connsiteY7" fmla="*/ 255588 h 256047"/>
                <a:gd name="connsiteX8" fmla="*/ 1188 w 687193"/>
                <a:gd name="connsiteY8" fmla="*/ 219075 h 256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7193" h="256047">
                  <a:moveTo>
                    <a:pt x="1188" y="219075"/>
                  </a:moveTo>
                  <a:cubicBezTo>
                    <a:pt x="25794" y="215371"/>
                    <a:pt x="483788" y="233363"/>
                    <a:pt x="591738" y="233363"/>
                  </a:cubicBezTo>
                  <a:cubicBezTo>
                    <a:pt x="699688" y="233363"/>
                    <a:pt x="647830" y="230187"/>
                    <a:pt x="648888" y="219075"/>
                  </a:cubicBezTo>
                  <a:cubicBezTo>
                    <a:pt x="649946" y="207963"/>
                    <a:pt x="658413" y="203200"/>
                    <a:pt x="598088" y="166688"/>
                  </a:cubicBezTo>
                  <a:cubicBezTo>
                    <a:pt x="537763" y="130176"/>
                    <a:pt x="275561" y="0"/>
                    <a:pt x="286938" y="0"/>
                  </a:cubicBezTo>
                  <a:cubicBezTo>
                    <a:pt x="298315" y="0"/>
                    <a:pt x="611317" y="132027"/>
                    <a:pt x="666350" y="166688"/>
                  </a:cubicBezTo>
                  <a:cubicBezTo>
                    <a:pt x="721383" y="201349"/>
                    <a:pt x="654180" y="193146"/>
                    <a:pt x="617138" y="207963"/>
                  </a:cubicBezTo>
                  <a:cubicBezTo>
                    <a:pt x="580096" y="222780"/>
                    <a:pt x="547023" y="250561"/>
                    <a:pt x="444100" y="255588"/>
                  </a:cubicBezTo>
                  <a:cubicBezTo>
                    <a:pt x="341177" y="260615"/>
                    <a:pt x="-23418" y="222779"/>
                    <a:pt x="1188" y="2190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2" name="フリーフォーム: 図形 591">
              <a:extLst>
                <a:ext uri="{FF2B5EF4-FFF2-40B4-BE49-F238E27FC236}">
                  <a16:creationId xmlns:a16="http://schemas.microsoft.com/office/drawing/2014/main" id="{2F651B6D-6C05-4563-A7AA-0A002817DCFC}"/>
                </a:ext>
              </a:extLst>
            </p:cNvPr>
            <p:cNvSpPr/>
            <p:nvPr/>
          </p:nvSpPr>
          <p:spPr>
            <a:xfrm>
              <a:off x="1955062" y="5067829"/>
              <a:ext cx="516851" cy="547667"/>
            </a:xfrm>
            <a:custGeom>
              <a:avLst/>
              <a:gdLst>
                <a:gd name="connsiteX0" fmla="*/ 516676 w 516851"/>
                <a:gd name="connsiteY0" fmla="*/ 1059 h 547667"/>
                <a:gd name="connsiteX1" fmla="*/ 186476 w 516851"/>
                <a:gd name="connsiteY1" fmla="*/ 158221 h 547667"/>
                <a:gd name="connsiteX2" fmla="*/ 7088 w 516851"/>
                <a:gd name="connsiteY2" fmla="*/ 537634 h 547667"/>
                <a:gd name="connsiteX3" fmla="*/ 43601 w 516851"/>
                <a:gd name="connsiteY3" fmla="*/ 416984 h 547667"/>
                <a:gd name="connsiteX4" fmla="*/ 115038 w 516851"/>
                <a:gd name="connsiteY4" fmla="*/ 193146 h 547667"/>
                <a:gd name="connsiteX5" fmla="*/ 230926 w 516851"/>
                <a:gd name="connsiteY5" fmla="*/ 94721 h 547667"/>
                <a:gd name="connsiteX6" fmla="*/ 516676 w 516851"/>
                <a:gd name="connsiteY6" fmla="*/ 1059 h 54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6851" h="547667">
                  <a:moveTo>
                    <a:pt x="516676" y="1059"/>
                  </a:moveTo>
                  <a:cubicBezTo>
                    <a:pt x="509268" y="11642"/>
                    <a:pt x="271407" y="68792"/>
                    <a:pt x="186476" y="158221"/>
                  </a:cubicBezTo>
                  <a:cubicBezTo>
                    <a:pt x="101545" y="247650"/>
                    <a:pt x="30900" y="494507"/>
                    <a:pt x="7088" y="537634"/>
                  </a:cubicBezTo>
                  <a:cubicBezTo>
                    <a:pt x="-16725" y="580761"/>
                    <a:pt x="25609" y="474399"/>
                    <a:pt x="43601" y="416984"/>
                  </a:cubicBezTo>
                  <a:cubicBezTo>
                    <a:pt x="61593" y="359569"/>
                    <a:pt x="83817" y="246856"/>
                    <a:pt x="115038" y="193146"/>
                  </a:cubicBezTo>
                  <a:cubicBezTo>
                    <a:pt x="146259" y="139436"/>
                    <a:pt x="166368" y="127529"/>
                    <a:pt x="230926" y="94721"/>
                  </a:cubicBezTo>
                  <a:cubicBezTo>
                    <a:pt x="295484" y="61913"/>
                    <a:pt x="524084" y="-9524"/>
                    <a:pt x="516676" y="10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3" name="フリーフォーム: 図形 592">
              <a:extLst>
                <a:ext uri="{FF2B5EF4-FFF2-40B4-BE49-F238E27FC236}">
                  <a16:creationId xmlns:a16="http://schemas.microsoft.com/office/drawing/2014/main" id="{52B540FA-A4FE-43ED-8DAE-11265AE68431}"/>
                </a:ext>
              </a:extLst>
            </p:cNvPr>
            <p:cNvSpPr/>
            <p:nvPr/>
          </p:nvSpPr>
          <p:spPr>
            <a:xfrm>
              <a:off x="2230924" y="5152627"/>
              <a:ext cx="626849" cy="216418"/>
            </a:xfrm>
            <a:custGeom>
              <a:avLst/>
              <a:gdLst>
                <a:gd name="connsiteX0" fmla="*/ 551964 w 626849"/>
                <a:gd name="connsiteY0" fmla="*/ 16273 h 216418"/>
                <a:gd name="connsiteX1" fmla="*/ 88414 w 626849"/>
                <a:gd name="connsiteY1" fmla="*/ 127398 h 216418"/>
                <a:gd name="connsiteX2" fmla="*/ 32851 w 626849"/>
                <a:gd name="connsiteY2" fmla="*/ 133748 h 216418"/>
                <a:gd name="connsiteX3" fmla="*/ 5864 w 626849"/>
                <a:gd name="connsiteY3" fmla="*/ 216298 h 216418"/>
                <a:gd name="connsiteX4" fmla="*/ 147151 w 626849"/>
                <a:gd name="connsiteY4" fmla="*/ 113111 h 216418"/>
                <a:gd name="connsiteX5" fmla="*/ 337651 w 626849"/>
                <a:gd name="connsiteY5" fmla="*/ 57548 h 216418"/>
                <a:gd name="connsiteX6" fmla="*/ 604351 w 626849"/>
                <a:gd name="connsiteY6" fmla="*/ 5161 h 216418"/>
                <a:gd name="connsiteX7" fmla="*/ 551964 w 626849"/>
                <a:gd name="connsiteY7" fmla="*/ 16273 h 216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849" h="216418">
                  <a:moveTo>
                    <a:pt x="551964" y="16273"/>
                  </a:moveTo>
                  <a:lnTo>
                    <a:pt x="88414" y="127398"/>
                  </a:lnTo>
                  <a:cubicBezTo>
                    <a:pt x="1895" y="146977"/>
                    <a:pt x="46609" y="118931"/>
                    <a:pt x="32851" y="133748"/>
                  </a:cubicBezTo>
                  <a:cubicBezTo>
                    <a:pt x="19093" y="148565"/>
                    <a:pt x="-13186" y="219737"/>
                    <a:pt x="5864" y="216298"/>
                  </a:cubicBezTo>
                  <a:cubicBezTo>
                    <a:pt x="24914" y="212859"/>
                    <a:pt x="91853" y="139569"/>
                    <a:pt x="147151" y="113111"/>
                  </a:cubicBezTo>
                  <a:cubicBezTo>
                    <a:pt x="202449" y="86653"/>
                    <a:pt x="261451" y="75540"/>
                    <a:pt x="337651" y="57548"/>
                  </a:cubicBezTo>
                  <a:cubicBezTo>
                    <a:pt x="413851" y="39556"/>
                    <a:pt x="567045" y="12569"/>
                    <a:pt x="604351" y="5161"/>
                  </a:cubicBezTo>
                  <a:cubicBezTo>
                    <a:pt x="641657" y="-2247"/>
                    <a:pt x="637953" y="-4100"/>
                    <a:pt x="551964" y="16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4" name="フリーフォーム: 図形 593">
              <a:extLst>
                <a:ext uri="{FF2B5EF4-FFF2-40B4-BE49-F238E27FC236}">
                  <a16:creationId xmlns:a16="http://schemas.microsoft.com/office/drawing/2014/main" id="{43EBC368-40A0-44F7-B2F8-5EED6B1078E4}"/>
                </a:ext>
              </a:extLst>
            </p:cNvPr>
            <p:cNvSpPr/>
            <p:nvPr/>
          </p:nvSpPr>
          <p:spPr>
            <a:xfrm>
              <a:off x="2164994" y="5141898"/>
              <a:ext cx="346510" cy="502803"/>
            </a:xfrm>
            <a:custGeom>
              <a:avLst/>
              <a:gdLst>
                <a:gd name="connsiteX0" fmla="*/ 346431 w 346510"/>
                <a:gd name="connsiteY0" fmla="*/ 15 h 502803"/>
                <a:gd name="connsiteX1" fmla="*/ 65444 w 346510"/>
                <a:gd name="connsiteY1" fmla="*/ 117490 h 502803"/>
                <a:gd name="connsiteX2" fmla="*/ 43219 w 346510"/>
                <a:gd name="connsiteY2" fmla="*/ 214327 h 502803"/>
                <a:gd name="connsiteX3" fmla="*/ 47981 w 346510"/>
                <a:gd name="connsiteY3" fmla="*/ 498490 h 502803"/>
                <a:gd name="connsiteX4" fmla="*/ 32106 w 346510"/>
                <a:gd name="connsiteY4" fmla="*/ 373077 h 502803"/>
                <a:gd name="connsiteX5" fmla="*/ 3531 w 346510"/>
                <a:gd name="connsiteY5" fmla="*/ 198452 h 502803"/>
                <a:gd name="connsiteX6" fmla="*/ 35281 w 346510"/>
                <a:gd name="connsiteY6" fmla="*/ 125427 h 502803"/>
                <a:gd name="connsiteX7" fmla="*/ 346431 w 346510"/>
                <a:gd name="connsiteY7" fmla="*/ 15 h 50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510" h="502803">
                  <a:moveTo>
                    <a:pt x="346431" y="15"/>
                  </a:moveTo>
                  <a:cubicBezTo>
                    <a:pt x="351458" y="-1308"/>
                    <a:pt x="115979" y="81771"/>
                    <a:pt x="65444" y="117490"/>
                  </a:cubicBezTo>
                  <a:cubicBezTo>
                    <a:pt x="14909" y="153209"/>
                    <a:pt x="46130" y="150827"/>
                    <a:pt x="43219" y="214327"/>
                  </a:cubicBezTo>
                  <a:cubicBezTo>
                    <a:pt x="40308" y="277827"/>
                    <a:pt x="49833" y="472032"/>
                    <a:pt x="47981" y="498490"/>
                  </a:cubicBezTo>
                  <a:cubicBezTo>
                    <a:pt x="46129" y="524948"/>
                    <a:pt x="39514" y="423083"/>
                    <a:pt x="32106" y="373077"/>
                  </a:cubicBezTo>
                  <a:cubicBezTo>
                    <a:pt x="24698" y="323071"/>
                    <a:pt x="3002" y="239727"/>
                    <a:pt x="3531" y="198452"/>
                  </a:cubicBezTo>
                  <a:cubicBezTo>
                    <a:pt x="4060" y="157177"/>
                    <a:pt x="-16313" y="157706"/>
                    <a:pt x="35281" y="125427"/>
                  </a:cubicBezTo>
                  <a:cubicBezTo>
                    <a:pt x="86875" y="93148"/>
                    <a:pt x="341404" y="1338"/>
                    <a:pt x="346431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5" name="フリーフォーム: 図形 594">
              <a:extLst>
                <a:ext uri="{FF2B5EF4-FFF2-40B4-BE49-F238E27FC236}">
                  <a16:creationId xmlns:a16="http://schemas.microsoft.com/office/drawing/2014/main" id="{873DCD4F-20A3-42B8-997A-9288FE5B3A4B}"/>
                </a:ext>
              </a:extLst>
            </p:cNvPr>
            <p:cNvSpPr/>
            <p:nvPr/>
          </p:nvSpPr>
          <p:spPr>
            <a:xfrm>
              <a:off x="2015114" y="5507649"/>
              <a:ext cx="84057" cy="719101"/>
            </a:xfrm>
            <a:custGeom>
              <a:avLst/>
              <a:gdLst>
                <a:gd name="connsiteX0" fmla="*/ 8949 w 84057"/>
                <a:gd name="connsiteY0" fmla="*/ 15264 h 719101"/>
                <a:gd name="connsiteX1" fmla="*/ 75624 w 84057"/>
                <a:gd name="connsiteY1" fmla="*/ 683601 h 719101"/>
                <a:gd name="connsiteX2" fmla="*/ 75624 w 84057"/>
                <a:gd name="connsiteY2" fmla="*/ 586764 h 719101"/>
                <a:gd name="connsiteX3" fmla="*/ 7361 w 84057"/>
                <a:gd name="connsiteY3" fmla="*/ 242276 h 719101"/>
                <a:gd name="connsiteX4" fmla="*/ 8949 w 84057"/>
                <a:gd name="connsiteY4" fmla="*/ 15264 h 71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057" h="719101">
                  <a:moveTo>
                    <a:pt x="8949" y="15264"/>
                  </a:moveTo>
                  <a:cubicBezTo>
                    <a:pt x="20326" y="88818"/>
                    <a:pt x="64512" y="588351"/>
                    <a:pt x="75624" y="683601"/>
                  </a:cubicBezTo>
                  <a:cubicBezTo>
                    <a:pt x="86736" y="778851"/>
                    <a:pt x="87001" y="660318"/>
                    <a:pt x="75624" y="586764"/>
                  </a:cubicBezTo>
                  <a:cubicBezTo>
                    <a:pt x="64247" y="513210"/>
                    <a:pt x="17680" y="331441"/>
                    <a:pt x="7361" y="242276"/>
                  </a:cubicBezTo>
                  <a:cubicBezTo>
                    <a:pt x="-2958" y="153111"/>
                    <a:pt x="-2428" y="-58290"/>
                    <a:pt x="8949" y="15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6" name="フリーフォーム: 図形 595">
              <a:extLst>
                <a:ext uri="{FF2B5EF4-FFF2-40B4-BE49-F238E27FC236}">
                  <a16:creationId xmlns:a16="http://schemas.microsoft.com/office/drawing/2014/main" id="{05AED53F-7996-4F3A-A7CC-965AFD9D0C48}"/>
                </a:ext>
              </a:extLst>
            </p:cNvPr>
            <p:cNvSpPr/>
            <p:nvPr/>
          </p:nvSpPr>
          <p:spPr>
            <a:xfrm>
              <a:off x="1973088" y="5529613"/>
              <a:ext cx="55893" cy="679855"/>
            </a:xfrm>
            <a:custGeom>
              <a:avLst/>
              <a:gdLst>
                <a:gd name="connsiteX0" fmla="*/ 17637 w 55893"/>
                <a:gd name="connsiteY0" fmla="*/ 9175 h 679855"/>
                <a:gd name="connsiteX1" fmla="*/ 55737 w 55893"/>
                <a:gd name="connsiteY1" fmla="*/ 674337 h 679855"/>
                <a:gd name="connsiteX2" fmla="*/ 1762 w 55893"/>
                <a:gd name="connsiteY2" fmla="*/ 310800 h 679855"/>
                <a:gd name="connsiteX3" fmla="*/ 17637 w 55893"/>
                <a:gd name="connsiteY3" fmla="*/ 9175 h 67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93" h="679855">
                  <a:moveTo>
                    <a:pt x="17637" y="9175"/>
                  </a:moveTo>
                  <a:cubicBezTo>
                    <a:pt x="26633" y="69764"/>
                    <a:pt x="58383" y="624066"/>
                    <a:pt x="55737" y="674337"/>
                  </a:cubicBezTo>
                  <a:cubicBezTo>
                    <a:pt x="53091" y="724608"/>
                    <a:pt x="8376" y="417692"/>
                    <a:pt x="1762" y="310800"/>
                  </a:cubicBezTo>
                  <a:cubicBezTo>
                    <a:pt x="-4852" y="203908"/>
                    <a:pt x="8641" y="-51414"/>
                    <a:pt x="17637" y="9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7" name="フリーフォーム: 図形 596">
              <a:extLst>
                <a:ext uri="{FF2B5EF4-FFF2-40B4-BE49-F238E27FC236}">
                  <a16:creationId xmlns:a16="http://schemas.microsoft.com/office/drawing/2014/main" id="{3804BB8F-ACE6-4038-A617-F0C8752710D4}"/>
                </a:ext>
              </a:extLst>
            </p:cNvPr>
            <p:cNvSpPr/>
            <p:nvPr/>
          </p:nvSpPr>
          <p:spPr>
            <a:xfrm>
              <a:off x="2221479" y="5147519"/>
              <a:ext cx="1457840" cy="393941"/>
            </a:xfrm>
            <a:custGeom>
              <a:avLst/>
              <a:gdLst>
                <a:gd name="connsiteX0" fmla="*/ 1101688 w 1457840"/>
                <a:gd name="connsiteY0" fmla="*/ 214 h 393941"/>
                <a:gd name="connsiteX1" fmla="*/ 212688 w 1457840"/>
                <a:gd name="connsiteY1" fmla="*/ 122981 h 393941"/>
                <a:gd name="connsiteX2" fmla="*/ 665654 w 1457840"/>
                <a:gd name="connsiteY2" fmla="*/ 127214 h 393941"/>
                <a:gd name="connsiteX3" fmla="*/ 1457288 w 1457840"/>
                <a:gd name="connsiteY3" fmla="*/ 334648 h 393941"/>
                <a:gd name="connsiteX4" fmla="*/ 801121 w 1457840"/>
                <a:gd name="connsiteY4" fmla="*/ 169548 h 393941"/>
                <a:gd name="connsiteX5" fmla="*/ 1444588 w 1457840"/>
                <a:gd name="connsiteY5" fmla="*/ 393914 h 393941"/>
                <a:gd name="connsiteX6" fmla="*/ 225388 w 1457840"/>
                <a:gd name="connsiteY6" fmla="*/ 152614 h 393941"/>
                <a:gd name="connsiteX7" fmla="*/ 77221 w 1457840"/>
                <a:gd name="connsiteY7" fmla="*/ 156848 h 393941"/>
                <a:gd name="connsiteX8" fmla="*/ 1101688 w 1457840"/>
                <a:gd name="connsiteY8" fmla="*/ 214 h 39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7840" h="393941">
                  <a:moveTo>
                    <a:pt x="1101688" y="214"/>
                  </a:moveTo>
                  <a:cubicBezTo>
                    <a:pt x="1124266" y="-5430"/>
                    <a:pt x="285360" y="101814"/>
                    <a:pt x="212688" y="122981"/>
                  </a:cubicBezTo>
                  <a:cubicBezTo>
                    <a:pt x="140016" y="144148"/>
                    <a:pt x="458221" y="91936"/>
                    <a:pt x="665654" y="127214"/>
                  </a:cubicBezTo>
                  <a:cubicBezTo>
                    <a:pt x="873087" y="162492"/>
                    <a:pt x="1434710" y="327592"/>
                    <a:pt x="1457288" y="334648"/>
                  </a:cubicBezTo>
                  <a:cubicBezTo>
                    <a:pt x="1479866" y="341704"/>
                    <a:pt x="803238" y="159670"/>
                    <a:pt x="801121" y="169548"/>
                  </a:cubicBezTo>
                  <a:cubicBezTo>
                    <a:pt x="799004" y="179426"/>
                    <a:pt x="1540543" y="396736"/>
                    <a:pt x="1444588" y="393914"/>
                  </a:cubicBezTo>
                  <a:cubicBezTo>
                    <a:pt x="1348633" y="391092"/>
                    <a:pt x="453282" y="192125"/>
                    <a:pt x="225388" y="152614"/>
                  </a:cubicBezTo>
                  <a:cubicBezTo>
                    <a:pt x="-2507" y="113103"/>
                    <a:pt x="-68123" y="185776"/>
                    <a:pt x="77221" y="156848"/>
                  </a:cubicBezTo>
                  <a:cubicBezTo>
                    <a:pt x="222565" y="127920"/>
                    <a:pt x="1079110" y="5858"/>
                    <a:pt x="1101688" y="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8" name="フリーフォーム: 図形 597">
              <a:extLst>
                <a:ext uri="{FF2B5EF4-FFF2-40B4-BE49-F238E27FC236}">
                  <a16:creationId xmlns:a16="http://schemas.microsoft.com/office/drawing/2014/main" id="{1E92C2A2-6820-4DD3-B45B-4968B5CFE968}"/>
                </a:ext>
              </a:extLst>
            </p:cNvPr>
            <p:cNvSpPr/>
            <p:nvPr/>
          </p:nvSpPr>
          <p:spPr>
            <a:xfrm>
              <a:off x="2050637" y="6201986"/>
              <a:ext cx="1650795" cy="409912"/>
            </a:xfrm>
            <a:custGeom>
              <a:avLst/>
              <a:gdLst>
                <a:gd name="connsiteX0" fmla="*/ 10996 w 1650795"/>
                <a:gd name="connsiteY0" fmla="*/ 4081 h 409912"/>
                <a:gd name="connsiteX1" fmla="*/ 760296 w 1650795"/>
                <a:gd name="connsiteY1" fmla="*/ 321581 h 409912"/>
                <a:gd name="connsiteX2" fmla="*/ 1314863 w 1650795"/>
                <a:gd name="connsiteY2" fmla="*/ 330047 h 409912"/>
                <a:gd name="connsiteX3" fmla="*/ 1649296 w 1650795"/>
                <a:gd name="connsiteY3" fmla="*/ 258081 h 409912"/>
                <a:gd name="connsiteX4" fmla="*/ 1187863 w 1650795"/>
                <a:gd name="connsiteY4" fmla="*/ 351214 h 409912"/>
                <a:gd name="connsiteX5" fmla="*/ 629063 w 1650795"/>
                <a:gd name="connsiteY5" fmla="*/ 338514 h 409912"/>
                <a:gd name="connsiteX6" fmla="*/ 1361430 w 1650795"/>
                <a:gd name="connsiteY6" fmla="*/ 402014 h 409912"/>
                <a:gd name="connsiteX7" fmla="*/ 353896 w 1650795"/>
                <a:gd name="connsiteY7" fmla="*/ 131081 h 409912"/>
                <a:gd name="connsiteX8" fmla="*/ 315796 w 1650795"/>
                <a:gd name="connsiteY8" fmla="*/ 139547 h 409912"/>
                <a:gd name="connsiteX9" fmla="*/ 10996 w 1650795"/>
                <a:gd name="connsiteY9" fmla="*/ 4081 h 409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0795" h="409912">
                  <a:moveTo>
                    <a:pt x="10996" y="4081"/>
                  </a:moveTo>
                  <a:cubicBezTo>
                    <a:pt x="85079" y="34420"/>
                    <a:pt x="542985" y="267253"/>
                    <a:pt x="760296" y="321581"/>
                  </a:cubicBezTo>
                  <a:cubicBezTo>
                    <a:pt x="977607" y="375909"/>
                    <a:pt x="1166696" y="340630"/>
                    <a:pt x="1314863" y="330047"/>
                  </a:cubicBezTo>
                  <a:cubicBezTo>
                    <a:pt x="1463030" y="319464"/>
                    <a:pt x="1670463" y="254553"/>
                    <a:pt x="1649296" y="258081"/>
                  </a:cubicBezTo>
                  <a:cubicBezTo>
                    <a:pt x="1628129" y="261609"/>
                    <a:pt x="1357902" y="337808"/>
                    <a:pt x="1187863" y="351214"/>
                  </a:cubicBezTo>
                  <a:cubicBezTo>
                    <a:pt x="1017824" y="364620"/>
                    <a:pt x="600135" y="330047"/>
                    <a:pt x="629063" y="338514"/>
                  </a:cubicBezTo>
                  <a:cubicBezTo>
                    <a:pt x="657991" y="346981"/>
                    <a:pt x="1407291" y="436586"/>
                    <a:pt x="1361430" y="402014"/>
                  </a:cubicBezTo>
                  <a:cubicBezTo>
                    <a:pt x="1315569" y="367442"/>
                    <a:pt x="528168" y="174825"/>
                    <a:pt x="353896" y="131081"/>
                  </a:cubicBezTo>
                  <a:cubicBezTo>
                    <a:pt x="179624" y="87337"/>
                    <a:pt x="372240" y="157186"/>
                    <a:pt x="315796" y="139547"/>
                  </a:cubicBezTo>
                  <a:cubicBezTo>
                    <a:pt x="259352" y="121908"/>
                    <a:pt x="-63087" y="-26258"/>
                    <a:pt x="10996" y="4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9" name="フリーフォーム: 図形 598">
              <a:extLst>
                <a:ext uri="{FF2B5EF4-FFF2-40B4-BE49-F238E27FC236}">
                  <a16:creationId xmlns:a16="http://schemas.microsoft.com/office/drawing/2014/main" id="{59E17755-CECD-42E7-980F-8A30A7B9795C}"/>
                </a:ext>
              </a:extLst>
            </p:cNvPr>
            <p:cNvSpPr/>
            <p:nvPr/>
          </p:nvSpPr>
          <p:spPr>
            <a:xfrm>
              <a:off x="1952588" y="5625069"/>
              <a:ext cx="2039954" cy="1096681"/>
            </a:xfrm>
            <a:custGeom>
              <a:avLst/>
              <a:gdLst>
                <a:gd name="connsiteX0" fmla="*/ 3212 w 2039954"/>
                <a:gd name="connsiteY0" fmla="*/ 369331 h 1096681"/>
                <a:gd name="connsiteX1" fmla="*/ 269912 w 2039954"/>
                <a:gd name="connsiteY1" fmla="*/ 864631 h 1096681"/>
                <a:gd name="connsiteX2" fmla="*/ 1031912 w 2039954"/>
                <a:gd name="connsiteY2" fmla="*/ 1088998 h 1096681"/>
                <a:gd name="connsiteX3" fmla="*/ 337645 w 2039954"/>
                <a:gd name="connsiteY3" fmla="*/ 856164 h 1096681"/>
                <a:gd name="connsiteX4" fmla="*/ 1044612 w 2039954"/>
                <a:gd name="connsiteY4" fmla="*/ 1080531 h 1096681"/>
                <a:gd name="connsiteX5" fmla="*/ 2039445 w 2039954"/>
                <a:gd name="connsiteY5" fmla="*/ 1072064 h 1096681"/>
                <a:gd name="connsiteX6" fmla="*/ 909145 w 2039954"/>
                <a:gd name="connsiteY6" fmla="*/ 1017031 h 1096681"/>
                <a:gd name="connsiteX7" fmla="*/ 291079 w 2039954"/>
                <a:gd name="connsiteY7" fmla="*/ 868864 h 1096681"/>
                <a:gd name="connsiteX8" fmla="*/ 45545 w 2039954"/>
                <a:gd name="connsiteY8" fmla="*/ 1031 h 1096681"/>
                <a:gd name="connsiteX9" fmla="*/ 117512 w 2039954"/>
                <a:gd name="connsiteY9" fmla="*/ 686831 h 1096681"/>
                <a:gd name="connsiteX10" fmla="*/ 3212 w 2039954"/>
                <a:gd name="connsiteY10" fmla="*/ 369331 h 109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9954" h="1096681">
                  <a:moveTo>
                    <a:pt x="3212" y="369331"/>
                  </a:moveTo>
                  <a:cubicBezTo>
                    <a:pt x="28612" y="398964"/>
                    <a:pt x="98462" y="744687"/>
                    <a:pt x="269912" y="864631"/>
                  </a:cubicBezTo>
                  <a:cubicBezTo>
                    <a:pt x="441362" y="984575"/>
                    <a:pt x="1020623" y="1090409"/>
                    <a:pt x="1031912" y="1088998"/>
                  </a:cubicBezTo>
                  <a:cubicBezTo>
                    <a:pt x="1043201" y="1087587"/>
                    <a:pt x="335528" y="857575"/>
                    <a:pt x="337645" y="856164"/>
                  </a:cubicBezTo>
                  <a:cubicBezTo>
                    <a:pt x="339762" y="854753"/>
                    <a:pt x="760979" y="1044548"/>
                    <a:pt x="1044612" y="1080531"/>
                  </a:cubicBezTo>
                  <a:cubicBezTo>
                    <a:pt x="1328245" y="1116514"/>
                    <a:pt x="2062023" y="1082647"/>
                    <a:pt x="2039445" y="1072064"/>
                  </a:cubicBezTo>
                  <a:cubicBezTo>
                    <a:pt x="2016867" y="1061481"/>
                    <a:pt x="1200539" y="1050898"/>
                    <a:pt x="909145" y="1017031"/>
                  </a:cubicBezTo>
                  <a:cubicBezTo>
                    <a:pt x="617751" y="983164"/>
                    <a:pt x="435012" y="1038197"/>
                    <a:pt x="291079" y="868864"/>
                  </a:cubicBezTo>
                  <a:cubicBezTo>
                    <a:pt x="147146" y="699531"/>
                    <a:pt x="74473" y="31370"/>
                    <a:pt x="45545" y="1031"/>
                  </a:cubicBezTo>
                  <a:cubicBezTo>
                    <a:pt x="16617" y="-29308"/>
                    <a:pt x="123862" y="619098"/>
                    <a:pt x="117512" y="686831"/>
                  </a:cubicBezTo>
                  <a:cubicBezTo>
                    <a:pt x="111162" y="754564"/>
                    <a:pt x="-22188" y="339698"/>
                    <a:pt x="3212" y="3693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0" name="フリーフォーム: 図形 599">
              <a:extLst>
                <a:ext uri="{FF2B5EF4-FFF2-40B4-BE49-F238E27FC236}">
                  <a16:creationId xmlns:a16="http://schemas.microsoft.com/office/drawing/2014/main" id="{09C26A6D-DE36-4E03-B5E5-7EFB83E7EC06}"/>
                </a:ext>
              </a:extLst>
            </p:cNvPr>
            <p:cNvSpPr/>
            <p:nvPr/>
          </p:nvSpPr>
          <p:spPr>
            <a:xfrm>
              <a:off x="1957055" y="5541014"/>
              <a:ext cx="2048380" cy="119100"/>
            </a:xfrm>
            <a:custGeom>
              <a:avLst/>
              <a:gdLst>
                <a:gd name="connsiteX0" fmla="*/ 49545 w 2048380"/>
                <a:gd name="connsiteY0" fmla="*/ 419 h 119100"/>
                <a:gd name="connsiteX1" fmla="*/ 104578 w 2048380"/>
                <a:gd name="connsiteY1" fmla="*/ 13119 h 119100"/>
                <a:gd name="connsiteX2" fmla="*/ 2030745 w 2048380"/>
                <a:gd name="connsiteY2" fmla="*/ 114719 h 119100"/>
                <a:gd name="connsiteX3" fmla="*/ 1112112 w 2048380"/>
                <a:gd name="connsiteY3" fmla="*/ 102019 h 119100"/>
                <a:gd name="connsiteX4" fmla="*/ 671845 w 2048380"/>
                <a:gd name="connsiteY4" fmla="*/ 97786 h 119100"/>
                <a:gd name="connsiteX5" fmla="*/ 921612 w 2048380"/>
                <a:gd name="connsiteY5" fmla="*/ 68153 h 119100"/>
                <a:gd name="connsiteX6" fmla="*/ 49545 w 2048380"/>
                <a:gd name="connsiteY6" fmla="*/ 419 h 1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8380" h="119100">
                  <a:moveTo>
                    <a:pt x="49545" y="419"/>
                  </a:moveTo>
                  <a:cubicBezTo>
                    <a:pt x="-88039" y="-2756"/>
                    <a:pt x="104578" y="13119"/>
                    <a:pt x="104578" y="13119"/>
                  </a:cubicBezTo>
                  <a:lnTo>
                    <a:pt x="2030745" y="114719"/>
                  </a:lnTo>
                  <a:cubicBezTo>
                    <a:pt x="2198667" y="129536"/>
                    <a:pt x="1112112" y="102019"/>
                    <a:pt x="1112112" y="102019"/>
                  </a:cubicBezTo>
                  <a:lnTo>
                    <a:pt x="671845" y="97786"/>
                  </a:lnTo>
                  <a:cubicBezTo>
                    <a:pt x="640095" y="92142"/>
                    <a:pt x="1021095" y="81558"/>
                    <a:pt x="921612" y="68153"/>
                  </a:cubicBezTo>
                  <a:cubicBezTo>
                    <a:pt x="822129" y="54748"/>
                    <a:pt x="448537" y="36050"/>
                    <a:pt x="49545" y="4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1" name="フリーフォーム: 図形 600">
              <a:extLst>
                <a:ext uri="{FF2B5EF4-FFF2-40B4-BE49-F238E27FC236}">
                  <a16:creationId xmlns:a16="http://schemas.microsoft.com/office/drawing/2014/main" id="{A43584B1-60DC-44D8-8B34-7091FBD1BFAB}"/>
                </a:ext>
              </a:extLst>
            </p:cNvPr>
            <p:cNvSpPr/>
            <p:nvPr/>
          </p:nvSpPr>
          <p:spPr>
            <a:xfrm>
              <a:off x="2925488" y="5545667"/>
              <a:ext cx="2277781" cy="54563"/>
            </a:xfrm>
            <a:custGeom>
              <a:avLst/>
              <a:gdLst>
                <a:gd name="connsiteX0" fmla="*/ 245279 w 2277781"/>
                <a:gd name="connsiteY0" fmla="*/ 33866 h 54563"/>
                <a:gd name="connsiteX1" fmla="*/ 2268812 w 2277781"/>
                <a:gd name="connsiteY1" fmla="*/ 0 h 54563"/>
                <a:gd name="connsiteX2" fmla="*/ 1003045 w 2277781"/>
                <a:gd name="connsiteY2" fmla="*/ 50800 h 54563"/>
                <a:gd name="connsiteX3" fmla="*/ 1396745 w 2277781"/>
                <a:gd name="connsiteY3" fmla="*/ 50800 h 54563"/>
                <a:gd name="connsiteX4" fmla="*/ 160612 w 2277781"/>
                <a:gd name="connsiteY4" fmla="*/ 46566 h 54563"/>
                <a:gd name="connsiteX5" fmla="*/ 245279 w 2277781"/>
                <a:gd name="connsiteY5" fmla="*/ 33866 h 54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77781" h="54563">
                  <a:moveTo>
                    <a:pt x="245279" y="33866"/>
                  </a:moveTo>
                  <a:lnTo>
                    <a:pt x="2268812" y="0"/>
                  </a:lnTo>
                  <a:cubicBezTo>
                    <a:pt x="2395106" y="2822"/>
                    <a:pt x="1148390" y="42333"/>
                    <a:pt x="1003045" y="50800"/>
                  </a:cubicBezTo>
                  <a:cubicBezTo>
                    <a:pt x="857701" y="59267"/>
                    <a:pt x="1396745" y="50800"/>
                    <a:pt x="1396745" y="50800"/>
                  </a:cubicBezTo>
                  <a:lnTo>
                    <a:pt x="160612" y="46566"/>
                  </a:lnTo>
                  <a:cubicBezTo>
                    <a:pt x="-29182" y="45155"/>
                    <a:pt x="-106088" y="41627"/>
                    <a:pt x="245279" y="338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2" name="フリーフォーム: 図形 601">
              <a:extLst>
                <a:ext uri="{FF2B5EF4-FFF2-40B4-BE49-F238E27FC236}">
                  <a16:creationId xmlns:a16="http://schemas.microsoft.com/office/drawing/2014/main" id="{EEEEE794-2E00-43DE-AE04-DE9EDB49D348}"/>
                </a:ext>
              </a:extLst>
            </p:cNvPr>
            <p:cNvSpPr/>
            <p:nvPr/>
          </p:nvSpPr>
          <p:spPr>
            <a:xfrm>
              <a:off x="3141151" y="6325066"/>
              <a:ext cx="1883113" cy="241918"/>
            </a:xfrm>
            <a:custGeom>
              <a:avLst/>
              <a:gdLst>
                <a:gd name="connsiteX0" fmla="*/ 135449 w 1883113"/>
                <a:gd name="connsiteY0" fmla="*/ 16467 h 241918"/>
                <a:gd name="connsiteX1" fmla="*/ 1168382 w 1883113"/>
                <a:gd name="connsiteY1" fmla="*/ 240834 h 241918"/>
                <a:gd name="connsiteX2" fmla="*/ 1879582 w 1883113"/>
                <a:gd name="connsiteY2" fmla="*/ 105367 h 241918"/>
                <a:gd name="connsiteX3" fmla="*/ 1413916 w 1883113"/>
                <a:gd name="connsiteY3" fmla="*/ 190034 h 241918"/>
                <a:gd name="connsiteX4" fmla="*/ 787382 w 1883113"/>
                <a:gd name="connsiteY4" fmla="*/ 173101 h 241918"/>
                <a:gd name="connsiteX5" fmla="*/ 690016 w 1883113"/>
                <a:gd name="connsiteY5" fmla="*/ 156167 h 241918"/>
                <a:gd name="connsiteX6" fmla="*/ 67716 w 1883113"/>
                <a:gd name="connsiteY6" fmla="*/ 29167 h 241918"/>
                <a:gd name="connsiteX7" fmla="*/ 135449 w 1883113"/>
                <a:gd name="connsiteY7" fmla="*/ 16467 h 24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13" h="241918">
                  <a:moveTo>
                    <a:pt x="135449" y="16467"/>
                  </a:moveTo>
                  <a:cubicBezTo>
                    <a:pt x="318893" y="51745"/>
                    <a:pt x="877693" y="226017"/>
                    <a:pt x="1168382" y="240834"/>
                  </a:cubicBezTo>
                  <a:cubicBezTo>
                    <a:pt x="1459071" y="255651"/>
                    <a:pt x="1838660" y="113834"/>
                    <a:pt x="1879582" y="105367"/>
                  </a:cubicBezTo>
                  <a:cubicBezTo>
                    <a:pt x="1920504" y="96900"/>
                    <a:pt x="1595949" y="178745"/>
                    <a:pt x="1413916" y="190034"/>
                  </a:cubicBezTo>
                  <a:cubicBezTo>
                    <a:pt x="1231883" y="201323"/>
                    <a:pt x="908032" y="178745"/>
                    <a:pt x="787382" y="173101"/>
                  </a:cubicBezTo>
                  <a:cubicBezTo>
                    <a:pt x="666732" y="167457"/>
                    <a:pt x="690016" y="156167"/>
                    <a:pt x="690016" y="156167"/>
                  </a:cubicBezTo>
                  <a:lnTo>
                    <a:pt x="67716" y="29167"/>
                  </a:lnTo>
                  <a:cubicBezTo>
                    <a:pt x="-18362" y="10823"/>
                    <a:pt x="-47995" y="-18811"/>
                    <a:pt x="135449" y="164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3" name="フリーフォーム: 図形 602">
              <a:extLst>
                <a:ext uri="{FF2B5EF4-FFF2-40B4-BE49-F238E27FC236}">
                  <a16:creationId xmlns:a16="http://schemas.microsoft.com/office/drawing/2014/main" id="{689D53A7-19D5-406C-9698-1A109AA8F2D0}"/>
                </a:ext>
              </a:extLst>
            </p:cNvPr>
            <p:cNvSpPr/>
            <p:nvPr/>
          </p:nvSpPr>
          <p:spPr>
            <a:xfrm>
              <a:off x="3237150" y="6184784"/>
              <a:ext cx="2038763" cy="462260"/>
            </a:xfrm>
            <a:custGeom>
              <a:avLst/>
              <a:gdLst>
                <a:gd name="connsiteX0" fmla="*/ 2037583 w 2038763"/>
                <a:gd name="connsiteY0" fmla="*/ 116 h 462260"/>
                <a:gd name="connsiteX1" fmla="*/ 1779350 w 2038763"/>
                <a:gd name="connsiteY1" fmla="*/ 313383 h 462260"/>
                <a:gd name="connsiteX2" fmla="*/ 1427983 w 2038763"/>
                <a:gd name="connsiteY2" fmla="*/ 385349 h 462260"/>
                <a:gd name="connsiteX3" fmla="*/ 742183 w 2038763"/>
                <a:gd name="connsiteY3" fmla="*/ 461549 h 462260"/>
                <a:gd name="connsiteX4" fmla="*/ 1350 w 2038763"/>
                <a:gd name="connsiteY4" fmla="*/ 423449 h 462260"/>
                <a:gd name="connsiteX5" fmla="*/ 568617 w 2038763"/>
                <a:gd name="connsiteY5" fmla="*/ 423449 h 462260"/>
                <a:gd name="connsiteX6" fmla="*/ 915750 w 2038763"/>
                <a:gd name="connsiteY6" fmla="*/ 414983 h 462260"/>
                <a:gd name="connsiteX7" fmla="*/ 1830150 w 2038763"/>
                <a:gd name="connsiteY7" fmla="*/ 351483 h 462260"/>
                <a:gd name="connsiteX8" fmla="*/ 2037583 w 2038763"/>
                <a:gd name="connsiteY8" fmla="*/ 116 h 462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8763" h="462260">
                  <a:moveTo>
                    <a:pt x="2037583" y="116"/>
                  </a:moveTo>
                  <a:cubicBezTo>
                    <a:pt x="2029116" y="-6234"/>
                    <a:pt x="1880950" y="249178"/>
                    <a:pt x="1779350" y="313383"/>
                  </a:cubicBezTo>
                  <a:cubicBezTo>
                    <a:pt x="1677750" y="377588"/>
                    <a:pt x="1600844" y="360655"/>
                    <a:pt x="1427983" y="385349"/>
                  </a:cubicBezTo>
                  <a:cubicBezTo>
                    <a:pt x="1255122" y="410043"/>
                    <a:pt x="979955" y="455199"/>
                    <a:pt x="742183" y="461549"/>
                  </a:cubicBezTo>
                  <a:cubicBezTo>
                    <a:pt x="504411" y="467899"/>
                    <a:pt x="30278" y="429799"/>
                    <a:pt x="1350" y="423449"/>
                  </a:cubicBezTo>
                  <a:cubicBezTo>
                    <a:pt x="-27578" y="417099"/>
                    <a:pt x="416217" y="424860"/>
                    <a:pt x="568617" y="423449"/>
                  </a:cubicBezTo>
                  <a:cubicBezTo>
                    <a:pt x="721017" y="422038"/>
                    <a:pt x="915750" y="414983"/>
                    <a:pt x="915750" y="414983"/>
                  </a:cubicBezTo>
                  <a:cubicBezTo>
                    <a:pt x="1126005" y="402989"/>
                    <a:pt x="1648117" y="420628"/>
                    <a:pt x="1830150" y="351483"/>
                  </a:cubicBezTo>
                  <a:cubicBezTo>
                    <a:pt x="2012183" y="282338"/>
                    <a:pt x="2046050" y="6466"/>
                    <a:pt x="2037583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4" name="フリーフォーム: 図形 603">
              <a:extLst>
                <a:ext uri="{FF2B5EF4-FFF2-40B4-BE49-F238E27FC236}">
                  <a16:creationId xmlns:a16="http://schemas.microsoft.com/office/drawing/2014/main" id="{042E5FD8-6E14-4EF3-B7EC-4072DAC83531}"/>
                </a:ext>
              </a:extLst>
            </p:cNvPr>
            <p:cNvSpPr/>
            <p:nvPr/>
          </p:nvSpPr>
          <p:spPr>
            <a:xfrm>
              <a:off x="3721310" y="5930148"/>
              <a:ext cx="1689480" cy="774036"/>
            </a:xfrm>
            <a:custGeom>
              <a:avLst/>
              <a:gdLst>
                <a:gd name="connsiteX0" fmla="*/ 42123 w 1689480"/>
                <a:gd name="connsiteY0" fmla="*/ 762752 h 774036"/>
                <a:gd name="connsiteX1" fmla="*/ 300357 w 1689480"/>
                <a:gd name="connsiteY1" fmla="*/ 754285 h 774036"/>
                <a:gd name="connsiteX2" fmla="*/ 1049657 w 1689480"/>
                <a:gd name="connsiteY2" fmla="*/ 733119 h 774036"/>
                <a:gd name="connsiteX3" fmla="*/ 1350223 w 1689480"/>
                <a:gd name="connsiteY3" fmla="*/ 623052 h 774036"/>
                <a:gd name="connsiteX4" fmla="*/ 1583057 w 1689480"/>
                <a:gd name="connsiteY4" fmla="*/ 428319 h 774036"/>
                <a:gd name="connsiteX5" fmla="*/ 1688890 w 1689480"/>
                <a:gd name="connsiteY5" fmla="*/ 752 h 774036"/>
                <a:gd name="connsiteX6" fmla="*/ 1612690 w 1689480"/>
                <a:gd name="connsiteY6" fmla="*/ 330952 h 774036"/>
                <a:gd name="connsiteX7" fmla="*/ 1358690 w 1689480"/>
                <a:gd name="connsiteY7" fmla="*/ 576485 h 774036"/>
                <a:gd name="connsiteX8" fmla="*/ 42123 w 1689480"/>
                <a:gd name="connsiteY8" fmla="*/ 762752 h 774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80" h="774036">
                  <a:moveTo>
                    <a:pt x="42123" y="762752"/>
                  </a:moveTo>
                  <a:cubicBezTo>
                    <a:pt x="-134266" y="792385"/>
                    <a:pt x="300357" y="754285"/>
                    <a:pt x="300357" y="754285"/>
                  </a:cubicBezTo>
                  <a:cubicBezTo>
                    <a:pt x="468279" y="749346"/>
                    <a:pt x="874679" y="754991"/>
                    <a:pt x="1049657" y="733119"/>
                  </a:cubicBezTo>
                  <a:cubicBezTo>
                    <a:pt x="1224635" y="711247"/>
                    <a:pt x="1261323" y="673852"/>
                    <a:pt x="1350223" y="623052"/>
                  </a:cubicBezTo>
                  <a:cubicBezTo>
                    <a:pt x="1439123" y="572252"/>
                    <a:pt x="1526612" y="532036"/>
                    <a:pt x="1583057" y="428319"/>
                  </a:cubicBezTo>
                  <a:cubicBezTo>
                    <a:pt x="1639502" y="324602"/>
                    <a:pt x="1683951" y="16980"/>
                    <a:pt x="1688890" y="752"/>
                  </a:cubicBezTo>
                  <a:cubicBezTo>
                    <a:pt x="1693829" y="-15476"/>
                    <a:pt x="1667723" y="234996"/>
                    <a:pt x="1612690" y="330952"/>
                  </a:cubicBezTo>
                  <a:cubicBezTo>
                    <a:pt x="1557657" y="426908"/>
                    <a:pt x="1617629" y="504518"/>
                    <a:pt x="1358690" y="576485"/>
                  </a:cubicBezTo>
                  <a:cubicBezTo>
                    <a:pt x="1099751" y="648452"/>
                    <a:pt x="218512" y="733119"/>
                    <a:pt x="42123" y="762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5" name="フリーフォーム: 図形 604">
              <a:extLst>
                <a:ext uri="{FF2B5EF4-FFF2-40B4-BE49-F238E27FC236}">
                  <a16:creationId xmlns:a16="http://schemas.microsoft.com/office/drawing/2014/main" id="{0DEC4F50-2613-4833-973C-80867B9AFE01}"/>
                </a:ext>
              </a:extLst>
            </p:cNvPr>
            <p:cNvSpPr/>
            <p:nvPr/>
          </p:nvSpPr>
          <p:spPr>
            <a:xfrm>
              <a:off x="3803417" y="5126436"/>
              <a:ext cx="1367488" cy="389796"/>
            </a:xfrm>
            <a:custGeom>
              <a:avLst/>
              <a:gdLst>
                <a:gd name="connsiteX0" fmla="*/ 171683 w 1367488"/>
                <a:gd name="connsiteY0" fmla="*/ 63631 h 389796"/>
                <a:gd name="connsiteX1" fmla="*/ 1196150 w 1367488"/>
                <a:gd name="connsiteY1" fmla="*/ 89031 h 389796"/>
                <a:gd name="connsiteX2" fmla="*/ 1331616 w 1367488"/>
                <a:gd name="connsiteY2" fmla="*/ 110197 h 389796"/>
                <a:gd name="connsiteX3" fmla="*/ 819383 w 1367488"/>
                <a:gd name="connsiteY3" fmla="*/ 131 h 389796"/>
                <a:gd name="connsiteX4" fmla="*/ 1115716 w 1367488"/>
                <a:gd name="connsiteY4" fmla="*/ 135597 h 389796"/>
                <a:gd name="connsiteX5" fmla="*/ 531516 w 1367488"/>
                <a:gd name="connsiteY5" fmla="*/ 283764 h 389796"/>
                <a:gd name="connsiteX6" fmla="*/ 425683 w 1367488"/>
                <a:gd name="connsiteY6" fmla="*/ 385364 h 389796"/>
                <a:gd name="connsiteX7" fmla="*/ 1348550 w 1367488"/>
                <a:gd name="connsiteY7" fmla="*/ 135597 h 389796"/>
                <a:gd name="connsiteX8" fmla="*/ 120883 w 1367488"/>
                <a:gd name="connsiteY8" fmla="*/ 59397 h 389796"/>
                <a:gd name="connsiteX9" fmla="*/ 171683 w 1367488"/>
                <a:gd name="connsiteY9" fmla="*/ 63631 h 38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67488" h="389796">
                  <a:moveTo>
                    <a:pt x="171683" y="63631"/>
                  </a:moveTo>
                  <a:lnTo>
                    <a:pt x="1196150" y="89031"/>
                  </a:lnTo>
                  <a:cubicBezTo>
                    <a:pt x="1389472" y="96792"/>
                    <a:pt x="1394411" y="125014"/>
                    <a:pt x="1331616" y="110197"/>
                  </a:cubicBezTo>
                  <a:cubicBezTo>
                    <a:pt x="1268822" y="95380"/>
                    <a:pt x="855366" y="-4102"/>
                    <a:pt x="819383" y="131"/>
                  </a:cubicBezTo>
                  <a:cubicBezTo>
                    <a:pt x="783400" y="4364"/>
                    <a:pt x="1163694" y="88325"/>
                    <a:pt x="1115716" y="135597"/>
                  </a:cubicBezTo>
                  <a:cubicBezTo>
                    <a:pt x="1067738" y="182869"/>
                    <a:pt x="646521" y="242136"/>
                    <a:pt x="531516" y="283764"/>
                  </a:cubicBezTo>
                  <a:cubicBezTo>
                    <a:pt x="416511" y="325392"/>
                    <a:pt x="289511" y="410058"/>
                    <a:pt x="425683" y="385364"/>
                  </a:cubicBezTo>
                  <a:cubicBezTo>
                    <a:pt x="561855" y="360670"/>
                    <a:pt x="1399350" y="189925"/>
                    <a:pt x="1348550" y="135597"/>
                  </a:cubicBezTo>
                  <a:cubicBezTo>
                    <a:pt x="1297750" y="81269"/>
                    <a:pt x="321966" y="74214"/>
                    <a:pt x="120883" y="59397"/>
                  </a:cubicBezTo>
                  <a:cubicBezTo>
                    <a:pt x="-80200" y="44580"/>
                    <a:pt x="-7528" y="58692"/>
                    <a:pt x="171683" y="636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6" name="フリーフォーム: 図形 605">
              <a:extLst>
                <a:ext uri="{FF2B5EF4-FFF2-40B4-BE49-F238E27FC236}">
                  <a16:creationId xmlns:a16="http://schemas.microsoft.com/office/drawing/2014/main" id="{EA223149-D567-43E1-A309-0BAAAAD692CF}"/>
                </a:ext>
              </a:extLst>
            </p:cNvPr>
            <p:cNvSpPr/>
            <p:nvPr/>
          </p:nvSpPr>
          <p:spPr>
            <a:xfrm>
              <a:off x="4779415" y="5071461"/>
              <a:ext cx="516500" cy="952098"/>
            </a:xfrm>
            <a:custGeom>
              <a:avLst/>
              <a:gdLst>
                <a:gd name="connsiteX0" fmla="*/ 18 w 516500"/>
                <a:gd name="connsiteY0" fmla="*/ 72 h 952098"/>
                <a:gd name="connsiteX1" fmla="*/ 427585 w 516500"/>
                <a:gd name="connsiteY1" fmla="*/ 232906 h 952098"/>
                <a:gd name="connsiteX2" fmla="*/ 512252 w 516500"/>
                <a:gd name="connsiteY2" fmla="*/ 935639 h 952098"/>
                <a:gd name="connsiteX3" fmla="*/ 478385 w 516500"/>
                <a:gd name="connsiteY3" fmla="*/ 694339 h 952098"/>
                <a:gd name="connsiteX4" fmla="*/ 419118 w 516500"/>
                <a:gd name="connsiteY4" fmla="*/ 296406 h 952098"/>
                <a:gd name="connsiteX5" fmla="*/ 516485 w 516500"/>
                <a:gd name="connsiteY5" fmla="*/ 639306 h 952098"/>
                <a:gd name="connsiteX6" fmla="*/ 410652 w 516500"/>
                <a:gd name="connsiteY6" fmla="*/ 249839 h 952098"/>
                <a:gd name="connsiteX7" fmla="*/ 18 w 516500"/>
                <a:gd name="connsiteY7" fmla="*/ 72 h 952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6500" h="952098">
                  <a:moveTo>
                    <a:pt x="18" y="72"/>
                  </a:moveTo>
                  <a:cubicBezTo>
                    <a:pt x="2840" y="-2750"/>
                    <a:pt x="342213" y="76978"/>
                    <a:pt x="427585" y="232906"/>
                  </a:cubicBezTo>
                  <a:cubicBezTo>
                    <a:pt x="512957" y="388834"/>
                    <a:pt x="503785" y="858734"/>
                    <a:pt x="512252" y="935639"/>
                  </a:cubicBezTo>
                  <a:cubicBezTo>
                    <a:pt x="520719" y="1012544"/>
                    <a:pt x="493907" y="800878"/>
                    <a:pt x="478385" y="694339"/>
                  </a:cubicBezTo>
                  <a:cubicBezTo>
                    <a:pt x="462863" y="587800"/>
                    <a:pt x="412768" y="305578"/>
                    <a:pt x="419118" y="296406"/>
                  </a:cubicBezTo>
                  <a:cubicBezTo>
                    <a:pt x="425468" y="287234"/>
                    <a:pt x="517896" y="647067"/>
                    <a:pt x="516485" y="639306"/>
                  </a:cubicBezTo>
                  <a:cubicBezTo>
                    <a:pt x="515074" y="631545"/>
                    <a:pt x="494613" y="354967"/>
                    <a:pt x="410652" y="249839"/>
                  </a:cubicBezTo>
                  <a:cubicBezTo>
                    <a:pt x="326691" y="144711"/>
                    <a:pt x="-2804" y="2894"/>
                    <a:pt x="18" y="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7" name="フリーフォーム: 図形 606">
              <a:extLst>
                <a:ext uri="{FF2B5EF4-FFF2-40B4-BE49-F238E27FC236}">
                  <a16:creationId xmlns:a16="http://schemas.microsoft.com/office/drawing/2014/main" id="{5FAA8DD1-E6CA-49CB-971D-AF81674BE760}"/>
                </a:ext>
              </a:extLst>
            </p:cNvPr>
            <p:cNvSpPr/>
            <p:nvPr/>
          </p:nvSpPr>
          <p:spPr>
            <a:xfrm>
              <a:off x="4785620" y="5004048"/>
              <a:ext cx="574837" cy="1228953"/>
            </a:xfrm>
            <a:custGeom>
              <a:avLst/>
              <a:gdLst>
                <a:gd name="connsiteX0" fmla="*/ 14980 w 574837"/>
                <a:gd name="connsiteY0" fmla="*/ 8219 h 1228953"/>
                <a:gd name="connsiteX1" fmla="*/ 463713 w 574837"/>
                <a:gd name="connsiteY1" fmla="*/ 274919 h 1228953"/>
                <a:gd name="connsiteX2" fmla="*/ 565313 w 574837"/>
                <a:gd name="connsiteY2" fmla="*/ 850652 h 1228953"/>
                <a:gd name="connsiteX3" fmla="*/ 569547 w 574837"/>
                <a:gd name="connsiteY3" fmla="*/ 1223185 h 1228953"/>
                <a:gd name="connsiteX4" fmla="*/ 556847 w 574837"/>
                <a:gd name="connsiteY4" fmla="*/ 1028452 h 1228953"/>
                <a:gd name="connsiteX5" fmla="*/ 556847 w 574837"/>
                <a:gd name="connsiteY5" fmla="*/ 401919 h 1228953"/>
                <a:gd name="connsiteX6" fmla="*/ 539913 w 574837"/>
                <a:gd name="connsiteY6" fmla="*/ 765985 h 1228953"/>
                <a:gd name="connsiteX7" fmla="*/ 484880 w 574837"/>
                <a:gd name="connsiteY7" fmla="*/ 291852 h 1228953"/>
                <a:gd name="connsiteX8" fmla="*/ 141980 w 574837"/>
                <a:gd name="connsiteY8" fmla="*/ 88652 h 1228953"/>
                <a:gd name="connsiteX9" fmla="*/ 14980 w 574837"/>
                <a:gd name="connsiteY9" fmla="*/ 8219 h 122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4837" h="1228953">
                  <a:moveTo>
                    <a:pt x="14980" y="8219"/>
                  </a:moveTo>
                  <a:cubicBezTo>
                    <a:pt x="68602" y="39263"/>
                    <a:pt x="371991" y="134514"/>
                    <a:pt x="463713" y="274919"/>
                  </a:cubicBezTo>
                  <a:cubicBezTo>
                    <a:pt x="555435" y="415325"/>
                    <a:pt x="547674" y="692608"/>
                    <a:pt x="565313" y="850652"/>
                  </a:cubicBezTo>
                  <a:cubicBezTo>
                    <a:pt x="582952" y="1008696"/>
                    <a:pt x="570958" y="1193552"/>
                    <a:pt x="569547" y="1223185"/>
                  </a:cubicBezTo>
                  <a:cubicBezTo>
                    <a:pt x="568136" y="1252818"/>
                    <a:pt x="558964" y="1165330"/>
                    <a:pt x="556847" y="1028452"/>
                  </a:cubicBezTo>
                  <a:cubicBezTo>
                    <a:pt x="554730" y="891574"/>
                    <a:pt x="559669" y="445663"/>
                    <a:pt x="556847" y="401919"/>
                  </a:cubicBezTo>
                  <a:cubicBezTo>
                    <a:pt x="554025" y="358175"/>
                    <a:pt x="551907" y="784329"/>
                    <a:pt x="539913" y="765985"/>
                  </a:cubicBezTo>
                  <a:cubicBezTo>
                    <a:pt x="527919" y="747641"/>
                    <a:pt x="551202" y="404741"/>
                    <a:pt x="484880" y="291852"/>
                  </a:cubicBezTo>
                  <a:cubicBezTo>
                    <a:pt x="418558" y="178963"/>
                    <a:pt x="221002" y="136630"/>
                    <a:pt x="141980" y="88652"/>
                  </a:cubicBezTo>
                  <a:cubicBezTo>
                    <a:pt x="62958" y="40674"/>
                    <a:pt x="-38642" y="-22825"/>
                    <a:pt x="14980" y="8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84ED2880-F0A6-4DA9-8451-1E80A3D43C95}"/>
              </a:ext>
            </a:extLst>
          </p:cNvPr>
          <p:cNvSpPr/>
          <p:nvPr/>
        </p:nvSpPr>
        <p:spPr>
          <a:xfrm>
            <a:off x="5427133" y="6121400"/>
            <a:ext cx="4572393" cy="144054"/>
          </a:xfrm>
          <a:custGeom>
            <a:avLst/>
            <a:gdLst>
              <a:gd name="connsiteX0" fmla="*/ 0 w 4572393"/>
              <a:gd name="connsiteY0" fmla="*/ 0 h 144054"/>
              <a:gd name="connsiteX1" fmla="*/ 110067 w 4572393"/>
              <a:gd name="connsiteY1" fmla="*/ 0 h 144054"/>
              <a:gd name="connsiteX2" fmla="*/ 4445000 w 4572393"/>
              <a:gd name="connsiteY2" fmla="*/ 16933 h 144054"/>
              <a:gd name="connsiteX3" fmla="*/ 3115734 w 4572393"/>
              <a:gd name="connsiteY3" fmla="*/ 143933 h 144054"/>
              <a:gd name="connsiteX4" fmla="*/ 0 w 4572393"/>
              <a:gd name="connsiteY4" fmla="*/ 0 h 144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393" h="144054">
                <a:moveTo>
                  <a:pt x="0" y="0"/>
                </a:moveTo>
                <a:lnTo>
                  <a:pt x="110067" y="0"/>
                </a:lnTo>
                <a:lnTo>
                  <a:pt x="4445000" y="16933"/>
                </a:lnTo>
                <a:cubicBezTo>
                  <a:pt x="4945945" y="40922"/>
                  <a:pt x="3857978" y="148166"/>
                  <a:pt x="3115734" y="143933"/>
                </a:cubicBezTo>
                <a:cubicBezTo>
                  <a:pt x="2373490" y="139700"/>
                  <a:pt x="1182512" y="65616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: 図形 1443">
            <a:extLst>
              <a:ext uri="{FF2B5EF4-FFF2-40B4-BE49-F238E27FC236}">
                <a16:creationId xmlns:a16="http://schemas.microsoft.com/office/drawing/2014/main" id="{456A8F13-ACE7-4CEE-A61D-C6630AF707EC}"/>
              </a:ext>
            </a:extLst>
          </p:cNvPr>
          <p:cNvSpPr/>
          <p:nvPr/>
        </p:nvSpPr>
        <p:spPr>
          <a:xfrm>
            <a:off x="839788" y="6106336"/>
            <a:ext cx="1116012" cy="91284"/>
          </a:xfrm>
          <a:custGeom>
            <a:avLst/>
            <a:gdLst>
              <a:gd name="connsiteX0" fmla="*/ 40745 w 1116012"/>
              <a:gd name="connsiteY0" fmla="*/ 15064 h 91284"/>
              <a:gd name="connsiteX1" fmla="*/ 100012 w 1116012"/>
              <a:gd name="connsiteY1" fmla="*/ 6597 h 91284"/>
              <a:gd name="connsiteX2" fmla="*/ 1082145 w 1116012"/>
              <a:gd name="connsiteY2" fmla="*/ 6597 h 91284"/>
              <a:gd name="connsiteX3" fmla="*/ 811212 w 1116012"/>
              <a:gd name="connsiteY3" fmla="*/ 91264 h 91284"/>
              <a:gd name="connsiteX4" fmla="*/ 40745 w 1116012"/>
              <a:gd name="connsiteY4" fmla="*/ 15064 h 9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6012" h="91284">
                <a:moveTo>
                  <a:pt x="40745" y="15064"/>
                </a:moveTo>
                <a:cubicBezTo>
                  <a:pt x="-77788" y="953"/>
                  <a:pt x="100012" y="6597"/>
                  <a:pt x="100012" y="6597"/>
                </a:cubicBezTo>
                <a:cubicBezTo>
                  <a:pt x="273579" y="5186"/>
                  <a:pt x="963612" y="-7514"/>
                  <a:pt x="1082145" y="6597"/>
                </a:cubicBezTo>
                <a:cubicBezTo>
                  <a:pt x="1200678" y="20708"/>
                  <a:pt x="983367" y="92675"/>
                  <a:pt x="811212" y="91264"/>
                </a:cubicBezTo>
                <a:cubicBezTo>
                  <a:pt x="639057" y="89853"/>
                  <a:pt x="159278" y="29175"/>
                  <a:pt x="40745" y="15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: 図形 1466">
            <a:extLst>
              <a:ext uri="{FF2B5EF4-FFF2-40B4-BE49-F238E27FC236}">
                <a16:creationId xmlns:a16="http://schemas.microsoft.com/office/drawing/2014/main" id="{8E4F32D1-C5E3-45AF-BD74-F9DFEDCFB41F}"/>
              </a:ext>
            </a:extLst>
          </p:cNvPr>
          <p:cNvSpPr/>
          <p:nvPr/>
        </p:nvSpPr>
        <p:spPr>
          <a:xfrm>
            <a:off x="6747279" y="5562005"/>
            <a:ext cx="2467992" cy="257725"/>
          </a:xfrm>
          <a:custGeom>
            <a:avLst/>
            <a:gdLst>
              <a:gd name="connsiteX0" fmla="*/ 9121 w 2467992"/>
              <a:gd name="connsiteY0" fmla="*/ 595 h 257725"/>
              <a:gd name="connsiteX1" fmla="*/ 2388254 w 2467992"/>
              <a:gd name="connsiteY1" fmla="*/ 246128 h 257725"/>
              <a:gd name="connsiteX2" fmla="*/ 1947988 w 2467992"/>
              <a:gd name="connsiteY2" fmla="*/ 220728 h 257725"/>
              <a:gd name="connsiteX3" fmla="*/ 771121 w 2467992"/>
              <a:gd name="connsiteY3" fmla="*/ 229195 h 257725"/>
              <a:gd name="connsiteX4" fmla="*/ 1541588 w 2467992"/>
              <a:gd name="connsiteY4" fmla="*/ 178395 h 257725"/>
              <a:gd name="connsiteX5" fmla="*/ 9121 w 2467992"/>
              <a:gd name="connsiteY5" fmla="*/ 595 h 25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7992" h="257725">
                <a:moveTo>
                  <a:pt x="9121" y="595"/>
                </a:moveTo>
                <a:cubicBezTo>
                  <a:pt x="150232" y="11884"/>
                  <a:pt x="2065110" y="209439"/>
                  <a:pt x="2388254" y="246128"/>
                </a:cubicBezTo>
                <a:cubicBezTo>
                  <a:pt x="2711399" y="282817"/>
                  <a:pt x="1947988" y="220728"/>
                  <a:pt x="1947988" y="220728"/>
                </a:cubicBezTo>
                <a:lnTo>
                  <a:pt x="771121" y="229195"/>
                </a:lnTo>
                <a:cubicBezTo>
                  <a:pt x="703388" y="222140"/>
                  <a:pt x="1674233" y="215084"/>
                  <a:pt x="1541588" y="178395"/>
                </a:cubicBezTo>
                <a:cubicBezTo>
                  <a:pt x="1408943" y="141706"/>
                  <a:pt x="-131990" y="-10694"/>
                  <a:pt x="9121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フリーフォーム: 図形 512">
            <a:extLst>
              <a:ext uri="{FF2B5EF4-FFF2-40B4-BE49-F238E27FC236}">
                <a16:creationId xmlns:a16="http://schemas.microsoft.com/office/drawing/2014/main" id="{1AAA903A-CC12-4462-B593-DEA34EE1369D}"/>
              </a:ext>
            </a:extLst>
          </p:cNvPr>
          <p:cNvSpPr/>
          <p:nvPr/>
        </p:nvSpPr>
        <p:spPr>
          <a:xfrm>
            <a:off x="6900354" y="4171657"/>
            <a:ext cx="2766502" cy="133370"/>
          </a:xfrm>
          <a:custGeom>
            <a:avLst/>
            <a:gdLst>
              <a:gd name="connsiteX0" fmla="*/ 224346 w 2766502"/>
              <a:gd name="connsiteY0" fmla="*/ 120943 h 133370"/>
              <a:gd name="connsiteX1" fmla="*/ 364046 w 2766502"/>
              <a:gd name="connsiteY1" fmla="*/ 120943 h 133370"/>
              <a:gd name="connsiteX2" fmla="*/ 2688146 w 2766502"/>
              <a:gd name="connsiteY2" fmla="*/ 82843 h 133370"/>
              <a:gd name="connsiteX3" fmla="*/ 2027746 w 2766502"/>
              <a:gd name="connsiteY3" fmla="*/ 293 h 133370"/>
              <a:gd name="connsiteX4" fmla="*/ 154496 w 2766502"/>
              <a:gd name="connsiteY4" fmla="*/ 114593 h 133370"/>
              <a:gd name="connsiteX5" fmla="*/ 224346 w 2766502"/>
              <a:gd name="connsiteY5" fmla="*/ 120943 h 13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6502" h="133370">
                <a:moveTo>
                  <a:pt x="224346" y="120943"/>
                </a:moveTo>
                <a:lnTo>
                  <a:pt x="364046" y="120943"/>
                </a:lnTo>
                <a:lnTo>
                  <a:pt x="2688146" y="82843"/>
                </a:lnTo>
                <a:cubicBezTo>
                  <a:pt x="2965429" y="62735"/>
                  <a:pt x="2450021" y="-4999"/>
                  <a:pt x="2027746" y="293"/>
                </a:cubicBezTo>
                <a:cubicBezTo>
                  <a:pt x="1605471" y="5585"/>
                  <a:pt x="451888" y="91310"/>
                  <a:pt x="154496" y="114593"/>
                </a:cubicBezTo>
                <a:cubicBezTo>
                  <a:pt x="-142896" y="137876"/>
                  <a:pt x="50250" y="138934"/>
                  <a:pt x="224346" y="120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フリーフォーム: 図形 513">
            <a:extLst>
              <a:ext uri="{FF2B5EF4-FFF2-40B4-BE49-F238E27FC236}">
                <a16:creationId xmlns:a16="http://schemas.microsoft.com/office/drawing/2014/main" id="{A3374092-C2FD-4E03-96D8-03D73547070A}"/>
              </a:ext>
            </a:extLst>
          </p:cNvPr>
          <p:cNvSpPr/>
          <p:nvPr/>
        </p:nvSpPr>
        <p:spPr>
          <a:xfrm>
            <a:off x="657754" y="3016073"/>
            <a:ext cx="978266" cy="244309"/>
          </a:xfrm>
          <a:custGeom>
            <a:avLst/>
            <a:gdLst>
              <a:gd name="connsiteX0" fmla="*/ 2646 w 978266"/>
              <a:gd name="connsiteY0" fmla="*/ 6527 h 244309"/>
              <a:gd name="connsiteX1" fmla="*/ 961496 w 978266"/>
              <a:gd name="connsiteY1" fmla="*/ 57327 h 244309"/>
              <a:gd name="connsiteX2" fmla="*/ 637646 w 978266"/>
              <a:gd name="connsiteY2" fmla="*/ 158927 h 244309"/>
              <a:gd name="connsiteX3" fmla="*/ 453496 w 978266"/>
              <a:gd name="connsiteY3" fmla="*/ 241477 h 244309"/>
              <a:gd name="connsiteX4" fmla="*/ 669396 w 978266"/>
              <a:gd name="connsiteY4" fmla="*/ 203377 h 244309"/>
              <a:gd name="connsiteX5" fmla="*/ 2646 w 978266"/>
              <a:gd name="connsiteY5" fmla="*/ 6527 h 244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266" h="244309">
                <a:moveTo>
                  <a:pt x="2646" y="6527"/>
                </a:moveTo>
                <a:cubicBezTo>
                  <a:pt x="51329" y="-17815"/>
                  <a:pt x="855663" y="31927"/>
                  <a:pt x="961496" y="57327"/>
                </a:cubicBezTo>
                <a:cubicBezTo>
                  <a:pt x="1067329" y="82727"/>
                  <a:pt x="637646" y="158927"/>
                  <a:pt x="637646" y="158927"/>
                </a:cubicBezTo>
                <a:cubicBezTo>
                  <a:pt x="552980" y="189619"/>
                  <a:pt x="448204" y="234069"/>
                  <a:pt x="453496" y="241477"/>
                </a:cubicBezTo>
                <a:cubicBezTo>
                  <a:pt x="458788" y="248885"/>
                  <a:pt x="746654" y="243594"/>
                  <a:pt x="669396" y="203377"/>
                </a:cubicBezTo>
                <a:cubicBezTo>
                  <a:pt x="592138" y="163160"/>
                  <a:pt x="-46037" y="30869"/>
                  <a:pt x="2646" y="6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5" name="フリーフォーム: 図形 514">
            <a:extLst>
              <a:ext uri="{FF2B5EF4-FFF2-40B4-BE49-F238E27FC236}">
                <a16:creationId xmlns:a16="http://schemas.microsoft.com/office/drawing/2014/main" id="{3AB8677A-6565-4FE6-87E4-C437A770FA1F}"/>
              </a:ext>
            </a:extLst>
          </p:cNvPr>
          <p:cNvSpPr/>
          <p:nvPr/>
        </p:nvSpPr>
        <p:spPr>
          <a:xfrm>
            <a:off x="7278859" y="3695652"/>
            <a:ext cx="1464848" cy="102353"/>
          </a:xfrm>
          <a:custGeom>
            <a:avLst/>
            <a:gdLst>
              <a:gd name="connsiteX0" fmla="*/ 4591 w 1464848"/>
              <a:gd name="connsiteY0" fmla="*/ 95298 h 102353"/>
              <a:gd name="connsiteX1" fmla="*/ 137941 w 1464848"/>
              <a:gd name="connsiteY1" fmla="*/ 95298 h 102353"/>
              <a:gd name="connsiteX2" fmla="*/ 1452391 w 1464848"/>
              <a:gd name="connsiteY2" fmla="*/ 95298 h 102353"/>
              <a:gd name="connsiteX3" fmla="*/ 760241 w 1464848"/>
              <a:gd name="connsiteY3" fmla="*/ 48 h 102353"/>
              <a:gd name="connsiteX4" fmla="*/ 106191 w 1464848"/>
              <a:gd name="connsiteY4" fmla="*/ 82598 h 102353"/>
              <a:gd name="connsiteX5" fmla="*/ 4591 w 1464848"/>
              <a:gd name="connsiteY5" fmla="*/ 95298 h 10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4848" h="102353">
                <a:moveTo>
                  <a:pt x="4591" y="95298"/>
                </a:moveTo>
                <a:cubicBezTo>
                  <a:pt x="9883" y="97415"/>
                  <a:pt x="137941" y="95298"/>
                  <a:pt x="137941" y="95298"/>
                </a:cubicBezTo>
                <a:cubicBezTo>
                  <a:pt x="379241" y="95298"/>
                  <a:pt x="1348674" y="111173"/>
                  <a:pt x="1452391" y="95298"/>
                </a:cubicBezTo>
                <a:cubicBezTo>
                  <a:pt x="1556108" y="79423"/>
                  <a:pt x="984608" y="2165"/>
                  <a:pt x="760241" y="48"/>
                </a:cubicBezTo>
                <a:cubicBezTo>
                  <a:pt x="535874" y="-2069"/>
                  <a:pt x="234249" y="65665"/>
                  <a:pt x="106191" y="82598"/>
                </a:cubicBezTo>
                <a:cubicBezTo>
                  <a:pt x="-21867" y="99531"/>
                  <a:pt x="-701" y="93181"/>
                  <a:pt x="4591" y="95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8" name="フリーフォーム: 図形 607">
            <a:extLst>
              <a:ext uri="{FF2B5EF4-FFF2-40B4-BE49-F238E27FC236}">
                <a16:creationId xmlns:a16="http://schemas.microsoft.com/office/drawing/2014/main" id="{5FFDABFD-773B-433D-BD93-93755A59BA61}"/>
              </a:ext>
            </a:extLst>
          </p:cNvPr>
          <p:cNvSpPr/>
          <p:nvPr/>
        </p:nvSpPr>
        <p:spPr>
          <a:xfrm>
            <a:off x="3946826" y="224622"/>
            <a:ext cx="6998875" cy="170829"/>
          </a:xfrm>
          <a:custGeom>
            <a:avLst/>
            <a:gdLst>
              <a:gd name="connsiteX0" fmla="*/ 425477 w 6998875"/>
              <a:gd name="connsiteY0" fmla="*/ 6606 h 170829"/>
              <a:gd name="connsiteX1" fmla="*/ 572622 w 6998875"/>
              <a:gd name="connsiteY1" fmla="*/ 6606 h 170829"/>
              <a:gd name="connsiteX2" fmla="*/ 6973422 w 6998875"/>
              <a:gd name="connsiteY2" fmla="*/ 17116 h 170829"/>
              <a:gd name="connsiteX3" fmla="*/ 2863877 w 6998875"/>
              <a:gd name="connsiteY3" fmla="*/ 153750 h 170829"/>
              <a:gd name="connsiteX4" fmla="*/ 4230222 w 6998875"/>
              <a:gd name="connsiteY4" fmla="*/ 153750 h 170829"/>
              <a:gd name="connsiteX5" fmla="*/ 362415 w 6998875"/>
              <a:gd name="connsiteY5" fmla="*/ 17116 h 170829"/>
              <a:gd name="connsiteX6" fmla="*/ 425477 w 6998875"/>
              <a:gd name="connsiteY6" fmla="*/ 6606 h 17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8875" h="170829">
                <a:moveTo>
                  <a:pt x="425477" y="6606"/>
                </a:moveTo>
                <a:lnTo>
                  <a:pt x="572622" y="6606"/>
                </a:lnTo>
                <a:lnTo>
                  <a:pt x="6973422" y="17116"/>
                </a:lnTo>
                <a:cubicBezTo>
                  <a:pt x="7355298" y="41640"/>
                  <a:pt x="3321077" y="130978"/>
                  <a:pt x="2863877" y="153750"/>
                </a:cubicBezTo>
                <a:cubicBezTo>
                  <a:pt x="2406677" y="176522"/>
                  <a:pt x="4647132" y="176522"/>
                  <a:pt x="4230222" y="153750"/>
                </a:cubicBezTo>
                <a:cubicBezTo>
                  <a:pt x="3813312" y="130978"/>
                  <a:pt x="1003546" y="41640"/>
                  <a:pt x="362415" y="17116"/>
                </a:cubicBezTo>
                <a:cubicBezTo>
                  <a:pt x="-278716" y="-7408"/>
                  <a:pt x="52360" y="-401"/>
                  <a:pt x="425477" y="6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0" name="フリーフォーム: 図形 609">
            <a:extLst>
              <a:ext uri="{FF2B5EF4-FFF2-40B4-BE49-F238E27FC236}">
                <a16:creationId xmlns:a16="http://schemas.microsoft.com/office/drawing/2014/main" id="{3D3BBEBC-DBC5-4D96-B0D4-D5E09737F83C}"/>
              </a:ext>
            </a:extLst>
          </p:cNvPr>
          <p:cNvSpPr/>
          <p:nvPr/>
        </p:nvSpPr>
        <p:spPr>
          <a:xfrm>
            <a:off x="6693341" y="585928"/>
            <a:ext cx="961103" cy="939934"/>
          </a:xfrm>
          <a:custGeom>
            <a:avLst/>
            <a:gdLst>
              <a:gd name="connsiteX0" fmla="*/ 427126 w 961103"/>
              <a:gd name="connsiteY0" fmla="*/ 61772 h 939934"/>
              <a:gd name="connsiteX1" fmla="*/ 905492 w 961103"/>
              <a:gd name="connsiteY1" fmla="*/ 307305 h 939934"/>
              <a:gd name="connsiteX2" fmla="*/ 913959 w 961103"/>
              <a:gd name="connsiteY2" fmla="*/ 586705 h 939934"/>
              <a:gd name="connsiteX3" fmla="*/ 571059 w 961103"/>
              <a:gd name="connsiteY3" fmla="*/ 921139 h 939934"/>
              <a:gd name="connsiteX4" fmla="*/ 287426 w 961103"/>
              <a:gd name="connsiteY4" fmla="*/ 874572 h 939934"/>
              <a:gd name="connsiteX5" fmla="*/ 63059 w 961103"/>
              <a:gd name="connsiteY5" fmla="*/ 679839 h 939934"/>
              <a:gd name="connsiteX6" fmla="*/ 287426 w 961103"/>
              <a:gd name="connsiteY6" fmla="*/ 10972 h 939934"/>
              <a:gd name="connsiteX7" fmla="*/ 75759 w 961103"/>
              <a:gd name="connsiteY7" fmla="*/ 290372 h 939934"/>
              <a:gd name="connsiteX8" fmla="*/ 29192 w 961103"/>
              <a:gd name="connsiteY8" fmla="*/ 637505 h 939934"/>
              <a:gd name="connsiteX9" fmla="*/ 499092 w 961103"/>
              <a:gd name="connsiteY9" fmla="*/ 895739 h 939934"/>
              <a:gd name="connsiteX10" fmla="*/ 782726 w 961103"/>
              <a:gd name="connsiteY10" fmla="*/ 819539 h 939934"/>
              <a:gd name="connsiteX11" fmla="*/ 829292 w 961103"/>
              <a:gd name="connsiteY11" fmla="*/ 497805 h 939934"/>
              <a:gd name="connsiteX12" fmla="*/ 786959 w 961103"/>
              <a:gd name="connsiteY12" fmla="*/ 303072 h 939934"/>
              <a:gd name="connsiteX13" fmla="*/ 427126 w 961103"/>
              <a:gd name="connsiteY13" fmla="*/ 61772 h 93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1103" h="939934">
                <a:moveTo>
                  <a:pt x="427126" y="61772"/>
                </a:moveTo>
                <a:cubicBezTo>
                  <a:pt x="446881" y="62477"/>
                  <a:pt x="824353" y="219816"/>
                  <a:pt x="905492" y="307305"/>
                </a:cubicBezTo>
                <a:cubicBezTo>
                  <a:pt x="986631" y="394794"/>
                  <a:pt x="969698" y="484399"/>
                  <a:pt x="913959" y="586705"/>
                </a:cubicBezTo>
                <a:cubicBezTo>
                  <a:pt x="858220" y="689011"/>
                  <a:pt x="675481" y="873161"/>
                  <a:pt x="571059" y="921139"/>
                </a:cubicBezTo>
                <a:cubicBezTo>
                  <a:pt x="466637" y="969117"/>
                  <a:pt x="372093" y="914789"/>
                  <a:pt x="287426" y="874572"/>
                </a:cubicBezTo>
                <a:cubicBezTo>
                  <a:pt x="202759" y="834355"/>
                  <a:pt x="63059" y="823772"/>
                  <a:pt x="63059" y="679839"/>
                </a:cubicBezTo>
                <a:cubicBezTo>
                  <a:pt x="63059" y="535906"/>
                  <a:pt x="285309" y="75883"/>
                  <a:pt x="287426" y="10972"/>
                </a:cubicBezTo>
                <a:cubicBezTo>
                  <a:pt x="289543" y="-53939"/>
                  <a:pt x="118798" y="185950"/>
                  <a:pt x="75759" y="290372"/>
                </a:cubicBezTo>
                <a:cubicBezTo>
                  <a:pt x="32720" y="394794"/>
                  <a:pt x="-41363" y="536611"/>
                  <a:pt x="29192" y="637505"/>
                </a:cubicBezTo>
                <a:cubicBezTo>
                  <a:pt x="99747" y="738399"/>
                  <a:pt x="373503" y="865400"/>
                  <a:pt x="499092" y="895739"/>
                </a:cubicBezTo>
                <a:cubicBezTo>
                  <a:pt x="624681" y="926078"/>
                  <a:pt x="727693" y="885861"/>
                  <a:pt x="782726" y="819539"/>
                </a:cubicBezTo>
                <a:cubicBezTo>
                  <a:pt x="837759" y="753217"/>
                  <a:pt x="828587" y="583883"/>
                  <a:pt x="829292" y="497805"/>
                </a:cubicBezTo>
                <a:cubicBezTo>
                  <a:pt x="829997" y="411727"/>
                  <a:pt x="859631" y="376450"/>
                  <a:pt x="786959" y="303072"/>
                </a:cubicBezTo>
                <a:cubicBezTo>
                  <a:pt x="714287" y="229694"/>
                  <a:pt x="407371" y="61067"/>
                  <a:pt x="427126" y="61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1" name="フリーフォーム: 図形 610">
            <a:extLst>
              <a:ext uri="{FF2B5EF4-FFF2-40B4-BE49-F238E27FC236}">
                <a16:creationId xmlns:a16="http://schemas.microsoft.com/office/drawing/2014/main" id="{F86BB26D-252F-4BF7-A55D-ECDFE0F0E0CE}"/>
              </a:ext>
            </a:extLst>
          </p:cNvPr>
          <p:cNvSpPr/>
          <p:nvPr/>
        </p:nvSpPr>
        <p:spPr>
          <a:xfrm>
            <a:off x="7288423" y="537534"/>
            <a:ext cx="1068800" cy="910285"/>
          </a:xfrm>
          <a:custGeom>
            <a:avLst/>
            <a:gdLst>
              <a:gd name="connsiteX0" fmla="*/ 458577 w 1068800"/>
              <a:gd name="connsiteY0" fmla="*/ 99 h 910285"/>
              <a:gd name="connsiteX1" fmla="*/ 31010 w 1068800"/>
              <a:gd name="connsiteY1" fmla="*/ 372633 h 910285"/>
              <a:gd name="connsiteX2" fmla="*/ 119910 w 1068800"/>
              <a:gd name="connsiteY2" fmla="*/ 652033 h 910285"/>
              <a:gd name="connsiteX3" fmla="*/ 809944 w 1068800"/>
              <a:gd name="connsiteY3" fmla="*/ 910266 h 910285"/>
              <a:gd name="connsiteX4" fmla="*/ 1063944 w 1068800"/>
              <a:gd name="connsiteY4" fmla="*/ 639333 h 910285"/>
              <a:gd name="connsiteX5" fmla="*/ 619444 w 1068800"/>
              <a:gd name="connsiteY5" fmla="*/ 76299 h 910285"/>
              <a:gd name="connsiteX6" fmla="*/ 945410 w 1068800"/>
              <a:gd name="connsiteY6" fmla="*/ 368399 h 910285"/>
              <a:gd name="connsiteX7" fmla="*/ 1025844 w 1068800"/>
              <a:gd name="connsiteY7" fmla="*/ 817133 h 910285"/>
              <a:gd name="connsiteX8" fmla="*/ 699877 w 1068800"/>
              <a:gd name="connsiteY8" fmla="*/ 838299 h 910285"/>
              <a:gd name="connsiteX9" fmla="*/ 191877 w 1068800"/>
              <a:gd name="connsiteY9" fmla="*/ 656266 h 910285"/>
              <a:gd name="connsiteX10" fmla="*/ 221510 w 1068800"/>
              <a:gd name="connsiteY10" fmla="*/ 338766 h 910285"/>
              <a:gd name="connsiteX11" fmla="*/ 458577 w 1068800"/>
              <a:gd name="connsiteY11" fmla="*/ 99 h 91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8800" h="910285">
                <a:moveTo>
                  <a:pt x="458577" y="99"/>
                </a:moveTo>
                <a:cubicBezTo>
                  <a:pt x="426827" y="5743"/>
                  <a:pt x="87454" y="263977"/>
                  <a:pt x="31010" y="372633"/>
                </a:cubicBezTo>
                <a:cubicBezTo>
                  <a:pt x="-25434" y="481289"/>
                  <a:pt x="-9912" y="562428"/>
                  <a:pt x="119910" y="652033"/>
                </a:cubicBezTo>
                <a:cubicBezTo>
                  <a:pt x="249732" y="741638"/>
                  <a:pt x="652605" y="912383"/>
                  <a:pt x="809944" y="910266"/>
                </a:cubicBezTo>
                <a:cubicBezTo>
                  <a:pt x="967283" y="908149"/>
                  <a:pt x="1095694" y="778327"/>
                  <a:pt x="1063944" y="639333"/>
                </a:cubicBezTo>
                <a:cubicBezTo>
                  <a:pt x="1032194" y="500339"/>
                  <a:pt x="639200" y="121455"/>
                  <a:pt x="619444" y="76299"/>
                </a:cubicBezTo>
                <a:cubicBezTo>
                  <a:pt x="599688" y="31143"/>
                  <a:pt x="877677" y="244927"/>
                  <a:pt x="945410" y="368399"/>
                </a:cubicBezTo>
                <a:cubicBezTo>
                  <a:pt x="1013143" y="491871"/>
                  <a:pt x="1066766" y="738816"/>
                  <a:pt x="1025844" y="817133"/>
                </a:cubicBezTo>
                <a:cubicBezTo>
                  <a:pt x="984922" y="895450"/>
                  <a:pt x="838872" y="865110"/>
                  <a:pt x="699877" y="838299"/>
                </a:cubicBezTo>
                <a:cubicBezTo>
                  <a:pt x="560883" y="811488"/>
                  <a:pt x="271605" y="739521"/>
                  <a:pt x="191877" y="656266"/>
                </a:cubicBezTo>
                <a:cubicBezTo>
                  <a:pt x="112149" y="573011"/>
                  <a:pt x="170710" y="446716"/>
                  <a:pt x="221510" y="338766"/>
                </a:cubicBezTo>
                <a:cubicBezTo>
                  <a:pt x="272310" y="230816"/>
                  <a:pt x="490327" y="-5545"/>
                  <a:pt x="458577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2" name="フリーフォーム: 図形 611">
            <a:extLst>
              <a:ext uri="{FF2B5EF4-FFF2-40B4-BE49-F238E27FC236}">
                <a16:creationId xmlns:a16="http://schemas.microsoft.com/office/drawing/2014/main" id="{4E81D9FF-416B-4735-B8B0-6C838CDC9981}"/>
              </a:ext>
            </a:extLst>
          </p:cNvPr>
          <p:cNvSpPr/>
          <p:nvPr/>
        </p:nvSpPr>
        <p:spPr>
          <a:xfrm>
            <a:off x="8000594" y="524933"/>
            <a:ext cx="946178" cy="1017233"/>
          </a:xfrm>
          <a:custGeom>
            <a:avLst/>
            <a:gdLst>
              <a:gd name="connsiteX0" fmla="*/ 381406 w 946178"/>
              <a:gd name="connsiteY0" fmla="*/ 0 h 1017233"/>
              <a:gd name="connsiteX1" fmla="*/ 8873 w 946178"/>
              <a:gd name="connsiteY1" fmla="*/ 402167 h 1017233"/>
              <a:gd name="connsiteX2" fmla="*/ 157039 w 946178"/>
              <a:gd name="connsiteY2" fmla="*/ 749300 h 1017233"/>
              <a:gd name="connsiteX3" fmla="*/ 601539 w 946178"/>
              <a:gd name="connsiteY3" fmla="*/ 1016000 h 1017233"/>
              <a:gd name="connsiteX4" fmla="*/ 876706 w 946178"/>
              <a:gd name="connsiteY4" fmla="*/ 829734 h 1017233"/>
              <a:gd name="connsiteX5" fmla="*/ 919039 w 946178"/>
              <a:gd name="connsiteY5" fmla="*/ 406400 h 1017233"/>
              <a:gd name="connsiteX6" fmla="*/ 521106 w 946178"/>
              <a:gd name="connsiteY6" fmla="*/ 84667 h 1017233"/>
              <a:gd name="connsiteX7" fmla="*/ 762406 w 946178"/>
              <a:gd name="connsiteY7" fmla="*/ 296334 h 1017233"/>
              <a:gd name="connsiteX8" fmla="*/ 800506 w 946178"/>
              <a:gd name="connsiteY8" fmla="*/ 706967 h 1017233"/>
              <a:gd name="connsiteX9" fmla="*/ 521106 w 946178"/>
              <a:gd name="connsiteY9" fmla="*/ 855134 h 1017233"/>
              <a:gd name="connsiteX10" fmla="*/ 241706 w 946178"/>
              <a:gd name="connsiteY10" fmla="*/ 668867 h 1017233"/>
              <a:gd name="connsiteX11" fmla="*/ 173973 w 946178"/>
              <a:gd name="connsiteY11" fmla="*/ 266700 h 1017233"/>
              <a:gd name="connsiteX12" fmla="*/ 330606 w 946178"/>
              <a:gd name="connsiteY12" fmla="*/ 55034 h 1017233"/>
              <a:gd name="connsiteX13" fmla="*/ 381406 w 946178"/>
              <a:gd name="connsiteY13" fmla="*/ 0 h 101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6178" h="1017233">
                <a:moveTo>
                  <a:pt x="381406" y="0"/>
                </a:moveTo>
                <a:cubicBezTo>
                  <a:pt x="327784" y="57856"/>
                  <a:pt x="46267" y="277284"/>
                  <a:pt x="8873" y="402167"/>
                </a:cubicBezTo>
                <a:cubicBezTo>
                  <a:pt x="-28521" y="527050"/>
                  <a:pt x="58261" y="646995"/>
                  <a:pt x="157039" y="749300"/>
                </a:cubicBezTo>
                <a:cubicBezTo>
                  <a:pt x="255817" y="851606"/>
                  <a:pt x="481595" y="1002594"/>
                  <a:pt x="601539" y="1016000"/>
                </a:cubicBezTo>
                <a:cubicBezTo>
                  <a:pt x="721483" y="1029406"/>
                  <a:pt x="823789" y="931334"/>
                  <a:pt x="876706" y="829734"/>
                </a:cubicBezTo>
                <a:cubicBezTo>
                  <a:pt x="929623" y="728134"/>
                  <a:pt x="978306" y="530578"/>
                  <a:pt x="919039" y="406400"/>
                </a:cubicBezTo>
                <a:cubicBezTo>
                  <a:pt x="859772" y="282222"/>
                  <a:pt x="547211" y="103011"/>
                  <a:pt x="521106" y="84667"/>
                </a:cubicBezTo>
                <a:cubicBezTo>
                  <a:pt x="495001" y="66323"/>
                  <a:pt x="715839" y="192617"/>
                  <a:pt x="762406" y="296334"/>
                </a:cubicBezTo>
                <a:cubicBezTo>
                  <a:pt x="808973" y="400051"/>
                  <a:pt x="840723" y="613834"/>
                  <a:pt x="800506" y="706967"/>
                </a:cubicBezTo>
                <a:cubicBezTo>
                  <a:pt x="760289" y="800100"/>
                  <a:pt x="614239" y="861484"/>
                  <a:pt x="521106" y="855134"/>
                </a:cubicBezTo>
                <a:cubicBezTo>
                  <a:pt x="427973" y="848784"/>
                  <a:pt x="299561" y="766939"/>
                  <a:pt x="241706" y="668867"/>
                </a:cubicBezTo>
                <a:cubicBezTo>
                  <a:pt x="183851" y="570795"/>
                  <a:pt x="159156" y="369006"/>
                  <a:pt x="173973" y="266700"/>
                </a:cubicBezTo>
                <a:cubicBezTo>
                  <a:pt x="188790" y="164394"/>
                  <a:pt x="293212" y="95251"/>
                  <a:pt x="330606" y="55034"/>
                </a:cubicBezTo>
                <a:lnTo>
                  <a:pt x="3814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3" name="フリーフォーム: 図形 612">
            <a:extLst>
              <a:ext uri="{FF2B5EF4-FFF2-40B4-BE49-F238E27FC236}">
                <a16:creationId xmlns:a16="http://schemas.microsoft.com/office/drawing/2014/main" id="{28FE9247-866F-44FB-A77E-CB80A49C573A}"/>
              </a:ext>
            </a:extLst>
          </p:cNvPr>
          <p:cNvSpPr/>
          <p:nvPr/>
        </p:nvSpPr>
        <p:spPr>
          <a:xfrm>
            <a:off x="7004410" y="876274"/>
            <a:ext cx="932598" cy="994959"/>
          </a:xfrm>
          <a:custGeom>
            <a:avLst/>
            <a:gdLst>
              <a:gd name="connsiteX0" fmla="*/ 378523 w 932598"/>
              <a:gd name="connsiteY0" fmla="*/ 26 h 994959"/>
              <a:gd name="connsiteX1" fmla="*/ 1757 w 932598"/>
              <a:gd name="connsiteY1" fmla="*/ 355626 h 994959"/>
              <a:gd name="connsiteX2" fmla="*/ 264223 w 932598"/>
              <a:gd name="connsiteY2" fmla="*/ 766259 h 994959"/>
              <a:gd name="connsiteX3" fmla="*/ 856890 w 932598"/>
              <a:gd name="connsiteY3" fmla="*/ 905959 h 994959"/>
              <a:gd name="connsiteX4" fmla="*/ 907690 w 932598"/>
              <a:gd name="connsiteY4" fmla="*/ 635026 h 994959"/>
              <a:gd name="connsiteX5" fmla="*/ 700257 w 932598"/>
              <a:gd name="connsiteY5" fmla="*/ 88926 h 994959"/>
              <a:gd name="connsiteX6" fmla="*/ 852657 w 932598"/>
              <a:gd name="connsiteY6" fmla="*/ 757793 h 994959"/>
              <a:gd name="connsiteX7" fmla="*/ 522457 w 932598"/>
              <a:gd name="connsiteY7" fmla="*/ 994859 h 994959"/>
              <a:gd name="connsiteX8" fmla="*/ 61023 w 932598"/>
              <a:gd name="connsiteY8" fmla="*/ 736626 h 994959"/>
              <a:gd name="connsiteX9" fmla="*/ 336190 w 932598"/>
              <a:gd name="connsiteY9" fmla="*/ 338693 h 994959"/>
              <a:gd name="connsiteX10" fmla="*/ 378523 w 932598"/>
              <a:gd name="connsiteY10" fmla="*/ 26 h 99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598" h="994959">
                <a:moveTo>
                  <a:pt x="378523" y="26"/>
                </a:moveTo>
                <a:cubicBezTo>
                  <a:pt x="322784" y="2848"/>
                  <a:pt x="20807" y="227921"/>
                  <a:pt x="1757" y="355626"/>
                </a:cubicBezTo>
                <a:cubicBezTo>
                  <a:pt x="-17293" y="483331"/>
                  <a:pt x="121701" y="674537"/>
                  <a:pt x="264223" y="766259"/>
                </a:cubicBezTo>
                <a:cubicBezTo>
                  <a:pt x="406745" y="857981"/>
                  <a:pt x="749646" y="927831"/>
                  <a:pt x="856890" y="905959"/>
                </a:cubicBezTo>
                <a:cubicBezTo>
                  <a:pt x="964134" y="884087"/>
                  <a:pt x="933795" y="771198"/>
                  <a:pt x="907690" y="635026"/>
                </a:cubicBezTo>
                <a:cubicBezTo>
                  <a:pt x="881585" y="498854"/>
                  <a:pt x="709429" y="68465"/>
                  <a:pt x="700257" y="88926"/>
                </a:cubicBezTo>
                <a:cubicBezTo>
                  <a:pt x="691085" y="109387"/>
                  <a:pt x="882290" y="606804"/>
                  <a:pt x="852657" y="757793"/>
                </a:cubicBezTo>
                <a:cubicBezTo>
                  <a:pt x="823024" y="908782"/>
                  <a:pt x="654396" y="998387"/>
                  <a:pt x="522457" y="994859"/>
                </a:cubicBezTo>
                <a:cubicBezTo>
                  <a:pt x="390518" y="991331"/>
                  <a:pt x="92067" y="845987"/>
                  <a:pt x="61023" y="736626"/>
                </a:cubicBezTo>
                <a:cubicBezTo>
                  <a:pt x="29978" y="627265"/>
                  <a:pt x="281157" y="460754"/>
                  <a:pt x="336190" y="338693"/>
                </a:cubicBezTo>
                <a:cubicBezTo>
                  <a:pt x="391223" y="216632"/>
                  <a:pt x="434262" y="-2796"/>
                  <a:pt x="37852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4" name="フリーフォーム: 図形 613">
            <a:extLst>
              <a:ext uri="{FF2B5EF4-FFF2-40B4-BE49-F238E27FC236}">
                <a16:creationId xmlns:a16="http://schemas.microsoft.com/office/drawing/2014/main" id="{B09FCBCD-F234-407F-ADF6-28B9C4D36242}"/>
              </a:ext>
            </a:extLst>
          </p:cNvPr>
          <p:cNvSpPr/>
          <p:nvPr/>
        </p:nvSpPr>
        <p:spPr>
          <a:xfrm>
            <a:off x="7522777" y="872067"/>
            <a:ext cx="1166067" cy="982601"/>
          </a:xfrm>
          <a:custGeom>
            <a:avLst/>
            <a:gdLst>
              <a:gd name="connsiteX0" fmla="*/ 131090 w 1166067"/>
              <a:gd name="connsiteY0" fmla="*/ 296333 h 982601"/>
              <a:gd name="connsiteX1" fmla="*/ 139556 w 1166067"/>
              <a:gd name="connsiteY1" fmla="*/ 228600 h 982601"/>
              <a:gd name="connsiteX2" fmla="*/ 588290 w 1166067"/>
              <a:gd name="connsiteY2" fmla="*/ 0 h 982601"/>
              <a:gd name="connsiteX3" fmla="*/ 990456 w 1166067"/>
              <a:gd name="connsiteY3" fmla="*/ 228600 h 982601"/>
              <a:gd name="connsiteX4" fmla="*/ 1138623 w 1166067"/>
              <a:gd name="connsiteY4" fmla="*/ 838200 h 982601"/>
              <a:gd name="connsiteX5" fmla="*/ 461290 w 1166067"/>
              <a:gd name="connsiteY5" fmla="*/ 982133 h 982601"/>
              <a:gd name="connsiteX6" fmla="*/ 253856 w 1166067"/>
              <a:gd name="connsiteY6" fmla="*/ 812800 h 982601"/>
              <a:gd name="connsiteX7" fmla="*/ 101456 w 1166067"/>
              <a:gd name="connsiteY7" fmla="*/ 406400 h 982601"/>
              <a:gd name="connsiteX8" fmla="*/ 385090 w 1166067"/>
              <a:gd name="connsiteY8" fmla="*/ 719666 h 982601"/>
              <a:gd name="connsiteX9" fmla="*/ 838056 w 1166067"/>
              <a:gd name="connsiteY9" fmla="*/ 804333 h 982601"/>
              <a:gd name="connsiteX10" fmla="*/ 990456 w 1166067"/>
              <a:gd name="connsiteY10" fmla="*/ 563033 h 982601"/>
              <a:gd name="connsiteX11" fmla="*/ 829590 w 1166067"/>
              <a:gd name="connsiteY11" fmla="*/ 211666 h 982601"/>
              <a:gd name="connsiteX12" fmla="*/ 46423 w 1166067"/>
              <a:gd name="connsiteY12" fmla="*/ 270933 h 982601"/>
              <a:gd name="connsiteX13" fmla="*/ 97223 w 1166067"/>
              <a:gd name="connsiteY13" fmla="*/ 245533 h 982601"/>
              <a:gd name="connsiteX14" fmla="*/ 131090 w 1166067"/>
              <a:gd name="connsiteY14" fmla="*/ 296333 h 982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66067" h="982601">
                <a:moveTo>
                  <a:pt x="131090" y="296333"/>
                </a:moveTo>
                <a:cubicBezTo>
                  <a:pt x="138146" y="293511"/>
                  <a:pt x="63356" y="277989"/>
                  <a:pt x="139556" y="228600"/>
                </a:cubicBezTo>
                <a:cubicBezTo>
                  <a:pt x="215756" y="179211"/>
                  <a:pt x="446473" y="0"/>
                  <a:pt x="588290" y="0"/>
                </a:cubicBezTo>
                <a:cubicBezTo>
                  <a:pt x="730107" y="0"/>
                  <a:pt x="898734" y="88900"/>
                  <a:pt x="990456" y="228600"/>
                </a:cubicBezTo>
                <a:cubicBezTo>
                  <a:pt x="1082178" y="368300"/>
                  <a:pt x="1226817" y="712611"/>
                  <a:pt x="1138623" y="838200"/>
                </a:cubicBezTo>
                <a:cubicBezTo>
                  <a:pt x="1050429" y="963789"/>
                  <a:pt x="608751" y="986366"/>
                  <a:pt x="461290" y="982133"/>
                </a:cubicBezTo>
                <a:cubicBezTo>
                  <a:pt x="313829" y="977900"/>
                  <a:pt x="313828" y="908756"/>
                  <a:pt x="253856" y="812800"/>
                </a:cubicBezTo>
                <a:cubicBezTo>
                  <a:pt x="193884" y="716845"/>
                  <a:pt x="79584" y="421922"/>
                  <a:pt x="101456" y="406400"/>
                </a:cubicBezTo>
                <a:cubicBezTo>
                  <a:pt x="123328" y="390878"/>
                  <a:pt x="262323" y="653344"/>
                  <a:pt x="385090" y="719666"/>
                </a:cubicBezTo>
                <a:cubicBezTo>
                  <a:pt x="507857" y="785988"/>
                  <a:pt x="737162" y="830438"/>
                  <a:pt x="838056" y="804333"/>
                </a:cubicBezTo>
                <a:cubicBezTo>
                  <a:pt x="938950" y="778228"/>
                  <a:pt x="991867" y="661811"/>
                  <a:pt x="990456" y="563033"/>
                </a:cubicBezTo>
                <a:cubicBezTo>
                  <a:pt x="989045" y="464255"/>
                  <a:pt x="986929" y="260349"/>
                  <a:pt x="829590" y="211666"/>
                </a:cubicBezTo>
                <a:cubicBezTo>
                  <a:pt x="672251" y="162983"/>
                  <a:pt x="168484" y="265289"/>
                  <a:pt x="46423" y="270933"/>
                </a:cubicBezTo>
                <a:cubicBezTo>
                  <a:pt x="-75638" y="276577"/>
                  <a:pt x="79584" y="242005"/>
                  <a:pt x="97223" y="245533"/>
                </a:cubicBezTo>
                <a:cubicBezTo>
                  <a:pt x="114862" y="249061"/>
                  <a:pt x="124034" y="299155"/>
                  <a:pt x="131090" y="296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3" name="フリーフォーム: 図形 622">
            <a:extLst>
              <a:ext uri="{FF2B5EF4-FFF2-40B4-BE49-F238E27FC236}">
                <a16:creationId xmlns:a16="http://schemas.microsoft.com/office/drawing/2014/main" id="{83DF52C9-8E53-4362-AADE-FBFF37130980}"/>
              </a:ext>
            </a:extLst>
          </p:cNvPr>
          <p:cNvSpPr/>
          <p:nvPr/>
        </p:nvSpPr>
        <p:spPr>
          <a:xfrm>
            <a:off x="9304866" y="4181636"/>
            <a:ext cx="414953" cy="782046"/>
          </a:xfrm>
          <a:custGeom>
            <a:avLst/>
            <a:gdLst>
              <a:gd name="connsiteX0" fmla="*/ 414867 w 414953"/>
              <a:gd name="connsiteY0" fmla="*/ 897 h 782046"/>
              <a:gd name="connsiteX1" fmla="*/ 122767 w 414953"/>
              <a:gd name="connsiteY1" fmla="*/ 161764 h 782046"/>
              <a:gd name="connsiteX2" fmla="*/ 67734 w 414953"/>
              <a:gd name="connsiteY2" fmla="*/ 485614 h 782046"/>
              <a:gd name="connsiteX3" fmla="*/ 12701 w 414953"/>
              <a:gd name="connsiteY3" fmla="*/ 487731 h 782046"/>
              <a:gd name="connsiteX4" fmla="*/ 25401 w 414953"/>
              <a:gd name="connsiteY4" fmla="*/ 580864 h 782046"/>
              <a:gd name="connsiteX5" fmla="*/ 88901 w 414953"/>
              <a:gd name="connsiteY5" fmla="*/ 781947 h 782046"/>
              <a:gd name="connsiteX6" fmla="*/ 1 w 414953"/>
              <a:gd name="connsiteY6" fmla="*/ 602031 h 782046"/>
              <a:gd name="connsiteX7" fmla="*/ 91017 w 414953"/>
              <a:gd name="connsiteY7" fmla="*/ 227381 h 782046"/>
              <a:gd name="connsiteX8" fmla="*/ 414867 w 414953"/>
              <a:gd name="connsiteY8" fmla="*/ 897 h 78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4953" h="782046">
                <a:moveTo>
                  <a:pt x="414867" y="897"/>
                </a:moveTo>
                <a:cubicBezTo>
                  <a:pt x="420159" y="-10039"/>
                  <a:pt x="180622" y="80978"/>
                  <a:pt x="122767" y="161764"/>
                </a:cubicBezTo>
                <a:cubicBezTo>
                  <a:pt x="64912" y="242550"/>
                  <a:pt x="86078" y="431286"/>
                  <a:pt x="67734" y="485614"/>
                </a:cubicBezTo>
                <a:cubicBezTo>
                  <a:pt x="49390" y="539942"/>
                  <a:pt x="19756" y="471856"/>
                  <a:pt x="12701" y="487731"/>
                </a:cubicBezTo>
                <a:cubicBezTo>
                  <a:pt x="5646" y="503606"/>
                  <a:pt x="12701" y="531828"/>
                  <a:pt x="25401" y="580864"/>
                </a:cubicBezTo>
                <a:cubicBezTo>
                  <a:pt x="38101" y="629900"/>
                  <a:pt x="93134" y="778419"/>
                  <a:pt x="88901" y="781947"/>
                </a:cubicBezTo>
                <a:cubicBezTo>
                  <a:pt x="84668" y="785475"/>
                  <a:pt x="-352" y="694459"/>
                  <a:pt x="1" y="602031"/>
                </a:cubicBezTo>
                <a:cubicBezTo>
                  <a:pt x="354" y="509603"/>
                  <a:pt x="23284" y="324748"/>
                  <a:pt x="91017" y="227381"/>
                </a:cubicBezTo>
                <a:cubicBezTo>
                  <a:pt x="158750" y="130014"/>
                  <a:pt x="409575" y="11833"/>
                  <a:pt x="414867" y="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24" name="グループ化 623">
            <a:extLst>
              <a:ext uri="{FF2B5EF4-FFF2-40B4-BE49-F238E27FC236}">
                <a16:creationId xmlns:a16="http://schemas.microsoft.com/office/drawing/2014/main" id="{7FE98FAF-CF79-432B-9AF6-76552B6E4096}"/>
              </a:ext>
            </a:extLst>
          </p:cNvPr>
          <p:cNvGrpSpPr/>
          <p:nvPr/>
        </p:nvGrpSpPr>
        <p:grpSpPr>
          <a:xfrm>
            <a:off x="1316013" y="66917"/>
            <a:ext cx="9643003" cy="6131260"/>
            <a:chOff x="1316013" y="66917"/>
            <a:chExt cx="9643003" cy="6131260"/>
          </a:xfrm>
        </p:grpSpPr>
        <p:sp>
          <p:nvSpPr>
            <p:cNvPr id="625" name="フリーフォーム: 図形 624">
              <a:extLst>
                <a:ext uri="{FF2B5EF4-FFF2-40B4-BE49-F238E27FC236}">
                  <a16:creationId xmlns:a16="http://schemas.microsoft.com/office/drawing/2014/main" id="{AF44C287-E149-42F1-AB4A-75694BA9120A}"/>
                </a:ext>
              </a:extLst>
            </p:cNvPr>
            <p:cNvSpPr/>
            <p:nvPr/>
          </p:nvSpPr>
          <p:spPr>
            <a:xfrm>
              <a:off x="4017941" y="1733445"/>
              <a:ext cx="142270" cy="113402"/>
            </a:xfrm>
            <a:custGeom>
              <a:avLst/>
              <a:gdLst>
                <a:gd name="connsiteX0" fmla="*/ 22 w 142270"/>
                <a:gd name="connsiteY0" fmla="*/ 112818 h 113402"/>
                <a:gd name="connsiteX1" fmla="*/ 82572 w 142270"/>
                <a:gd name="connsiteY1" fmla="*/ 28680 h 113402"/>
                <a:gd name="connsiteX2" fmla="*/ 141309 w 142270"/>
                <a:gd name="connsiteY2" fmla="*/ 105 h 113402"/>
                <a:gd name="connsiteX3" fmla="*/ 115909 w 142270"/>
                <a:gd name="connsiteY3" fmla="*/ 20743 h 113402"/>
                <a:gd name="connsiteX4" fmla="*/ 74634 w 142270"/>
                <a:gd name="connsiteY4" fmla="*/ 63605 h 113402"/>
                <a:gd name="connsiteX5" fmla="*/ 22 w 142270"/>
                <a:gd name="connsiteY5" fmla="*/ 112818 h 113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270" h="113402">
                  <a:moveTo>
                    <a:pt x="22" y="112818"/>
                  </a:moveTo>
                  <a:cubicBezTo>
                    <a:pt x="1345" y="106997"/>
                    <a:pt x="59024" y="47465"/>
                    <a:pt x="82572" y="28680"/>
                  </a:cubicBezTo>
                  <a:cubicBezTo>
                    <a:pt x="106120" y="9895"/>
                    <a:pt x="135753" y="1428"/>
                    <a:pt x="141309" y="105"/>
                  </a:cubicBezTo>
                  <a:cubicBezTo>
                    <a:pt x="146865" y="-1218"/>
                    <a:pt x="127021" y="10160"/>
                    <a:pt x="115909" y="20743"/>
                  </a:cubicBezTo>
                  <a:cubicBezTo>
                    <a:pt x="104797" y="31326"/>
                    <a:pt x="94213" y="47730"/>
                    <a:pt x="74634" y="63605"/>
                  </a:cubicBezTo>
                  <a:cubicBezTo>
                    <a:pt x="55055" y="79480"/>
                    <a:pt x="-1301" y="118639"/>
                    <a:pt x="22" y="1128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6" name="フリーフォーム: 図形 625">
              <a:extLst>
                <a:ext uri="{FF2B5EF4-FFF2-40B4-BE49-F238E27FC236}">
                  <a16:creationId xmlns:a16="http://schemas.microsoft.com/office/drawing/2014/main" id="{2FA6D2D1-22DA-4EE8-BF06-47E0DBA639AE}"/>
                </a:ext>
              </a:extLst>
            </p:cNvPr>
            <p:cNvSpPr/>
            <p:nvPr/>
          </p:nvSpPr>
          <p:spPr>
            <a:xfrm>
              <a:off x="4042822" y="1839615"/>
              <a:ext cx="194422" cy="43377"/>
            </a:xfrm>
            <a:custGeom>
              <a:avLst/>
              <a:gdLst>
                <a:gd name="connsiteX0" fmla="*/ 541 w 194422"/>
                <a:gd name="connsiteY0" fmla="*/ 1885 h 43377"/>
                <a:gd name="connsiteX1" fmla="*/ 125953 w 194422"/>
                <a:gd name="connsiteY1" fmla="*/ 30460 h 43377"/>
                <a:gd name="connsiteX2" fmla="*/ 194216 w 194422"/>
                <a:gd name="connsiteY2" fmla="*/ 43160 h 43377"/>
                <a:gd name="connsiteX3" fmla="*/ 145003 w 194422"/>
                <a:gd name="connsiteY3" fmla="*/ 20935 h 43377"/>
                <a:gd name="connsiteX4" fmla="*/ 84678 w 194422"/>
                <a:gd name="connsiteY4" fmla="*/ 5060 h 43377"/>
                <a:gd name="connsiteX5" fmla="*/ 541 w 194422"/>
                <a:gd name="connsiteY5" fmla="*/ 1885 h 43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422" h="43377">
                  <a:moveTo>
                    <a:pt x="541" y="1885"/>
                  </a:moveTo>
                  <a:cubicBezTo>
                    <a:pt x="7420" y="6118"/>
                    <a:pt x="93674" y="23581"/>
                    <a:pt x="125953" y="30460"/>
                  </a:cubicBezTo>
                  <a:cubicBezTo>
                    <a:pt x="158232" y="37339"/>
                    <a:pt x="191041" y="44747"/>
                    <a:pt x="194216" y="43160"/>
                  </a:cubicBezTo>
                  <a:cubicBezTo>
                    <a:pt x="197391" y="41573"/>
                    <a:pt x="163259" y="27285"/>
                    <a:pt x="145003" y="20935"/>
                  </a:cubicBezTo>
                  <a:cubicBezTo>
                    <a:pt x="126747" y="14585"/>
                    <a:pt x="115370" y="8764"/>
                    <a:pt x="84678" y="5060"/>
                  </a:cubicBezTo>
                  <a:cubicBezTo>
                    <a:pt x="53986" y="1356"/>
                    <a:pt x="-6338" y="-2348"/>
                    <a:pt x="541" y="1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7" name="フリーフォーム: 図形 626">
              <a:extLst>
                <a:ext uri="{FF2B5EF4-FFF2-40B4-BE49-F238E27FC236}">
                  <a16:creationId xmlns:a16="http://schemas.microsoft.com/office/drawing/2014/main" id="{D2EFE527-F857-441A-8F7C-8A0CCB48A293}"/>
                </a:ext>
              </a:extLst>
            </p:cNvPr>
            <p:cNvSpPr/>
            <p:nvPr/>
          </p:nvSpPr>
          <p:spPr>
            <a:xfrm>
              <a:off x="4052882" y="1820490"/>
              <a:ext cx="168292" cy="62341"/>
            </a:xfrm>
            <a:custGeom>
              <a:avLst/>
              <a:gdLst>
                <a:gd name="connsiteX0" fmla="*/ 6 w 168292"/>
                <a:gd name="connsiteY0" fmla="*/ 373 h 62341"/>
                <a:gd name="connsiteX1" fmla="*/ 100018 w 168292"/>
                <a:gd name="connsiteY1" fmla="*/ 21010 h 62341"/>
                <a:gd name="connsiteX2" fmla="*/ 168281 w 168292"/>
                <a:gd name="connsiteY2" fmla="*/ 62285 h 62341"/>
                <a:gd name="connsiteX3" fmla="*/ 95256 w 168292"/>
                <a:gd name="connsiteY3" fmla="*/ 11485 h 62341"/>
                <a:gd name="connsiteX4" fmla="*/ 6 w 168292"/>
                <a:gd name="connsiteY4" fmla="*/ 373 h 6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92" h="62341">
                  <a:moveTo>
                    <a:pt x="6" y="373"/>
                  </a:moveTo>
                  <a:cubicBezTo>
                    <a:pt x="800" y="1961"/>
                    <a:pt x="71972" y="10691"/>
                    <a:pt x="100018" y="21010"/>
                  </a:cubicBezTo>
                  <a:cubicBezTo>
                    <a:pt x="128064" y="31329"/>
                    <a:pt x="169075" y="63873"/>
                    <a:pt x="168281" y="62285"/>
                  </a:cubicBezTo>
                  <a:cubicBezTo>
                    <a:pt x="167487" y="60698"/>
                    <a:pt x="124096" y="20745"/>
                    <a:pt x="95256" y="11485"/>
                  </a:cubicBezTo>
                  <a:cubicBezTo>
                    <a:pt x="66416" y="2225"/>
                    <a:pt x="-788" y="-1215"/>
                    <a:pt x="6" y="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8" name="フリーフォーム: 図形 627">
              <a:extLst>
                <a:ext uri="{FF2B5EF4-FFF2-40B4-BE49-F238E27FC236}">
                  <a16:creationId xmlns:a16="http://schemas.microsoft.com/office/drawing/2014/main" id="{D85296BC-282E-4D66-A56E-E192A274E2F8}"/>
                </a:ext>
              </a:extLst>
            </p:cNvPr>
            <p:cNvSpPr/>
            <p:nvPr/>
          </p:nvSpPr>
          <p:spPr>
            <a:xfrm>
              <a:off x="4122502" y="1723098"/>
              <a:ext cx="71000" cy="149158"/>
            </a:xfrm>
            <a:custGeom>
              <a:avLst/>
              <a:gdLst>
                <a:gd name="connsiteX0" fmla="*/ 51036 w 71000"/>
                <a:gd name="connsiteY0" fmla="*/ 927 h 149158"/>
                <a:gd name="connsiteX1" fmla="*/ 6586 w 71000"/>
                <a:gd name="connsiteY1" fmla="*/ 59665 h 149158"/>
                <a:gd name="connsiteX2" fmla="*/ 9761 w 71000"/>
                <a:gd name="connsiteY2" fmla="*/ 93002 h 149158"/>
                <a:gd name="connsiteX3" fmla="*/ 68498 w 71000"/>
                <a:gd name="connsiteY3" fmla="*/ 146977 h 149158"/>
                <a:gd name="connsiteX4" fmla="*/ 54211 w 71000"/>
                <a:gd name="connsiteY4" fmla="*/ 135865 h 149158"/>
                <a:gd name="connsiteX5" fmla="*/ 236 w 71000"/>
                <a:gd name="connsiteY5" fmla="*/ 110465 h 149158"/>
                <a:gd name="connsiteX6" fmla="*/ 51036 w 71000"/>
                <a:gd name="connsiteY6" fmla="*/ 927 h 149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000" h="149158">
                  <a:moveTo>
                    <a:pt x="51036" y="927"/>
                  </a:moveTo>
                  <a:cubicBezTo>
                    <a:pt x="52094" y="-7540"/>
                    <a:pt x="13465" y="44319"/>
                    <a:pt x="6586" y="59665"/>
                  </a:cubicBezTo>
                  <a:cubicBezTo>
                    <a:pt x="-293" y="75011"/>
                    <a:pt x="-558" y="78450"/>
                    <a:pt x="9761" y="93002"/>
                  </a:cubicBezTo>
                  <a:cubicBezTo>
                    <a:pt x="20080" y="107554"/>
                    <a:pt x="61090" y="139833"/>
                    <a:pt x="68498" y="146977"/>
                  </a:cubicBezTo>
                  <a:cubicBezTo>
                    <a:pt x="75906" y="154121"/>
                    <a:pt x="65588" y="141950"/>
                    <a:pt x="54211" y="135865"/>
                  </a:cubicBezTo>
                  <a:cubicBezTo>
                    <a:pt x="42834" y="129780"/>
                    <a:pt x="4469" y="129780"/>
                    <a:pt x="236" y="110465"/>
                  </a:cubicBezTo>
                  <a:cubicBezTo>
                    <a:pt x="-3997" y="91150"/>
                    <a:pt x="49978" y="9394"/>
                    <a:pt x="51036" y="9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9" name="フリーフォーム: 図形 628">
              <a:extLst>
                <a:ext uri="{FF2B5EF4-FFF2-40B4-BE49-F238E27FC236}">
                  <a16:creationId xmlns:a16="http://schemas.microsoft.com/office/drawing/2014/main" id="{158F1F3D-9CEA-4FC8-A2FE-6A62535FE4B8}"/>
                </a:ext>
              </a:extLst>
            </p:cNvPr>
            <p:cNvSpPr/>
            <p:nvPr/>
          </p:nvSpPr>
          <p:spPr>
            <a:xfrm>
              <a:off x="4088955" y="1760487"/>
              <a:ext cx="60810" cy="101794"/>
            </a:xfrm>
            <a:custGeom>
              <a:avLst/>
              <a:gdLst>
                <a:gd name="connsiteX0" fmla="*/ 32195 w 60810"/>
                <a:gd name="connsiteY0" fmla="*/ 51 h 101794"/>
                <a:gd name="connsiteX1" fmla="*/ 445 w 60810"/>
                <a:gd name="connsiteY1" fmla="*/ 63551 h 101794"/>
                <a:gd name="connsiteX2" fmla="*/ 60770 w 60810"/>
                <a:gd name="connsiteY2" fmla="*/ 101651 h 101794"/>
                <a:gd name="connsiteX3" fmla="*/ 9970 w 60810"/>
                <a:gd name="connsiteY3" fmla="*/ 74663 h 101794"/>
                <a:gd name="connsiteX4" fmla="*/ 32195 w 60810"/>
                <a:gd name="connsiteY4" fmla="*/ 51 h 10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10" h="101794">
                  <a:moveTo>
                    <a:pt x="32195" y="51"/>
                  </a:moveTo>
                  <a:cubicBezTo>
                    <a:pt x="30608" y="-1801"/>
                    <a:pt x="-4317" y="46618"/>
                    <a:pt x="445" y="63551"/>
                  </a:cubicBezTo>
                  <a:cubicBezTo>
                    <a:pt x="5207" y="80484"/>
                    <a:pt x="59183" y="99799"/>
                    <a:pt x="60770" y="101651"/>
                  </a:cubicBezTo>
                  <a:cubicBezTo>
                    <a:pt x="62357" y="103503"/>
                    <a:pt x="17378" y="87098"/>
                    <a:pt x="9970" y="74663"/>
                  </a:cubicBezTo>
                  <a:cubicBezTo>
                    <a:pt x="2562" y="62228"/>
                    <a:pt x="33782" y="1903"/>
                    <a:pt x="32195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0" name="フリーフォーム: 図形 629">
              <a:extLst>
                <a:ext uri="{FF2B5EF4-FFF2-40B4-BE49-F238E27FC236}">
                  <a16:creationId xmlns:a16="http://schemas.microsoft.com/office/drawing/2014/main" id="{53AB4758-8867-4CA8-8CA1-4195199A2F96}"/>
                </a:ext>
              </a:extLst>
            </p:cNvPr>
            <p:cNvSpPr/>
            <p:nvPr/>
          </p:nvSpPr>
          <p:spPr>
            <a:xfrm>
              <a:off x="4232976" y="1739597"/>
              <a:ext cx="119666" cy="134476"/>
            </a:xfrm>
            <a:custGeom>
              <a:avLst/>
              <a:gdLst>
                <a:gd name="connsiteX0" fmla="*/ 104074 w 119666"/>
                <a:gd name="connsiteY0" fmla="*/ 303 h 134476"/>
                <a:gd name="connsiteX1" fmla="*/ 113599 w 119666"/>
                <a:gd name="connsiteY1" fmla="*/ 76503 h 134476"/>
                <a:gd name="connsiteX2" fmla="*/ 887 w 119666"/>
                <a:gd name="connsiteY2" fmla="*/ 132066 h 134476"/>
                <a:gd name="connsiteX3" fmla="*/ 62799 w 119666"/>
                <a:gd name="connsiteY3" fmla="*/ 120953 h 134476"/>
                <a:gd name="connsiteX4" fmla="*/ 96137 w 119666"/>
                <a:gd name="connsiteY4" fmla="*/ 89203 h 134476"/>
                <a:gd name="connsiteX5" fmla="*/ 100899 w 119666"/>
                <a:gd name="connsiteY5" fmla="*/ 51103 h 134476"/>
                <a:gd name="connsiteX6" fmla="*/ 104074 w 119666"/>
                <a:gd name="connsiteY6" fmla="*/ 303 h 134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666" h="134476">
                  <a:moveTo>
                    <a:pt x="104074" y="303"/>
                  </a:moveTo>
                  <a:cubicBezTo>
                    <a:pt x="106191" y="4536"/>
                    <a:pt x="130797" y="54543"/>
                    <a:pt x="113599" y="76503"/>
                  </a:cubicBezTo>
                  <a:cubicBezTo>
                    <a:pt x="96401" y="98464"/>
                    <a:pt x="9354" y="124658"/>
                    <a:pt x="887" y="132066"/>
                  </a:cubicBezTo>
                  <a:cubicBezTo>
                    <a:pt x="-7580" y="139474"/>
                    <a:pt x="46924" y="128097"/>
                    <a:pt x="62799" y="120953"/>
                  </a:cubicBezTo>
                  <a:cubicBezTo>
                    <a:pt x="78674" y="113809"/>
                    <a:pt x="89787" y="100845"/>
                    <a:pt x="96137" y="89203"/>
                  </a:cubicBezTo>
                  <a:cubicBezTo>
                    <a:pt x="102487" y="77561"/>
                    <a:pt x="101693" y="64861"/>
                    <a:pt x="100899" y="51103"/>
                  </a:cubicBezTo>
                  <a:cubicBezTo>
                    <a:pt x="100105" y="37345"/>
                    <a:pt x="101957" y="-3930"/>
                    <a:pt x="104074" y="3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1" name="フリーフォーム: 図形 630">
              <a:extLst>
                <a:ext uri="{FF2B5EF4-FFF2-40B4-BE49-F238E27FC236}">
                  <a16:creationId xmlns:a16="http://schemas.microsoft.com/office/drawing/2014/main" id="{C7A8FB1B-140A-42F6-9B83-B78A0A0FD92A}"/>
                </a:ext>
              </a:extLst>
            </p:cNvPr>
            <p:cNvSpPr/>
            <p:nvPr/>
          </p:nvSpPr>
          <p:spPr>
            <a:xfrm>
              <a:off x="4157649" y="1706457"/>
              <a:ext cx="280339" cy="89169"/>
            </a:xfrm>
            <a:custGeom>
              <a:avLst/>
              <a:gdLst>
                <a:gd name="connsiteX0" fmla="*/ 14 w 280339"/>
                <a:gd name="connsiteY0" fmla="*/ 46143 h 89169"/>
                <a:gd name="connsiteX1" fmla="*/ 165114 w 280339"/>
                <a:gd name="connsiteY1" fmla="*/ 6456 h 89169"/>
                <a:gd name="connsiteX2" fmla="*/ 130189 w 280339"/>
                <a:gd name="connsiteY2" fmla="*/ 15981 h 89169"/>
                <a:gd name="connsiteX3" fmla="*/ 160351 w 280339"/>
                <a:gd name="connsiteY3" fmla="*/ 15981 h 89169"/>
                <a:gd name="connsiteX4" fmla="*/ 177814 w 280339"/>
                <a:gd name="connsiteY4" fmla="*/ 49318 h 89169"/>
                <a:gd name="connsiteX5" fmla="*/ 209564 w 280339"/>
                <a:gd name="connsiteY5" fmla="*/ 89006 h 89169"/>
                <a:gd name="connsiteX6" fmla="*/ 279414 w 280339"/>
                <a:gd name="connsiteY6" fmla="*/ 33443 h 89169"/>
                <a:gd name="connsiteX7" fmla="*/ 246076 w 280339"/>
                <a:gd name="connsiteY7" fmla="*/ 63606 h 89169"/>
                <a:gd name="connsiteX8" fmla="*/ 195276 w 280339"/>
                <a:gd name="connsiteY8" fmla="*/ 60431 h 89169"/>
                <a:gd name="connsiteX9" fmla="*/ 155589 w 280339"/>
                <a:gd name="connsiteY9" fmla="*/ 106 h 89169"/>
                <a:gd name="connsiteX10" fmla="*/ 14 w 280339"/>
                <a:gd name="connsiteY10" fmla="*/ 46143 h 8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0339" h="89169">
                  <a:moveTo>
                    <a:pt x="14" y="46143"/>
                  </a:moveTo>
                  <a:cubicBezTo>
                    <a:pt x="1602" y="47201"/>
                    <a:pt x="143418" y="11483"/>
                    <a:pt x="165114" y="6456"/>
                  </a:cubicBezTo>
                  <a:cubicBezTo>
                    <a:pt x="186810" y="1429"/>
                    <a:pt x="130983" y="14394"/>
                    <a:pt x="130189" y="15981"/>
                  </a:cubicBezTo>
                  <a:cubicBezTo>
                    <a:pt x="129395" y="17568"/>
                    <a:pt x="152413" y="10425"/>
                    <a:pt x="160351" y="15981"/>
                  </a:cubicBezTo>
                  <a:cubicBezTo>
                    <a:pt x="168289" y="21537"/>
                    <a:pt x="169612" y="37147"/>
                    <a:pt x="177814" y="49318"/>
                  </a:cubicBezTo>
                  <a:cubicBezTo>
                    <a:pt x="186016" y="61489"/>
                    <a:pt x="192631" y="91652"/>
                    <a:pt x="209564" y="89006"/>
                  </a:cubicBezTo>
                  <a:cubicBezTo>
                    <a:pt x="226497" y="86360"/>
                    <a:pt x="273329" y="37676"/>
                    <a:pt x="279414" y="33443"/>
                  </a:cubicBezTo>
                  <a:cubicBezTo>
                    <a:pt x="285499" y="29210"/>
                    <a:pt x="260099" y="59108"/>
                    <a:pt x="246076" y="63606"/>
                  </a:cubicBezTo>
                  <a:cubicBezTo>
                    <a:pt x="232053" y="68104"/>
                    <a:pt x="210357" y="71014"/>
                    <a:pt x="195276" y="60431"/>
                  </a:cubicBezTo>
                  <a:cubicBezTo>
                    <a:pt x="180195" y="49848"/>
                    <a:pt x="186281" y="2752"/>
                    <a:pt x="155589" y="106"/>
                  </a:cubicBezTo>
                  <a:cubicBezTo>
                    <a:pt x="124897" y="-2540"/>
                    <a:pt x="-1574" y="45085"/>
                    <a:pt x="14" y="46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2" name="フリーフォーム: 図形 631">
              <a:extLst>
                <a:ext uri="{FF2B5EF4-FFF2-40B4-BE49-F238E27FC236}">
                  <a16:creationId xmlns:a16="http://schemas.microsoft.com/office/drawing/2014/main" id="{65A1DC68-0BFF-4F60-A87F-A607B1D65943}"/>
                </a:ext>
              </a:extLst>
            </p:cNvPr>
            <p:cNvSpPr/>
            <p:nvPr/>
          </p:nvSpPr>
          <p:spPr>
            <a:xfrm>
              <a:off x="4171589" y="1698769"/>
              <a:ext cx="287875" cy="96057"/>
            </a:xfrm>
            <a:custGeom>
              <a:avLst/>
              <a:gdLst>
                <a:gd name="connsiteX0" fmla="*/ 361 w 287875"/>
                <a:gd name="connsiteY0" fmla="*/ 25256 h 96057"/>
                <a:gd name="connsiteX1" fmla="*/ 111486 w 287875"/>
                <a:gd name="connsiteY1" fmla="*/ 1444 h 96057"/>
                <a:gd name="connsiteX2" fmla="*/ 232136 w 287875"/>
                <a:gd name="connsiteY2" fmla="*/ 3031 h 96057"/>
                <a:gd name="connsiteX3" fmla="*/ 176574 w 287875"/>
                <a:gd name="connsiteY3" fmla="*/ 6206 h 96057"/>
                <a:gd name="connsiteX4" fmla="*/ 197211 w 287875"/>
                <a:gd name="connsiteY4" fmla="*/ 18906 h 96057"/>
                <a:gd name="connsiteX5" fmla="*/ 284524 w 287875"/>
                <a:gd name="connsiteY5" fmla="*/ 57006 h 96057"/>
                <a:gd name="connsiteX6" fmla="*/ 267061 w 287875"/>
                <a:gd name="connsiteY6" fmla="*/ 69706 h 96057"/>
                <a:gd name="connsiteX7" fmla="*/ 287699 w 287875"/>
                <a:gd name="connsiteY7" fmla="*/ 61769 h 96057"/>
                <a:gd name="connsiteX8" fmla="*/ 252774 w 287875"/>
                <a:gd name="connsiteY8" fmla="*/ 69706 h 96057"/>
                <a:gd name="connsiteX9" fmla="*/ 157524 w 287875"/>
                <a:gd name="connsiteY9" fmla="*/ 88756 h 96057"/>
                <a:gd name="connsiteX10" fmla="*/ 230549 w 287875"/>
                <a:gd name="connsiteY10" fmla="*/ 93519 h 96057"/>
                <a:gd name="connsiteX11" fmla="*/ 254361 w 287875"/>
                <a:gd name="connsiteY11" fmla="*/ 93519 h 96057"/>
                <a:gd name="connsiteX12" fmla="*/ 260711 w 287875"/>
                <a:gd name="connsiteY12" fmla="*/ 61769 h 96057"/>
                <a:gd name="connsiteX13" fmla="*/ 187686 w 287875"/>
                <a:gd name="connsiteY13" fmla="*/ 20494 h 96057"/>
                <a:gd name="connsiteX14" fmla="*/ 149586 w 287875"/>
                <a:gd name="connsiteY14" fmla="*/ 3031 h 96057"/>
                <a:gd name="connsiteX15" fmla="*/ 361 w 287875"/>
                <a:gd name="connsiteY15" fmla="*/ 25256 h 9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7875" h="96057">
                  <a:moveTo>
                    <a:pt x="361" y="25256"/>
                  </a:moveTo>
                  <a:cubicBezTo>
                    <a:pt x="-5989" y="24992"/>
                    <a:pt x="72857" y="5148"/>
                    <a:pt x="111486" y="1444"/>
                  </a:cubicBezTo>
                  <a:cubicBezTo>
                    <a:pt x="150115" y="-2260"/>
                    <a:pt x="221288" y="2237"/>
                    <a:pt x="232136" y="3031"/>
                  </a:cubicBezTo>
                  <a:cubicBezTo>
                    <a:pt x="242984" y="3825"/>
                    <a:pt x="182395" y="3560"/>
                    <a:pt x="176574" y="6206"/>
                  </a:cubicBezTo>
                  <a:cubicBezTo>
                    <a:pt x="170753" y="8852"/>
                    <a:pt x="179219" y="10439"/>
                    <a:pt x="197211" y="18906"/>
                  </a:cubicBezTo>
                  <a:cubicBezTo>
                    <a:pt x="215203" y="27373"/>
                    <a:pt x="272882" y="48539"/>
                    <a:pt x="284524" y="57006"/>
                  </a:cubicBezTo>
                  <a:cubicBezTo>
                    <a:pt x="296166" y="65473"/>
                    <a:pt x="266532" y="68912"/>
                    <a:pt x="267061" y="69706"/>
                  </a:cubicBezTo>
                  <a:cubicBezTo>
                    <a:pt x="267590" y="70500"/>
                    <a:pt x="290080" y="61769"/>
                    <a:pt x="287699" y="61769"/>
                  </a:cubicBezTo>
                  <a:cubicBezTo>
                    <a:pt x="285318" y="61769"/>
                    <a:pt x="252774" y="69706"/>
                    <a:pt x="252774" y="69706"/>
                  </a:cubicBezTo>
                  <a:cubicBezTo>
                    <a:pt x="231078" y="74204"/>
                    <a:pt x="161228" y="84787"/>
                    <a:pt x="157524" y="88756"/>
                  </a:cubicBezTo>
                  <a:cubicBezTo>
                    <a:pt x="153820" y="92725"/>
                    <a:pt x="214410" y="92725"/>
                    <a:pt x="230549" y="93519"/>
                  </a:cubicBezTo>
                  <a:cubicBezTo>
                    <a:pt x="246688" y="94313"/>
                    <a:pt x="249334" y="98811"/>
                    <a:pt x="254361" y="93519"/>
                  </a:cubicBezTo>
                  <a:cubicBezTo>
                    <a:pt x="259388" y="88227"/>
                    <a:pt x="271824" y="73940"/>
                    <a:pt x="260711" y="61769"/>
                  </a:cubicBezTo>
                  <a:cubicBezTo>
                    <a:pt x="249598" y="49598"/>
                    <a:pt x="206207" y="30284"/>
                    <a:pt x="187686" y="20494"/>
                  </a:cubicBezTo>
                  <a:cubicBezTo>
                    <a:pt x="169165" y="10704"/>
                    <a:pt x="181865" y="2502"/>
                    <a:pt x="149586" y="3031"/>
                  </a:cubicBezTo>
                  <a:cubicBezTo>
                    <a:pt x="117307" y="3560"/>
                    <a:pt x="6711" y="25520"/>
                    <a:pt x="361" y="25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3" name="フリーフォーム: 図形 632">
              <a:extLst>
                <a:ext uri="{FF2B5EF4-FFF2-40B4-BE49-F238E27FC236}">
                  <a16:creationId xmlns:a16="http://schemas.microsoft.com/office/drawing/2014/main" id="{4D7FBB2F-FFEA-47D6-9A99-8136CC17D863}"/>
                </a:ext>
              </a:extLst>
            </p:cNvPr>
            <p:cNvSpPr/>
            <p:nvPr/>
          </p:nvSpPr>
          <p:spPr>
            <a:xfrm>
              <a:off x="4321066" y="1712910"/>
              <a:ext cx="112854" cy="70005"/>
            </a:xfrm>
            <a:custGeom>
              <a:avLst/>
              <a:gdLst>
                <a:gd name="connsiteX0" fmla="*/ 109 w 112854"/>
                <a:gd name="connsiteY0" fmla="*/ 3 h 70005"/>
                <a:gd name="connsiteX1" fmla="*/ 55672 w 112854"/>
                <a:gd name="connsiteY1" fmla="*/ 61915 h 70005"/>
                <a:gd name="connsiteX2" fmla="*/ 112822 w 112854"/>
                <a:gd name="connsiteY2" fmla="*/ 46040 h 70005"/>
                <a:gd name="connsiteX3" fmla="*/ 47734 w 112854"/>
                <a:gd name="connsiteY3" fmla="*/ 65090 h 70005"/>
                <a:gd name="connsiteX4" fmla="*/ 41384 w 112854"/>
                <a:gd name="connsiteY4" fmla="*/ 65090 h 70005"/>
                <a:gd name="connsiteX5" fmla="*/ 109 w 112854"/>
                <a:gd name="connsiteY5" fmla="*/ 3 h 7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854" h="70005">
                  <a:moveTo>
                    <a:pt x="109" y="3"/>
                  </a:moveTo>
                  <a:cubicBezTo>
                    <a:pt x="2490" y="-526"/>
                    <a:pt x="36886" y="54242"/>
                    <a:pt x="55672" y="61915"/>
                  </a:cubicBezTo>
                  <a:cubicBezTo>
                    <a:pt x="74458" y="69588"/>
                    <a:pt x="114145" y="45511"/>
                    <a:pt x="112822" y="46040"/>
                  </a:cubicBezTo>
                  <a:cubicBezTo>
                    <a:pt x="111499" y="46569"/>
                    <a:pt x="59640" y="61915"/>
                    <a:pt x="47734" y="65090"/>
                  </a:cubicBezTo>
                  <a:cubicBezTo>
                    <a:pt x="35828" y="68265"/>
                    <a:pt x="47998" y="74350"/>
                    <a:pt x="41384" y="65090"/>
                  </a:cubicBezTo>
                  <a:cubicBezTo>
                    <a:pt x="34770" y="55830"/>
                    <a:pt x="-2272" y="532"/>
                    <a:pt x="109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4" name="フリーフォーム: 図形 633">
              <a:extLst>
                <a:ext uri="{FF2B5EF4-FFF2-40B4-BE49-F238E27FC236}">
                  <a16:creationId xmlns:a16="http://schemas.microsoft.com/office/drawing/2014/main" id="{19D8A0FE-342C-4F63-96F3-EED795399DFC}"/>
                </a:ext>
              </a:extLst>
            </p:cNvPr>
            <p:cNvSpPr/>
            <p:nvPr/>
          </p:nvSpPr>
          <p:spPr>
            <a:xfrm>
              <a:off x="4148716" y="1715305"/>
              <a:ext cx="178982" cy="144774"/>
            </a:xfrm>
            <a:custGeom>
              <a:avLst/>
              <a:gdLst>
                <a:gd name="connsiteX0" fmla="*/ 175634 w 178982"/>
                <a:gd name="connsiteY0" fmla="*/ 783 h 144774"/>
                <a:gd name="connsiteX1" fmla="*/ 145472 w 178982"/>
                <a:gd name="connsiteY1" fmla="*/ 42058 h 144774"/>
                <a:gd name="connsiteX2" fmla="*/ 147059 w 178982"/>
                <a:gd name="connsiteY2" fmla="*/ 88095 h 144774"/>
                <a:gd name="connsiteX3" fmla="*/ 126422 w 178982"/>
                <a:gd name="connsiteY3" fmla="*/ 124608 h 144774"/>
                <a:gd name="connsiteX4" fmla="*/ 88322 w 178982"/>
                <a:gd name="connsiteY4" fmla="*/ 143658 h 144774"/>
                <a:gd name="connsiteX5" fmla="*/ 56572 w 178982"/>
                <a:gd name="connsiteY5" fmla="*/ 135720 h 144774"/>
                <a:gd name="connsiteX6" fmla="*/ 1009 w 178982"/>
                <a:gd name="connsiteY6" fmla="*/ 80158 h 144774"/>
                <a:gd name="connsiteX7" fmla="*/ 23234 w 178982"/>
                <a:gd name="connsiteY7" fmla="*/ 35708 h 144774"/>
                <a:gd name="connsiteX8" fmla="*/ 54984 w 178982"/>
                <a:gd name="connsiteY8" fmla="*/ 16658 h 144774"/>
                <a:gd name="connsiteX9" fmla="*/ 175634 w 178982"/>
                <a:gd name="connsiteY9" fmla="*/ 783 h 14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8982" h="144774">
                  <a:moveTo>
                    <a:pt x="175634" y="783"/>
                  </a:moveTo>
                  <a:cubicBezTo>
                    <a:pt x="190715" y="5016"/>
                    <a:pt x="150235" y="27506"/>
                    <a:pt x="145472" y="42058"/>
                  </a:cubicBezTo>
                  <a:cubicBezTo>
                    <a:pt x="140709" y="56610"/>
                    <a:pt x="150234" y="74337"/>
                    <a:pt x="147059" y="88095"/>
                  </a:cubicBezTo>
                  <a:cubicBezTo>
                    <a:pt x="143884" y="101853"/>
                    <a:pt x="136211" y="115348"/>
                    <a:pt x="126422" y="124608"/>
                  </a:cubicBezTo>
                  <a:cubicBezTo>
                    <a:pt x="116632" y="133869"/>
                    <a:pt x="99964" y="141806"/>
                    <a:pt x="88322" y="143658"/>
                  </a:cubicBezTo>
                  <a:cubicBezTo>
                    <a:pt x="76680" y="145510"/>
                    <a:pt x="71124" y="146303"/>
                    <a:pt x="56572" y="135720"/>
                  </a:cubicBezTo>
                  <a:cubicBezTo>
                    <a:pt x="42020" y="125137"/>
                    <a:pt x="6565" y="96827"/>
                    <a:pt x="1009" y="80158"/>
                  </a:cubicBezTo>
                  <a:cubicBezTo>
                    <a:pt x="-4547" y="63489"/>
                    <a:pt x="14238" y="46291"/>
                    <a:pt x="23234" y="35708"/>
                  </a:cubicBezTo>
                  <a:cubicBezTo>
                    <a:pt x="32230" y="25125"/>
                    <a:pt x="31701" y="22743"/>
                    <a:pt x="54984" y="16658"/>
                  </a:cubicBezTo>
                  <a:cubicBezTo>
                    <a:pt x="78267" y="10573"/>
                    <a:pt x="160553" y="-3450"/>
                    <a:pt x="175634" y="7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5" name="月 634">
              <a:extLst>
                <a:ext uri="{FF2B5EF4-FFF2-40B4-BE49-F238E27FC236}">
                  <a16:creationId xmlns:a16="http://schemas.microsoft.com/office/drawing/2014/main" id="{6B446DCE-F13E-4C0D-A482-8DBF8C497C36}"/>
                </a:ext>
              </a:extLst>
            </p:cNvPr>
            <p:cNvSpPr/>
            <p:nvPr/>
          </p:nvSpPr>
          <p:spPr>
            <a:xfrm rot="17630960">
              <a:off x="4195762" y="1768476"/>
              <a:ext cx="71438" cy="65087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6" name="フリーフォーム: 図形 635">
              <a:extLst>
                <a:ext uri="{FF2B5EF4-FFF2-40B4-BE49-F238E27FC236}">
                  <a16:creationId xmlns:a16="http://schemas.microsoft.com/office/drawing/2014/main" id="{8E072001-4D9F-46BB-9B6D-7AAD88662C8B}"/>
                </a:ext>
              </a:extLst>
            </p:cNvPr>
            <p:cNvSpPr/>
            <p:nvPr/>
          </p:nvSpPr>
          <p:spPr>
            <a:xfrm>
              <a:off x="3287164" y="1677821"/>
              <a:ext cx="142976" cy="65194"/>
            </a:xfrm>
            <a:custGeom>
              <a:avLst/>
              <a:gdLst>
                <a:gd name="connsiteX0" fmla="*/ 141836 w 142976"/>
                <a:gd name="connsiteY0" fmla="*/ 167 h 65194"/>
                <a:gd name="connsiteX1" fmla="*/ 2136 w 142976"/>
                <a:gd name="connsiteY1" fmla="*/ 63667 h 65194"/>
                <a:gd name="connsiteX2" fmla="*/ 64049 w 142976"/>
                <a:gd name="connsiteY2" fmla="*/ 44617 h 65194"/>
                <a:gd name="connsiteX3" fmla="*/ 141836 w 142976"/>
                <a:gd name="connsiteY3" fmla="*/ 167 h 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976" h="65194">
                  <a:moveTo>
                    <a:pt x="141836" y="167"/>
                  </a:moveTo>
                  <a:cubicBezTo>
                    <a:pt x="131517" y="3342"/>
                    <a:pt x="15100" y="56259"/>
                    <a:pt x="2136" y="63667"/>
                  </a:cubicBezTo>
                  <a:cubicBezTo>
                    <a:pt x="-10828" y="71075"/>
                    <a:pt x="38384" y="49379"/>
                    <a:pt x="64049" y="44617"/>
                  </a:cubicBezTo>
                  <a:cubicBezTo>
                    <a:pt x="89714" y="39855"/>
                    <a:pt x="152155" y="-3008"/>
                    <a:pt x="141836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7" name="フリーフォーム: 図形 636">
              <a:extLst>
                <a:ext uri="{FF2B5EF4-FFF2-40B4-BE49-F238E27FC236}">
                  <a16:creationId xmlns:a16="http://schemas.microsoft.com/office/drawing/2014/main" id="{6B29FF0D-18D1-4D52-A1DB-1EA43DEFD15F}"/>
                </a:ext>
              </a:extLst>
            </p:cNvPr>
            <p:cNvSpPr/>
            <p:nvPr/>
          </p:nvSpPr>
          <p:spPr>
            <a:xfrm>
              <a:off x="3246368" y="1700192"/>
              <a:ext cx="211281" cy="95566"/>
            </a:xfrm>
            <a:custGeom>
              <a:avLst/>
              <a:gdLst>
                <a:gd name="connsiteX0" fmla="*/ 211207 w 211281"/>
                <a:gd name="connsiteY0" fmla="*/ 36533 h 95566"/>
                <a:gd name="connsiteX1" fmla="*/ 93732 w 211281"/>
                <a:gd name="connsiteY1" fmla="*/ 21 h 95566"/>
                <a:gd name="connsiteX2" fmla="*/ 157232 w 211281"/>
                <a:gd name="connsiteY2" fmla="*/ 41296 h 95566"/>
                <a:gd name="connsiteX3" fmla="*/ 31820 w 211281"/>
                <a:gd name="connsiteY3" fmla="*/ 6371 h 95566"/>
                <a:gd name="connsiteX4" fmla="*/ 123895 w 211281"/>
                <a:gd name="connsiteY4" fmla="*/ 55583 h 95566"/>
                <a:gd name="connsiteX5" fmla="*/ 88970 w 211281"/>
                <a:gd name="connsiteY5" fmla="*/ 66696 h 95566"/>
                <a:gd name="connsiteX6" fmla="*/ 70 w 211281"/>
                <a:gd name="connsiteY6" fmla="*/ 53996 h 95566"/>
                <a:gd name="connsiteX7" fmla="*/ 74682 w 211281"/>
                <a:gd name="connsiteY7" fmla="*/ 68283 h 95566"/>
                <a:gd name="connsiteX8" fmla="*/ 111195 w 211281"/>
                <a:gd name="connsiteY8" fmla="*/ 95271 h 95566"/>
                <a:gd name="connsiteX9" fmla="*/ 211207 w 211281"/>
                <a:gd name="connsiteY9" fmla="*/ 36533 h 9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281" h="95566">
                  <a:moveTo>
                    <a:pt x="211207" y="36533"/>
                  </a:moveTo>
                  <a:cubicBezTo>
                    <a:pt x="208297" y="20658"/>
                    <a:pt x="102728" y="-773"/>
                    <a:pt x="93732" y="21"/>
                  </a:cubicBezTo>
                  <a:cubicBezTo>
                    <a:pt x="84736" y="815"/>
                    <a:pt x="167551" y="40238"/>
                    <a:pt x="157232" y="41296"/>
                  </a:cubicBezTo>
                  <a:cubicBezTo>
                    <a:pt x="146913" y="42354"/>
                    <a:pt x="37376" y="3990"/>
                    <a:pt x="31820" y="6371"/>
                  </a:cubicBezTo>
                  <a:cubicBezTo>
                    <a:pt x="26264" y="8752"/>
                    <a:pt x="114370" y="45529"/>
                    <a:pt x="123895" y="55583"/>
                  </a:cubicBezTo>
                  <a:cubicBezTo>
                    <a:pt x="133420" y="65637"/>
                    <a:pt x="109607" y="66960"/>
                    <a:pt x="88970" y="66696"/>
                  </a:cubicBezTo>
                  <a:cubicBezTo>
                    <a:pt x="68333" y="66432"/>
                    <a:pt x="2451" y="53732"/>
                    <a:pt x="70" y="53996"/>
                  </a:cubicBezTo>
                  <a:cubicBezTo>
                    <a:pt x="-2311" y="54260"/>
                    <a:pt x="56161" y="61404"/>
                    <a:pt x="74682" y="68283"/>
                  </a:cubicBezTo>
                  <a:cubicBezTo>
                    <a:pt x="93203" y="75162"/>
                    <a:pt x="91616" y="98446"/>
                    <a:pt x="111195" y="95271"/>
                  </a:cubicBezTo>
                  <a:cubicBezTo>
                    <a:pt x="130774" y="92096"/>
                    <a:pt x="214117" y="52408"/>
                    <a:pt x="211207" y="36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8" name="フリーフォーム: 図形 637">
              <a:extLst>
                <a:ext uri="{FF2B5EF4-FFF2-40B4-BE49-F238E27FC236}">
                  <a16:creationId xmlns:a16="http://schemas.microsoft.com/office/drawing/2014/main" id="{6FC27BEE-A394-416B-86DF-69A8F02FFF56}"/>
                </a:ext>
              </a:extLst>
            </p:cNvPr>
            <p:cNvSpPr/>
            <p:nvPr/>
          </p:nvSpPr>
          <p:spPr>
            <a:xfrm>
              <a:off x="3373354" y="1699229"/>
              <a:ext cx="349528" cy="237656"/>
            </a:xfrm>
            <a:custGeom>
              <a:avLst/>
              <a:gdLst>
                <a:gd name="connsiteX0" fmla="*/ 84 w 349528"/>
                <a:gd name="connsiteY0" fmla="*/ 2571 h 237656"/>
                <a:gd name="connsiteX1" fmla="*/ 196934 w 349528"/>
                <a:gd name="connsiteY1" fmla="*/ 16859 h 237656"/>
                <a:gd name="connsiteX2" fmla="*/ 300121 w 349528"/>
                <a:gd name="connsiteY2" fmla="*/ 129571 h 237656"/>
                <a:gd name="connsiteX3" fmla="*/ 335046 w 349528"/>
                <a:gd name="connsiteY3" fmla="*/ 107346 h 237656"/>
                <a:gd name="connsiteX4" fmla="*/ 319171 w 349528"/>
                <a:gd name="connsiteY4" fmla="*/ 137509 h 237656"/>
                <a:gd name="connsiteX5" fmla="*/ 349334 w 349528"/>
                <a:gd name="connsiteY5" fmla="*/ 196246 h 237656"/>
                <a:gd name="connsiteX6" fmla="*/ 301709 w 349528"/>
                <a:gd name="connsiteY6" fmla="*/ 237521 h 237656"/>
                <a:gd name="connsiteX7" fmla="*/ 322346 w 349528"/>
                <a:gd name="connsiteY7" fmla="*/ 207359 h 237656"/>
                <a:gd name="connsiteX8" fmla="*/ 308059 w 349528"/>
                <a:gd name="connsiteY8" fmla="*/ 150209 h 237656"/>
                <a:gd name="connsiteX9" fmla="*/ 246146 w 349528"/>
                <a:gd name="connsiteY9" fmla="*/ 75596 h 237656"/>
                <a:gd name="connsiteX10" fmla="*/ 173121 w 349528"/>
                <a:gd name="connsiteY10" fmla="*/ 37496 h 237656"/>
                <a:gd name="connsiteX11" fmla="*/ 84 w 349528"/>
                <a:gd name="connsiteY11" fmla="*/ 2571 h 237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9528" h="237656">
                  <a:moveTo>
                    <a:pt x="84" y="2571"/>
                  </a:moveTo>
                  <a:cubicBezTo>
                    <a:pt x="4053" y="-868"/>
                    <a:pt x="146928" y="-4308"/>
                    <a:pt x="196934" y="16859"/>
                  </a:cubicBezTo>
                  <a:cubicBezTo>
                    <a:pt x="246940" y="38026"/>
                    <a:pt x="277102" y="114490"/>
                    <a:pt x="300121" y="129571"/>
                  </a:cubicBezTo>
                  <a:cubicBezTo>
                    <a:pt x="323140" y="144652"/>
                    <a:pt x="331871" y="106023"/>
                    <a:pt x="335046" y="107346"/>
                  </a:cubicBezTo>
                  <a:cubicBezTo>
                    <a:pt x="338221" y="108669"/>
                    <a:pt x="316790" y="122692"/>
                    <a:pt x="319171" y="137509"/>
                  </a:cubicBezTo>
                  <a:cubicBezTo>
                    <a:pt x="321552" y="152326"/>
                    <a:pt x="352244" y="179577"/>
                    <a:pt x="349334" y="196246"/>
                  </a:cubicBezTo>
                  <a:cubicBezTo>
                    <a:pt x="346424" y="212915"/>
                    <a:pt x="306207" y="235669"/>
                    <a:pt x="301709" y="237521"/>
                  </a:cubicBezTo>
                  <a:cubicBezTo>
                    <a:pt x="297211" y="239373"/>
                    <a:pt x="321288" y="221911"/>
                    <a:pt x="322346" y="207359"/>
                  </a:cubicBezTo>
                  <a:cubicBezTo>
                    <a:pt x="323404" y="192807"/>
                    <a:pt x="320759" y="172169"/>
                    <a:pt x="308059" y="150209"/>
                  </a:cubicBezTo>
                  <a:cubicBezTo>
                    <a:pt x="295359" y="128249"/>
                    <a:pt x="268636" y="94381"/>
                    <a:pt x="246146" y="75596"/>
                  </a:cubicBezTo>
                  <a:cubicBezTo>
                    <a:pt x="223656" y="56811"/>
                    <a:pt x="213338" y="49667"/>
                    <a:pt x="173121" y="37496"/>
                  </a:cubicBezTo>
                  <a:cubicBezTo>
                    <a:pt x="132904" y="25325"/>
                    <a:pt x="-3885" y="6010"/>
                    <a:pt x="84" y="2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9" name="フリーフォーム: 図形 638">
              <a:extLst>
                <a:ext uri="{FF2B5EF4-FFF2-40B4-BE49-F238E27FC236}">
                  <a16:creationId xmlns:a16="http://schemas.microsoft.com/office/drawing/2014/main" id="{0FD3557C-E57B-4174-AC0B-18D538C6CCCF}"/>
                </a:ext>
              </a:extLst>
            </p:cNvPr>
            <p:cNvSpPr/>
            <p:nvPr/>
          </p:nvSpPr>
          <p:spPr>
            <a:xfrm>
              <a:off x="3517825" y="1743075"/>
              <a:ext cx="131926" cy="122238"/>
            </a:xfrm>
            <a:custGeom>
              <a:avLst/>
              <a:gdLst>
                <a:gd name="connsiteX0" fmla="*/ 76275 w 131926"/>
                <a:gd name="connsiteY0" fmla="*/ 0 h 122238"/>
                <a:gd name="connsiteX1" fmla="*/ 130250 w 131926"/>
                <a:gd name="connsiteY1" fmla="*/ 66675 h 122238"/>
                <a:gd name="connsiteX2" fmla="*/ 75 w 131926"/>
                <a:gd name="connsiteY2" fmla="*/ 122238 h 122238"/>
                <a:gd name="connsiteX3" fmla="*/ 111200 w 131926"/>
                <a:gd name="connsiteY3" fmla="*/ 66675 h 122238"/>
                <a:gd name="connsiteX4" fmla="*/ 76275 w 131926"/>
                <a:gd name="connsiteY4" fmla="*/ 0 h 12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926" h="122238">
                  <a:moveTo>
                    <a:pt x="76275" y="0"/>
                  </a:moveTo>
                  <a:cubicBezTo>
                    <a:pt x="79450" y="0"/>
                    <a:pt x="142950" y="46302"/>
                    <a:pt x="130250" y="66675"/>
                  </a:cubicBezTo>
                  <a:cubicBezTo>
                    <a:pt x="117550" y="87048"/>
                    <a:pt x="3250" y="122238"/>
                    <a:pt x="75" y="122238"/>
                  </a:cubicBezTo>
                  <a:cubicBezTo>
                    <a:pt x="-3100" y="122238"/>
                    <a:pt x="94267" y="84402"/>
                    <a:pt x="111200" y="66675"/>
                  </a:cubicBezTo>
                  <a:cubicBezTo>
                    <a:pt x="128133" y="48948"/>
                    <a:pt x="73100" y="0"/>
                    <a:pt x="7627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0" name="フリーフォーム: 図形 639">
              <a:extLst>
                <a:ext uri="{FF2B5EF4-FFF2-40B4-BE49-F238E27FC236}">
                  <a16:creationId xmlns:a16="http://schemas.microsoft.com/office/drawing/2014/main" id="{5955496C-39E4-40F9-93CA-D8C1063C8A01}"/>
                </a:ext>
              </a:extLst>
            </p:cNvPr>
            <p:cNvSpPr/>
            <p:nvPr/>
          </p:nvSpPr>
          <p:spPr>
            <a:xfrm>
              <a:off x="3528954" y="1864221"/>
              <a:ext cx="173059" cy="33408"/>
            </a:xfrm>
            <a:custGeom>
              <a:avLst/>
              <a:gdLst>
                <a:gd name="connsiteX0" fmla="*/ 59 w 173059"/>
                <a:gd name="connsiteY0" fmla="*/ 2679 h 33408"/>
                <a:gd name="connsiteX1" fmla="*/ 147696 w 173059"/>
                <a:gd name="connsiteY1" fmla="*/ 21729 h 33408"/>
                <a:gd name="connsiteX2" fmla="*/ 171509 w 173059"/>
                <a:gd name="connsiteY2" fmla="*/ 32842 h 33408"/>
                <a:gd name="connsiteX3" fmla="*/ 130234 w 173059"/>
                <a:gd name="connsiteY3" fmla="*/ 4267 h 33408"/>
                <a:gd name="connsiteX4" fmla="*/ 59 w 173059"/>
                <a:gd name="connsiteY4" fmla="*/ 2679 h 3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59" h="33408">
                  <a:moveTo>
                    <a:pt x="59" y="2679"/>
                  </a:moveTo>
                  <a:cubicBezTo>
                    <a:pt x="2969" y="5589"/>
                    <a:pt x="119121" y="16702"/>
                    <a:pt x="147696" y="21729"/>
                  </a:cubicBezTo>
                  <a:cubicBezTo>
                    <a:pt x="176271" y="26756"/>
                    <a:pt x="174419" y="35752"/>
                    <a:pt x="171509" y="32842"/>
                  </a:cubicBezTo>
                  <a:cubicBezTo>
                    <a:pt x="168599" y="29932"/>
                    <a:pt x="159338" y="10617"/>
                    <a:pt x="130234" y="4267"/>
                  </a:cubicBezTo>
                  <a:cubicBezTo>
                    <a:pt x="101130" y="-2083"/>
                    <a:pt x="-2851" y="-231"/>
                    <a:pt x="59" y="2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1" name="フリーフォーム: 図形 640">
              <a:extLst>
                <a:ext uri="{FF2B5EF4-FFF2-40B4-BE49-F238E27FC236}">
                  <a16:creationId xmlns:a16="http://schemas.microsoft.com/office/drawing/2014/main" id="{B0DC016F-6FFF-4CB5-8787-613DBDC64B50}"/>
                </a:ext>
              </a:extLst>
            </p:cNvPr>
            <p:cNvSpPr/>
            <p:nvPr/>
          </p:nvSpPr>
          <p:spPr>
            <a:xfrm>
              <a:off x="3503383" y="1828800"/>
              <a:ext cx="185231" cy="29317"/>
            </a:xfrm>
            <a:custGeom>
              <a:avLst/>
              <a:gdLst>
                <a:gd name="connsiteX0" fmla="*/ 230 w 185231"/>
                <a:gd name="connsiteY0" fmla="*/ 28575 h 29317"/>
                <a:gd name="connsiteX1" fmla="*/ 112942 w 185231"/>
                <a:gd name="connsiteY1" fmla="*/ 0 h 29317"/>
                <a:gd name="connsiteX2" fmla="*/ 184380 w 185231"/>
                <a:gd name="connsiteY2" fmla="*/ 28575 h 29317"/>
                <a:gd name="connsiteX3" fmla="*/ 144692 w 185231"/>
                <a:gd name="connsiteY3" fmla="*/ 20638 h 29317"/>
                <a:gd name="connsiteX4" fmla="*/ 230 w 185231"/>
                <a:gd name="connsiteY4" fmla="*/ 28575 h 2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231" h="29317">
                  <a:moveTo>
                    <a:pt x="230" y="28575"/>
                  </a:moveTo>
                  <a:cubicBezTo>
                    <a:pt x="-5062" y="25135"/>
                    <a:pt x="82250" y="0"/>
                    <a:pt x="112942" y="0"/>
                  </a:cubicBezTo>
                  <a:cubicBezTo>
                    <a:pt x="143634" y="0"/>
                    <a:pt x="179088" y="25135"/>
                    <a:pt x="184380" y="28575"/>
                  </a:cubicBezTo>
                  <a:cubicBezTo>
                    <a:pt x="189672" y="32015"/>
                    <a:pt x="169563" y="22490"/>
                    <a:pt x="144692" y="20638"/>
                  </a:cubicBezTo>
                  <a:cubicBezTo>
                    <a:pt x="119821" y="18786"/>
                    <a:pt x="5522" y="32015"/>
                    <a:pt x="230" y="285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2" name="フリーフォーム: 図形 641">
              <a:extLst>
                <a:ext uri="{FF2B5EF4-FFF2-40B4-BE49-F238E27FC236}">
                  <a16:creationId xmlns:a16="http://schemas.microsoft.com/office/drawing/2014/main" id="{80780A89-1E98-481E-BF66-D9B1E7C8B324}"/>
                </a:ext>
              </a:extLst>
            </p:cNvPr>
            <p:cNvSpPr/>
            <p:nvPr/>
          </p:nvSpPr>
          <p:spPr>
            <a:xfrm>
              <a:off x="3281008" y="1778593"/>
              <a:ext cx="290941" cy="108195"/>
            </a:xfrm>
            <a:custGeom>
              <a:avLst/>
              <a:gdLst>
                <a:gd name="connsiteX0" fmla="*/ 355 w 290941"/>
                <a:gd name="connsiteY0" fmla="*/ 995 h 108195"/>
                <a:gd name="connsiteX1" fmla="*/ 100367 w 290941"/>
                <a:gd name="connsiteY1" fmla="*/ 40682 h 108195"/>
                <a:gd name="connsiteX2" fmla="*/ 163867 w 290941"/>
                <a:gd name="connsiteY2" fmla="*/ 96245 h 108195"/>
                <a:gd name="connsiteX3" fmla="*/ 290867 w 290941"/>
                <a:gd name="connsiteY3" fmla="*/ 107357 h 108195"/>
                <a:gd name="connsiteX4" fmla="*/ 181330 w 290941"/>
                <a:gd name="connsiteY4" fmla="*/ 81957 h 108195"/>
                <a:gd name="connsiteX5" fmla="*/ 117830 w 290941"/>
                <a:gd name="connsiteY5" fmla="*/ 12107 h 108195"/>
                <a:gd name="connsiteX6" fmla="*/ 68617 w 290941"/>
                <a:gd name="connsiteY6" fmla="*/ 12107 h 108195"/>
                <a:gd name="connsiteX7" fmla="*/ 355 w 290941"/>
                <a:gd name="connsiteY7" fmla="*/ 995 h 10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0941" h="108195">
                  <a:moveTo>
                    <a:pt x="355" y="995"/>
                  </a:moveTo>
                  <a:cubicBezTo>
                    <a:pt x="5647" y="5758"/>
                    <a:pt x="73115" y="24807"/>
                    <a:pt x="100367" y="40682"/>
                  </a:cubicBezTo>
                  <a:cubicBezTo>
                    <a:pt x="127619" y="56557"/>
                    <a:pt x="132117" y="85133"/>
                    <a:pt x="163867" y="96245"/>
                  </a:cubicBezTo>
                  <a:cubicBezTo>
                    <a:pt x="195617" y="107357"/>
                    <a:pt x="287957" y="109738"/>
                    <a:pt x="290867" y="107357"/>
                  </a:cubicBezTo>
                  <a:cubicBezTo>
                    <a:pt x="293777" y="104976"/>
                    <a:pt x="210169" y="97832"/>
                    <a:pt x="181330" y="81957"/>
                  </a:cubicBezTo>
                  <a:cubicBezTo>
                    <a:pt x="152491" y="66082"/>
                    <a:pt x="136615" y="23749"/>
                    <a:pt x="117830" y="12107"/>
                  </a:cubicBezTo>
                  <a:cubicBezTo>
                    <a:pt x="99045" y="465"/>
                    <a:pt x="86873" y="14224"/>
                    <a:pt x="68617" y="12107"/>
                  </a:cubicBezTo>
                  <a:cubicBezTo>
                    <a:pt x="50361" y="9990"/>
                    <a:pt x="-4937" y="-3768"/>
                    <a:pt x="355" y="9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3" name="フリーフォーム: 図形 642">
              <a:extLst>
                <a:ext uri="{FF2B5EF4-FFF2-40B4-BE49-F238E27FC236}">
                  <a16:creationId xmlns:a16="http://schemas.microsoft.com/office/drawing/2014/main" id="{CB1B6CBD-168C-4582-9CE2-DF73D6EFC738}"/>
                </a:ext>
              </a:extLst>
            </p:cNvPr>
            <p:cNvSpPr/>
            <p:nvPr/>
          </p:nvSpPr>
          <p:spPr>
            <a:xfrm>
              <a:off x="3577474" y="1714458"/>
              <a:ext cx="116756" cy="125783"/>
            </a:xfrm>
            <a:custGeom>
              <a:avLst/>
              <a:gdLst>
                <a:gd name="connsiteX0" fmla="*/ 751 w 116756"/>
                <a:gd name="connsiteY0" fmla="*/ 42 h 125783"/>
                <a:gd name="connsiteX1" fmla="*/ 100764 w 116756"/>
                <a:gd name="connsiteY1" fmla="*/ 88942 h 125783"/>
                <a:gd name="connsiteX2" fmla="*/ 115051 w 116756"/>
                <a:gd name="connsiteY2" fmla="*/ 90530 h 125783"/>
                <a:gd name="connsiteX3" fmla="*/ 84889 w 116756"/>
                <a:gd name="connsiteY3" fmla="*/ 98467 h 125783"/>
                <a:gd name="connsiteX4" fmla="*/ 81714 w 116756"/>
                <a:gd name="connsiteY4" fmla="*/ 125455 h 125783"/>
                <a:gd name="connsiteX5" fmla="*/ 56314 w 116756"/>
                <a:gd name="connsiteY5" fmla="*/ 77830 h 125783"/>
                <a:gd name="connsiteX6" fmla="*/ 751 w 116756"/>
                <a:gd name="connsiteY6" fmla="*/ 42 h 1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756" h="125783">
                  <a:moveTo>
                    <a:pt x="751" y="42"/>
                  </a:moveTo>
                  <a:cubicBezTo>
                    <a:pt x="8159" y="1894"/>
                    <a:pt x="81714" y="73861"/>
                    <a:pt x="100764" y="88942"/>
                  </a:cubicBezTo>
                  <a:cubicBezTo>
                    <a:pt x="119814" y="104023"/>
                    <a:pt x="117697" y="88943"/>
                    <a:pt x="115051" y="90530"/>
                  </a:cubicBezTo>
                  <a:cubicBezTo>
                    <a:pt x="112405" y="92118"/>
                    <a:pt x="90445" y="92646"/>
                    <a:pt x="84889" y="98467"/>
                  </a:cubicBezTo>
                  <a:cubicBezTo>
                    <a:pt x="79333" y="104288"/>
                    <a:pt x="86477" y="128895"/>
                    <a:pt x="81714" y="125455"/>
                  </a:cubicBezTo>
                  <a:cubicBezTo>
                    <a:pt x="76952" y="122016"/>
                    <a:pt x="69808" y="97938"/>
                    <a:pt x="56314" y="77830"/>
                  </a:cubicBezTo>
                  <a:cubicBezTo>
                    <a:pt x="42820" y="57722"/>
                    <a:pt x="-6657" y="-1810"/>
                    <a:pt x="751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4" name="フリーフォーム: 図形 643">
              <a:extLst>
                <a:ext uri="{FF2B5EF4-FFF2-40B4-BE49-F238E27FC236}">
                  <a16:creationId xmlns:a16="http://schemas.microsoft.com/office/drawing/2014/main" id="{2F1292C9-E58F-433E-BB08-82486555F00F}"/>
                </a:ext>
              </a:extLst>
            </p:cNvPr>
            <p:cNvSpPr/>
            <p:nvPr/>
          </p:nvSpPr>
          <p:spPr>
            <a:xfrm>
              <a:off x="3419891" y="1704831"/>
              <a:ext cx="191678" cy="173182"/>
            </a:xfrm>
            <a:custGeom>
              <a:avLst/>
              <a:gdLst>
                <a:gd name="connsiteX0" fmla="*/ 191672 w 191678"/>
                <a:gd name="connsiteY0" fmla="*/ 46182 h 173182"/>
                <a:gd name="connsiteX1" fmla="*/ 145634 w 191678"/>
                <a:gd name="connsiteY1" fmla="*/ 117619 h 173182"/>
                <a:gd name="connsiteX2" fmla="*/ 105947 w 191678"/>
                <a:gd name="connsiteY2" fmla="*/ 171594 h 173182"/>
                <a:gd name="connsiteX3" fmla="*/ 56734 w 191678"/>
                <a:gd name="connsiteY3" fmla="*/ 150957 h 173182"/>
                <a:gd name="connsiteX4" fmla="*/ 4347 w 191678"/>
                <a:gd name="connsiteY4" fmla="*/ 71582 h 173182"/>
                <a:gd name="connsiteX5" fmla="*/ 18634 w 191678"/>
                <a:gd name="connsiteY5" fmla="*/ 1732 h 173182"/>
                <a:gd name="connsiteX6" fmla="*/ 142459 w 191678"/>
                <a:gd name="connsiteY6" fmla="*/ 22369 h 173182"/>
                <a:gd name="connsiteX7" fmla="*/ 191672 w 191678"/>
                <a:gd name="connsiteY7" fmla="*/ 46182 h 17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1678" h="173182">
                  <a:moveTo>
                    <a:pt x="191672" y="46182"/>
                  </a:moveTo>
                  <a:cubicBezTo>
                    <a:pt x="192201" y="62057"/>
                    <a:pt x="159921" y="96717"/>
                    <a:pt x="145634" y="117619"/>
                  </a:cubicBezTo>
                  <a:cubicBezTo>
                    <a:pt x="131346" y="138521"/>
                    <a:pt x="120764" y="166038"/>
                    <a:pt x="105947" y="171594"/>
                  </a:cubicBezTo>
                  <a:cubicBezTo>
                    <a:pt x="91130" y="177150"/>
                    <a:pt x="73667" y="167626"/>
                    <a:pt x="56734" y="150957"/>
                  </a:cubicBezTo>
                  <a:cubicBezTo>
                    <a:pt x="39801" y="134288"/>
                    <a:pt x="10697" y="96453"/>
                    <a:pt x="4347" y="71582"/>
                  </a:cubicBezTo>
                  <a:cubicBezTo>
                    <a:pt x="-2003" y="46711"/>
                    <a:pt x="-4385" y="9934"/>
                    <a:pt x="18634" y="1732"/>
                  </a:cubicBezTo>
                  <a:cubicBezTo>
                    <a:pt x="41653" y="-6470"/>
                    <a:pt x="116530" y="16813"/>
                    <a:pt x="142459" y="22369"/>
                  </a:cubicBezTo>
                  <a:cubicBezTo>
                    <a:pt x="168388" y="27925"/>
                    <a:pt x="191143" y="30307"/>
                    <a:pt x="191672" y="461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5" name="月 644">
              <a:extLst>
                <a:ext uri="{FF2B5EF4-FFF2-40B4-BE49-F238E27FC236}">
                  <a16:creationId xmlns:a16="http://schemas.microsoft.com/office/drawing/2014/main" id="{783FFA5A-0B9F-42EF-8B78-2C777AE0900E}"/>
                </a:ext>
              </a:extLst>
            </p:cNvPr>
            <p:cNvSpPr/>
            <p:nvPr/>
          </p:nvSpPr>
          <p:spPr>
            <a:xfrm rot="17630960">
              <a:off x="3465512" y="1771650"/>
              <a:ext cx="71438" cy="65087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6" name="フリーフォーム: 図形 645">
              <a:extLst>
                <a:ext uri="{FF2B5EF4-FFF2-40B4-BE49-F238E27FC236}">
                  <a16:creationId xmlns:a16="http://schemas.microsoft.com/office/drawing/2014/main" id="{830EACF4-C405-4E40-A4A8-BE211264583B}"/>
                </a:ext>
              </a:extLst>
            </p:cNvPr>
            <p:cNvSpPr/>
            <p:nvPr/>
          </p:nvSpPr>
          <p:spPr>
            <a:xfrm>
              <a:off x="3047999" y="1468436"/>
              <a:ext cx="44708" cy="195335"/>
            </a:xfrm>
            <a:custGeom>
              <a:avLst/>
              <a:gdLst>
                <a:gd name="connsiteX0" fmla="*/ 44451 w 44708"/>
                <a:gd name="connsiteY0" fmla="*/ 2 h 195335"/>
                <a:gd name="connsiteX1" fmla="*/ 1589 w 44708"/>
                <a:gd name="connsiteY1" fmla="*/ 95252 h 195335"/>
                <a:gd name="connsiteX2" fmla="*/ 9526 w 44708"/>
                <a:gd name="connsiteY2" fmla="*/ 123827 h 195335"/>
                <a:gd name="connsiteX3" fmla="*/ 12701 w 44708"/>
                <a:gd name="connsiteY3" fmla="*/ 114302 h 195335"/>
                <a:gd name="connsiteX4" fmla="*/ 33339 w 44708"/>
                <a:gd name="connsiteY4" fmla="*/ 195264 h 195335"/>
                <a:gd name="connsiteX5" fmla="*/ 20639 w 44708"/>
                <a:gd name="connsiteY5" fmla="*/ 98427 h 195335"/>
                <a:gd name="connsiteX6" fmla="*/ 44451 w 44708"/>
                <a:gd name="connsiteY6" fmla="*/ 2 h 19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08" h="195335">
                  <a:moveTo>
                    <a:pt x="44451" y="2"/>
                  </a:moveTo>
                  <a:cubicBezTo>
                    <a:pt x="41276" y="-527"/>
                    <a:pt x="7410" y="74615"/>
                    <a:pt x="1589" y="95252"/>
                  </a:cubicBezTo>
                  <a:cubicBezTo>
                    <a:pt x="-4232" y="115889"/>
                    <a:pt x="7674" y="120652"/>
                    <a:pt x="9526" y="123827"/>
                  </a:cubicBezTo>
                  <a:cubicBezTo>
                    <a:pt x="11378" y="127002"/>
                    <a:pt x="8732" y="102396"/>
                    <a:pt x="12701" y="114302"/>
                  </a:cubicBezTo>
                  <a:cubicBezTo>
                    <a:pt x="16670" y="126208"/>
                    <a:pt x="32016" y="197910"/>
                    <a:pt x="33339" y="195264"/>
                  </a:cubicBezTo>
                  <a:cubicBezTo>
                    <a:pt x="34662" y="192618"/>
                    <a:pt x="20904" y="125150"/>
                    <a:pt x="20639" y="98427"/>
                  </a:cubicBezTo>
                  <a:cubicBezTo>
                    <a:pt x="20374" y="71704"/>
                    <a:pt x="47626" y="531"/>
                    <a:pt x="44451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7" name="フリーフォーム: 図形 646">
              <a:extLst>
                <a:ext uri="{FF2B5EF4-FFF2-40B4-BE49-F238E27FC236}">
                  <a16:creationId xmlns:a16="http://schemas.microsoft.com/office/drawing/2014/main" id="{84A43A15-1624-4296-8948-3A19542EE8AA}"/>
                </a:ext>
              </a:extLst>
            </p:cNvPr>
            <p:cNvSpPr/>
            <p:nvPr/>
          </p:nvSpPr>
          <p:spPr>
            <a:xfrm>
              <a:off x="3097065" y="1658618"/>
              <a:ext cx="105398" cy="146550"/>
            </a:xfrm>
            <a:custGeom>
              <a:avLst/>
              <a:gdLst>
                <a:gd name="connsiteX0" fmla="*/ 1735 w 105398"/>
                <a:gd name="connsiteY0" fmla="*/ 146370 h 146550"/>
                <a:gd name="connsiteX1" fmla="*/ 11260 w 105398"/>
                <a:gd name="connsiteY1" fmla="*/ 70170 h 146550"/>
                <a:gd name="connsiteX2" fmla="*/ 101748 w 105398"/>
                <a:gd name="connsiteY2" fmla="*/ 1907 h 146550"/>
                <a:gd name="connsiteX3" fmla="*/ 82698 w 105398"/>
                <a:gd name="connsiteY3" fmla="*/ 22545 h 146550"/>
                <a:gd name="connsiteX4" fmla="*/ 36660 w 105398"/>
                <a:gd name="connsiteY4" fmla="*/ 60645 h 146550"/>
                <a:gd name="connsiteX5" fmla="*/ 14435 w 105398"/>
                <a:gd name="connsiteY5" fmla="*/ 90807 h 146550"/>
                <a:gd name="connsiteX6" fmla="*/ 1735 w 105398"/>
                <a:gd name="connsiteY6" fmla="*/ 146370 h 14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398" h="146550">
                  <a:moveTo>
                    <a:pt x="1735" y="146370"/>
                  </a:moveTo>
                  <a:cubicBezTo>
                    <a:pt x="1206" y="142931"/>
                    <a:pt x="-5409" y="94247"/>
                    <a:pt x="11260" y="70170"/>
                  </a:cubicBezTo>
                  <a:cubicBezTo>
                    <a:pt x="27929" y="46093"/>
                    <a:pt x="89842" y="9844"/>
                    <a:pt x="101748" y="1907"/>
                  </a:cubicBezTo>
                  <a:cubicBezTo>
                    <a:pt x="113654" y="-6030"/>
                    <a:pt x="93546" y="12755"/>
                    <a:pt x="82698" y="22545"/>
                  </a:cubicBezTo>
                  <a:cubicBezTo>
                    <a:pt x="71850" y="32335"/>
                    <a:pt x="48037" y="49268"/>
                    <a:pt x="36660" y="60645"/>
                  </a:cubicBezTo>
                  <a:cubicBezTo>
                    <a:pt x="25283" y="72022"/>
                    <a:pt x="20785" y="78636"/>
                    <a:pt x="14435" y="90807"/>
                  </a:cubicBezTo>
                  <a:cubicBezTo>
                    <a:pt x="8085" y="102978"/>
                    <a:pt x="2264" y="149809"/>
                    <a:pt x="1735" y="1463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8" name="フリーフォーム: 図形 647">
              <a:extLst>
                <a:ext uri="{FF2B5EF4-FFF2-40B4-BE49-F238E27FC236}">
                  <a16:creationId xmlns:a16="http://schemas.microsoft.com/office/drawing/2014/main" id="{5F8738F7-525D-4384-8DF8-B8C4D683B332}"/>
                </a:ext>
              </a:extLst>
            </p:cNvPr>
            <p:cNvSpPr/>
            <p:nvPr/>
          </p:nvSpPr>
          <p:spPr>
            <a:xfrm>
              <a:off x="3169224" y="1629732"/>
              <a:ext cx="632076" cy="177376"/>
            </a:xfrm>
            <a:custGeom>
              <a:avLst/>
              <a:gdLst>
                <a:gd name="connsiteX0" fmla="*/ 2601 w 632076"/>
                <a:gd name="connsiteY0" fmla="*/ 27618 h 177376"/>
                <a:gd name="connsiteX1" fmla="*/ 108964 w 632076"/>
                <a:gd name="connsiteY1" fmla="*/ 16506 h 177376"/>
                <a:gd name="connsiteX2" fmla="*/ 270889 w 632076"/>
                <a:gd name="connsiteY2" fmla="*/ 24443 h 177376"/>
                <a:gd name="connsiteX3" fmla="*/ 215326 w 632076"/>
                <a:gd name="connsiteY3" fmla="*/ 26031 h 177376"/>
                <a:gd name="connsiteX4" fmla="*/ 321689 w 632076"/>
                <a:gd name="connsiteY4" fmla="*/ 26031 h 177376"/>
                <a:gd name="connsiteX5" fmla="*/ 496314 w 632076"/>
                <a:gd name="connsiteY5" fmla="*/ 75243 h 177376"/>
                <a:gd name="connsiteX6" fmla="*/ 628076 w 632076"/>
                <a:gd name="connsiteY6" fmla="*/ 175256 h 177376"/>
                <a:gd name="connsiteX7" fmla="*/ 578864 w 632076"/>
                <a:gd name="connsiteY7" fmla="*/ 135568 h 177376"/>
                <a:gd name="connsiteX8" fmla="*/ 388364 w 632076"/>
                <a:gd name="connsiteY8" fmla="*/ 43493 h 177376"/>
                <a:gd name="connsiteX9" fmla="*/ 216914 w 632076"/>
                <a:gd name="connsiteY9" fmla="*/ 631 h 177376"/>
                <a:gd name="connsiteX10" fmla="*/ 2601 w 632076"/>
                <a:gd name="connsiteY10" fmla="*/ 27618 h 177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2076" h="177376">
                  <a:moveTo>
                    <a:pt x="2601" y="27618"/>
                  </a:moveTo>
                  <a:cubicBezTo>
                    <a:pt x="-15391" y="30264"/>
                    <a:pt x="64249" y="17035"/>
                    <a:pt x="108964" y="16506"/>
                  </a:cubicBezTo>
                  <a:cubicBezTo>
                    <a:pt x="153679" y="15977"/>
                    <a:pt x="253162" y="22855"/>
                    <a:pt x="270889" y="24443"/>
                  </a:cubicBezTo>
                  <a:cubicBezTo>
                    <a:pt x="288616" y="26031"/>
                    <a:pt x="206859" y="25766"/>
                    <a:pt x="215326" y="26031"/>
                  </a:cubicBezTo>
                  <a:cubicBezTo>
                    <a:pt x="223793" y="26296"/>
                    <a:pt x="274858" y="17829"/>
                    <a:pt x="321689" y="26031"/>
                  </a:cubicBezTo>
                  <a:cubicBezTo>
                    <a:pt x="368520" y="34233"/>
                    <a:pt x="445250" y="50372"/>
                    <a:pt x="496314" y="75243"/>
                  </a:cubicBezTo>
                  <a:cubicBezTo>
                    <a:pt x="547378" y="100114"/>
                    <a:pt x="614318" y="165202"/>
                    <a:pt x="628076" y="175256"/>
                  </a:cubicBezTo>
                  <a:cubicBezTo>
                    <a:pt x="641834" y="185310"/>
                    <a:pt x="618816" y="157528"/>
                    <a:pt x="578864" y="135568"/>
                  </a:cubicBezTo>
                  <a:cubicBezTo>
                    <a:pt x="538912" y="113608"/>
                    <a:pt x="448689" y="65983"/>
                    <a:pt x="388364" y="43493"/>
                  </a:cubicBezTo>
                  <a:cubicBezTo>
                    <a:pt x="328039" y="21003"/>
                    <a:pt x="278827" y="5923"/>
                    <a:pt x="216914" y="631"/>
                  </a:cubicBezTo>
                  <a:cubicBezTo>
                    <a:pt x="155002" y="-4661"/>
                    <a:pt x="20593" y="24972"/>
                    <a:pt x="2601" y="276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9" name="フリーフォーム: 図形 648">
              <a:extLst>
                <a:ext uri="{FF2B5EF4-FFF2-40B4-BE49-F238E27FC236}">
                  <a16:creationId xmlns:a16="http://schemas.microsoft.com/office/drawing/2014/main" id="{C68CBC5C-C099-4FE3-8F9D-020B987714F9}"/>
                </a:ext>
              </a:extLst>
            </p:cNvPr>
            <p:cNvSpPr/>
            <p:nvPr/>
          </p:nvSpPr>
          <p:spPr>
            <a:xfrm>
              <a:off x="3090409" y="1508101"/>
              <a:ext cx="111670" cy="147788"/>
            </a:xfrm>
            <a:custGeom>
              <a:avLst/>
              <a:gdLst>
                <a:gd name="connsiteX0" fmla="*/ 14741 w 111670"/>
                <a:gd name="connsiteY0" fmla="*/ 24 h 147788"/>
                <a:gd name="connsiteX1" fmla="*/ 3629 w 111670"/>
                <a:gd name="connsiteY1" fmla="*/ 104799 h 147788"/>
                <a:gd name="connsiteX2" fmla="*/ 78241 w 111670"/>
                <a:gd name="connsiteY2" fmla="*/ 139724 h 147788"/>
                <a:gd name="connsiteX3" fmla="*/ 111579 w 111670"/>
                <a:gd name="connsiteY3" fmla="*/ 147662 h 147788"/>
                <a:gd name="connsiteX4" fmla="*/ 86179 w 111670"/>
                <a:gd name="connsiteY4" fmla="*/ 144487 h 147788"/>
                <a:gd name="connsiteX5" fmla="*/ 30616 w 111670"/>
                <a:gd name="connsiteY5" fmla="*/ 142899 h 147788"/>
                <a:gd name="connsiteX6" fmla="*/ 454 w 111670"/>
                <a:gd name="connsiteY6" fmla="*/ 95274 h 147788"/>
                <a:gd name="connsiteX7" fmla="*/ 14741 w 111670"/>
                <a:gd name="connsiteY7" fmla="*/ 24 h 14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70" h="147788">
                  <a:moveTo>
                    <a:pt x="14741" y="24"/>
                  </a:moveTo>
                  <a:cubicBezTo>
                    <a:pt x="15270" y="1611"/>
                    <a:pt x="-6954" y="81516"/>
                    <a:pt x="3629" y="104799"/>
                  </a:cubicBezTo>
                  <a:cubicBezTo>
                    <a:pt x="14212" y="128082"/>
                    <a:pt x="60249" y="132580"/>
                    <a:pt x="78241" y="139724"/>
                  </a:cubicBezTo>
                  <a:cubicBezTo>
                    <a:pt x="96233" y="146868"/>
                    <a:pt x="110256" y="146868"/>
                    <a:pt x="111579" y="147662"/>
                  </a:cubicBezTo>
                  <a:cubicBezTo>
                    <a:pt x="112902" y="148456"/>
                    <a:pt x="99673" y="145281"/>
                    <a:pt x="86179" y="144487"/>
                  </a:cubicBezTo>
                  <a:cubicBezTo>
                    <a:pt x="72685" y="143693"/>
                    <a:pt x="44904" y="151101"/>
                    <a:pt x="30616" y="142899"/>
                  </a:cubicBezTo>
                  <a:cubicBezTo>
                    <a:pt x="16328" y="134697"/>
                    <a:pt x="3893" y="117499"/>
                    <a:pt x="454" y="95274"/>
                  </a:cubicBezTo>
                  <a:cubicBezTo>
                    <a:pt x="-2986" y="73049"/>
                    <a:pt x="14212" y="-1563"/>
                    <a:pt x="14741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0" name="フリーフォーム: 図形 649">
              <a:extLst>
                <a:ext uri="{FF2B5EF4-FFF2-40B4-BE49-F238E27FC236}">
                  <a16:creationId xmlns:a16="http://schemas.microsoft.com/office/drawing/2014/main" id="{C5CE6BAD-8DA8-42F8-909A-142979A1B517}"/>
                </a:ext>
              </a:extLst>
            </p:cNvPr>
            <p:cNvSpPr/>
            <p:nvPr/>
          </p:nvSpPr>
          <p:spPr>
            <a:xfrm>
              <a:off x="3055916" y="1606435"/>
              <a:ext cx="61975" cy="250940"/>
            </a:xfrm>
            <a:custGeom>
              <a:avLst/>
              <a:gdLst>
                <a:gd name="connsiteX0" fmla="*/ 22 w 61975"/>
                <a:gd name="connsiteY0" fmla="*/ 115 h 250940"/>
                <a:gd name="connsiteX1" fmla="*/ 27009 w 61975"/>
                <a:gd name="connsiteY1" fmla="*/ 112828 h 250940"/>
                <a:gd name="connsiteX2" fmla="*/ 46059 w 61975"/>
                <a:gd name="connsiteY2" fmla="*/ 131878 h 250940"/>
                <a:gd name="connsiteX3" fmla="*/ 49234 w 61975"/>
                <a:gd name="connsiteY3" fmla="*/ 250940 h 250940"/>
                <a:gd name="connsiteX4" fmla="*/ 61934 w 61975"/>
                <a:gd name="connsiteY4" fmla="*/ 133465 h 250940"/>
                <a:gd name="connsiteX5" fmla="*/ 44472 w 61975"/>
                <a:gd name="connsiteY5" fmla="*/ 106478 h 250940"/>
                <a:gd name="connsiteX6" fmla="*/ 31772 w 61975"/>
                <a:gd name="connsiteY6" fmla="*/ 92190 h 250940"/>
                <a:gd name="connsiteX7" fmla="*/ 22 w 61975"/>
                <a:gd name="connsiteY7" fmla="*/ 115 h 25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975" h="250940">
                  <a:moveTo>
                    <a:pt x="22" y="115"/>
                  </a:moveTo>
                  <a:cubicBezTo>
                    <a:pt x="-772" y="3555"/>
                    <a:pt x="19336" y="90867"/>
                    <a:pt x="27009" y="112828"/>
                  </a:cubicBezTo>
                  <a:cubicBezTo>
                    <a:pt x="34682" y="134789"/>
                    <a:pt x="42355" y="108859"/>
                    <a:pt x="46059" y="131878"/>
                  </a:cubicBezTo>
                  <a:cubicBezTo>
                    <a:pt x="49763" y="154897"/>
                    <a:pt x="46588" y="250676"/>
                    <a:pt x="49234" y="250940"/>
                  </a:cubicBezTo>
                  <a:cubicBezTo>
                    <a:pt x="51880" y="251204"/>
                    <a:pt x="62728" y="157542"/>
                    <a:pt x="61934" y="133465"/>
                  </a:cubicBezTo>
                  <a:cubicBezTo>
                    <a:pt x="61140" y="109388"/>
                    <a:pt x="49499" y="113357"/>
                    <a:pt x="44472" y="106478"/>
                  </a:cubicBezTo>
                  <a:cubicBezTo>
                    <a:pt x="39445" y="99599"/>
                    <a:pt x="38387" y="113092"/>
                    <a:pt x="31772" y="92190"/>
                  </a:cubicBezTo>
                  <a:cubicBezTo>
                    <a:pt x="25157" y="71288"/>
                    <a:pt x="816" y="-3325"/>
                    <a:pt x="22" y="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1" name="フリーフォーム: 図形 650">
              <a:extLst>
                <a:ext uri="{FF2B5EF4-FFF2-40B4-BE49-F238E27FC236}">
                  <a16:creationId xmlns:a16="http://schemas.microsoft.com/office/drawing/2014/main" id="{E30C5459-A64D-4C57-A211-5E9FAFB2FD6D}"/>
                </a:ext>
              </a:extLst>
            </p:cNvPr>
            <p:cNvSpPr/>
            <p:nvPr/>
          </p:nvSpPr>
          <p:spPr>
            <a:xfrm>
              <a:off x="3101967" y="1666597"/>
              <a:ext cx="341469" cy="24191"/>
            </a:xfrm>
            <a:custGeom>
              <a:avLst/>
              <a:gdLst>
                <a:gd name="connsiteX0" fmla="*/ 341321 w 341469"/>
                <a:gd name="connsiteY0" fmla="*/ 9803 h 24191"/>
                <a:gd name="connsiteX1" fmla="*/ 138121 w 341469"/>
                <a:gd name="connsiteY1" fmla="*/ 3453 h 24191"/>
                <a:gd name="connsiteX2" fmla="*/ 90496 w 341469"/>
                <a:gd name="connsiteY2" fmla="*/ 16153 h 24191"/>
                <a:gd name="connsiteX3" fmla="*/ 44458 w 341469"/>
                <a:gd name="connsiteY3" fmla="*/ 11391 h 24191"/>
                <a:gd name="connsiteX4" fmla="*/ 1596 w 341469"/>
                <a:gd name="connsiteY4" fmla="*/ 278 h 24191"/>
                <a:gd name="connsiteX5" fmla="*/ 103196 w 341469"/>
                <a:gd name="connsiteY5" fmla="*/ 24091 h 24191"/>
                <a:gd name="connsiteX6" fmla="*/ 341321 w 341469"/>
                <a:gd name="connsiteY6" fmla="*/ 9803 h 2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469" h="24191">
                  <a:moveTo>
                    <a:pt x="341321" y="9803"/>
                  </a:moveTo>
                  <a:cubicBezTo>
                    <a:pt x="347142" y="6363"/>
                    <a:pt x="179925" y="2395"/>
                    <a:pt x="138121" y="3453"/>
                  </a:cubicBezTo>
                  <a:cubicBezTo>
                    <a:pt x="96317" y="4511"/>
                    <a:pt x="106106" y="14830"/>
                    <a:pt x="90496" y="16153"/>
                  </a:cubicBezTo>
                  <a:cubicBezTo>
                    <a:pt x="74885" y="17476"/>
                    <a:pt x="59275" y="14037"/>
                    <a:pt x="44458" y="11391"/>
                  </a:cubicBezTo>
                  <a:cubicBezTo>
                    <a:pt x="29641" y="8745"/>
                    <a:pt x="-8194" y="-1839"/>
                    <a:pt x="1596" y="278"/>
                  </a:cubicBezTo>
                  <a:cubicBezTo>
                    <a:pt x="11386" y="2395"/>
                    <a:pt x="50809" y="22768"/>
                    <a:pt x="103196" y="24091"/>
                  </a:cubicBezTo>
                  <a:cubicBezTo>
                    <a:pt x="155583" y="25414"/>
                    <a:pt x="335500" y="13243"/>
                    <a:pt x="341321" y="98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2" name="フリーフォーム: 図形 651">
              <a:extLst>
                <a:ext uri="{FF2B5EF4-FFF2-40B4-BE49-F238E27FC236}">
                  <a16:creationId xmlns:a16="http://schemas.microsoft.com/office/drawing/2014/main" id="{317BB82B-3BDA-4BEA-8008-A08A19B633EC}"/>
                </a:ext>
              </a:extLst>
            </p:cNvPr>
            <p:cNvSpPr/>
            <p:nvPr/>
          </p:nvSpPr>
          <p:spPr>
            <a:xfrm>
              <a:off x="3094609" y="1646160"/>
              <a:ext cx="63455" cy="119421"/>
            </a:xfrm>
            <a:custGeom>
              <a:avLst/>
              <a:gdLst>
                <a:gd name="connsiteX0" fmla="*/ 23241 w 63455"/>
                <a:gd name="connsiteY0" fmla="*/ 78 h 119421"/>
                <a:gd name="connsiteX1" fmla="*/ 1016 w 63455"/>
                <a:gd name="connsiteY1" fmla="*/ 58815 h 119421"/>
                <a:gd name="connsiteX2" fmla="*/ 62929 w 63455"/>
                <a:gd name="connsiteY2" fmla="*/ 119140 h 119421"/>
                <a:gd name="connsiteX3" fmla="*/ 29591 w 63455"/>
                <a:gd name="connsiteY3" fmla="*/ 81040 h 119421"/>
                <a:gd name="connsiteX4" fmla="*/ 7366 w 63455"/>
                <a:gd name="connsiteY4" fmla="*/ 71515 h 119421"/>
                <a:gd name="connsiteX5" fmla="*/ 23241 w 63455"/>
                <a:gd name="connsiteY5" fmla="*/ 78 h 11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455" h="119421">
                  <a:moveTo>
                    <a:pt x="23241" y="78"/>
                  </a:moveTo>
                  <a:cubicBezTo>
                    <a:pt x="22183" y="-2039"/>
                    <a:pt x="-5599" y="38971"/>
                    <a:pt x="1016" y="58815"/>
                  </a:cubicBezTo>
                  <a:cubicBezTo>
                    <a:pt x="7631" y="78659"/>
                    <a:pt x="58167" y="115436"/>
                    <a:pt x="62929" y="119140"/>
                  </a:cubicBezTo>
                  <a:cubicBezTo>
                    <a:pt x="67691" y="122844"/>
                    <a:pt x="38851" y="88977"/>
                    <a:pt x="29591" y="81040"/>
                  </a:cubicBezTo>
                  <a:cubicBezTo>
                    <a:pt x="20331" y="73103"/>
                    <a:pt x="8689" y="78394"/>
                    <a:pt x="7366" y="71515"/>
                  </a:cubicBezTo>
                  <a:cubicBezTo>
                    <a:pt x="6043" y="64636"/>
                    <a:pt x="24299" y="2195"/>
                    <a:pt x="23241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3" name="フリーフォーム: 図形 652">
              <a:extLst>
                <a:ext uri="{FF2B5EF4-FFF2-40B4-BE49-F238E27FC236}">
                  <a16:creationId xmlns:a16="http://schemas.microsoft.com/office/drawing/2014/main" id="{3F05FF23-E6F5-4AA3-BF30-E658F25B1C57}"/>
                </a:ext>
              </a:extLst>
            </p:cNvPr>
            <p:cNvSpPr/>
            <p:nvPr/>
          </p:nvSpPr>
          <p:spPr>
            <a:xfrm>
              <a:off x="3130703" y="1677514"/>
              <a:ext cx="120663" cy="195271"/>
            </a:xfrm>
            <a:custGeom>
              <a:avLst/>
              <a:gdLst>
                <a:gd name="connsiteX0" fmla="*/ 120497 w 120663"/>
                <a:gd name="connsiteY0" fmla="*/ 474 h 195271"/>
                <a:gd name="connsiteX1" fmla="*/ 30010 w 120663"/>
                <a:gd name="connsiteY1" fmla="*/ 52861 h 195271"/>
                <a:gd name="connsiteX2" fmla="*/ 17310 w 120663"/>
                <a:gd name="connsiteY2" fmla="*/ 192561 h 195271"/>
                <a:gd name="connsiteX3" fmla="*/ 15722 w 120663"/>
                <a:gd name="connsiteY3" fmla="*/ 140174 h 195271"/>
                <a:gd name="connsiteX4" fmla="*/ 4610 w 120663"/>
                <a:gd name="connsiteY4" fmla="*/ 78261 h 195271"/>
                <a:gd name="connsiteX5" fmla="*/ 120497 w 120663"/>
                <a:gd name="connsiteY5" fmla="*/ 474 h 195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663" h="195271">
                  <a:moveTo>
                    <a:pt x="120497" y="474"/>
                  </a:moveTo>
                  <a:cubicBezTo>
                    <a:pt x="124730" y="-3759"/>
                    <a:pt x="47208" y="20847"/>
                    <a:pt x="30010" y="52861"/>
                  </a:cubicBezTo>
                  <a:cubicBezTo>
                    <a:pt x="12812" y="84875"/>
                    <a:pt x="19691" y="178009"/>
                    <a:pt x="17310" y="192561"/>
                  </a:cubicBezTo>
                  <a:cubicBezTo>
                    <a:pt x="14929" y="207113"/>
                    <a:pt x="17839" y="159224"/>
                    <a:pt x="15722" y="140174"/>
                  </a:cubicBezTo>
                  <a:cubicBezTo>
                    <a:pt x="13605" y="121124"/>
                    <a:pt x="-9677" y="100221"/>
                    <a:pt x="4610" y="78261"/>
                  </a:cubicBezTo>
                  <a:cubicBezTo>
                    <a:pt x="18897" y="56301"/>
                    <a:pt x="116264" y="4707"/>
                    <a:pt x="120497" y="4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4" name="フリーフォーム: 図形 653">
              <a:extLst>
                <a:ext uri="{FF2B5EF4-FFF2-40B4-BE49-F238E27FC236}">
                  <a16:creationId xmlns:a16="http://schemas.microsoft.com/office/drawing/2014/main" id="{964533C7-4E43-45E2-A10F-72B9FDF22384}"/>
                </a:ext>
              </a:extLst>
            </p:cNvPr>
            <p:cNvSpPr/>
            <p:nvPr/>
          </p:nvSpPr>
          <p:spPr>
            <a:xfrm>
              <a:off x="3405684" y="1651878"/>
              <a:ext cx="350877" cy="181283"/>
            </a:xfrm>
            <a:custGeom>
              <a:avLst/>
              <a:gdLst>
                <a:gd name="connsiteX0" fmla="*/ 5854 w 350877"/>
                <a:gd name="connsiteY0" fmla="*/ 7060 h 181283"/>
                <a:gd name="connsiteX1" fmla="*/ 185241 w 350877"/>
                <a:gd name="connsiteY1" fmla="*/ 56272 h 181283"/>
                <a:gd name="connsiteX2" fmla="*/ 345579 w 350877"/>
                <a:gd name="connsiteY2" fmla="*/ 178510 h 181283"/>
                <a:gd name="connsiteX3" fmla="*/ 310654 w 350877"/>
                <a:gd name="connsiteY3" fmla="*/ 138822 h 181283"/>
                <a:gd name="connsiteX4" fmla="*/ 293191 w 350877"/>
                <a:gd name="connsiteY4" fmla="*/ 105485 h 181283"/>
                <a:gd name="connsiteX5" fmla="*/ 269379 w 350877"/>
                <a:gd name="connsiteY5" fmla="*/ 86435 h 181283"/>
                <a:gd name="connsiteX6" fmla="*/ 64591 w 350877"/>
                <a:gd name="connsiteY6" fmla="*/ 8647 h 181283"/>
                <a:gd name="connsiteX7" fmla="*/ 5854 w 350877"/>
                <a:gd name="connsiteY7" fmla="*/ 7060 h 18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877" h="181283">
                  <a:moveTo>
                    <a:pt x="5854" y="7060"/>
                  </a:moveTo>
                  <a:cubicBezTo>
                    <a:pt x="25962" y="14997"/>
                    <a:pt x="128620" y="27697"/>
                    <a:pt x="185241" y="56272"/>
                  </a:cubicBezTo>
                  <a:cubicBezTo>
                    <a:pt x="241862" y="84847"/>
                    <a:pt x="324677" y="164752"/>
                    <a:pt x="345579" y="178510"/>
                  </a:cubicBezTo>
                  <a:cubicBezTo>
                    <a:pt x="366481" y="192268"/>
                    <a:pt x="319385" y="150993"/>
                    <a:pt x="310654" y="138822"/>
                  </a:cubicBezTo>
                  <a:cubicBezTo>
                    <a:pt x="301923" y="126651"/>
                    <a:pt x="300070" y="114216"/>
                    <a:pt x="293191" y="105485"/>
                  </a:cubicBezTo>
                  <a:cubicBezTo>
                    <a:pt x="286312" y="96754"/>
                    <a:pt x="307479" y="102575"/>
                    <a:pt x="269379" y="86435"/>
                  </a:cubicBezTo>
                  <a:cubicBezTo>
                    <a:pt x="231279" y="70295"/>
                    <a:pt x="108776" y="21612"/>
                    <a:pt x="64591" y="8647"/>
                  </a:cubicBezTo>
                  <a:cubicBezTo>
                    <a:pt x="20406" y="-4318"/>
                    <a:pt x="-14254" y="-877"/>
                    <a:pt x="5854" y="70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5" name="フリーフォーム: 図形 654">
              <a:extLst>
                <a:ext uri="{FF2B5EF4-FFF2-40B4-BE49-F238E27FC236}">
                  <a16:creationId xmlns:a16="http://schemas.microsoft.com/office/drawing/2014/main" id="{D92D281A-FC4B-4F78-9663-923BD7EC7836}"/>
                </a:ext>
              </a:extLst>
            </p:cNvPr>
            <p:cNvSpPr/>
            <p:nvPr/>
          </p:nvSpPr>
          <p:spPr>
            <a:xfrm>
              <a:off x="3374635" y="1674200"/>
              <a:ext cx="196850" cy="22951"/>
            </a:xfrm>
            <a:custGeom>
              <a:avLst/>
              <a:gdLst>
                <a:gd name="connsiteX0" fmla="*/ 390 w 196850"/>
                <a:gd name="connsiteY0" fmla="*/ 2200 h 22951"/>
                <a:gd name="connsiteX1" fmla="*/ 189303 w 196850"/>
                <a:gd name="connsiteY1" fmla="*/ 22838 h 22951"/>
                <a:gd name="connsiteX2" fmla="*/ 157553 w 196850"/>
                <a:gd name="connsiteY2" fmla="*/ 10138 h 22951"/>
                <a:gd name="connsiteX3" fmla="*/ 140090 w 196850"/>
                <a:gd name="connsiteY3" fmla="*/ 2200 h 22951"/>
                <a:gd name="connsiteX4" fmla="*/ 390 w 196850"/>
                <a:gd name="connsiteY4" fmla="*/ 2200 h 22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50" h="22951">
                  <a:moveTo>
                    <a:pt x="390" y="2200"/>
                  </a:moveTo>
                  <a:cubicBezTo>
                    <a:pt x="8592" y="5640"/>
                    <a:pt x="163109" y="21515"/>
                    <a:pt x="189303" y="22838"/>
                  </a:cubicBezTo>
                  <a:cubicBezTo>
                    <a:pt x="215497" y="24161"/>
                    <a:pt x="165755" y="13578"/>
                    <a:pt x="157553" y="10138"/>
                  </a:cubicBezTo>
                  <a:cubicBezTo>
                    <a:pt x="149351" y="6698"/>
                    <a:pt x="164432" y="4581"/>
                    <a:pt x="140090" y="2200"/>
                  </a:cubicBezTo>
                  <a:cubicBezTo>
                    <a:pt x="115748" y="-181"/>
                    <a:pt x="-7812" y="-1240"/>
                    <a:pt x="390" y="2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6" name="フリーフォーム: 図形 655">
              <a:extLst>
                <a:ext uri="{FF2B5EF4-FFF2-40B4-BE49-F238E27FC236}">
                  <a16:creationId xmlns:a16="http://schemas.microsoft.com/office/drawing/2014/main" id="{33DF4A7A-8D28-4DFB-9E3B-1F9771FAEFFB}"/>
                </a:ext>
              </a:extLst>
            </p:cNvPr>
            <p:cNvSpPr/>
            <p:nvPr/>
          </p:nvSpPr>
          <p:spPr>
            <a:xfrm>
              <a:off x="3765223" y="1797918"/>
              <a:ext cx="177664" cy="149965"/>
            </a:xfrm>
            <a:custGeom>
              <a:avLst/>
              <a:gdLst>
                <a:gd name="connsiteX0" fmla="*/ 327 w 177664"/>
                <a:gd name="connsiteY0" fmla="*/ 720 h 149965"/>
                <a:gd name="connsiteX1" fmla="*/ 9852 w 177664"/>
                <a:gd name="connsiteY1" fmla="*/ 142007 h 149965"/>
                <a:gd name="connsiteX2" fmla="*/ 17790 w 177664"/>
                <a:gd name="connsiteY2" fmla="*/ 107082 h 149965"/>
                <a:gd name="connsiteX3" fmla="*/ 59065 w 177664"/>
                <a:gd name="connsiteY3" fmla="*/ 99145 h 149965"/>
                <a:gd name="connsiteX4" fmla="*/ 130502 w 177664"/>
                <a:gd name="connsiteY4" fmla="*/ 102320 h 149965"/>
                <a:gd name="connsiteX5" fmla="*/ 176540 w 177664"/>
                <a:gd name="connsiteY5" fmla="*/ 149945 h 149965"/>
                <a:gd name="connsiteX6" fmla="*/ 157490 w 177664"/>
                <a:gd name="connsiteY6" fmla="*/ 95970 h 149965"/>
                <a:gd name="connsiteX7" fmla="*/ 92402 w 177664"/>
                <a:gd name="connsiteY7" fmla="*/ 86445 h 149965"/>
                <a:gd name="connsiteX8" fmla="*/ 22552 w 177664"/>
                <a:gd name="connsiteY8" fmla="*/ 86445 h 149965"/>
                <a:gd name="connsiteX9" fmla="*/ 327 w 177664"/>
                <a:gd name="connsiteY9" fmla="*/ 720 h 149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7664" h="149965">
                  <a:moveTo>
                    <a:pt x="327" y="720"/>
                  </a:moveTo>
                  <a:cubicBezTo>
                    <a:pt x="-1790" y="9980"/>
                    <a:pt x="6942" y="124280"/>
                    <a:pt x="9852" y="142007"/>
                  </a:cubicBezTo>
                  <a:cubicBezTo>
                    <a:pt x="12762" y="159734"/>
                    <a:pt x="9588" y="114226"/>
                    <a:pt x="17790" y="107082"/>
                  </a:cubicBezTo>
                  <a:cubicBezTo>
                    <a:pt x="25992" y="99938"/>
                    <a:pt x="40280" y="99939"/>
                    <a:pt x="59065" y="99145"/>
                  </a:cubicBezTo>
                  <a:cubicBezTo>
                    <a:pt x="77850" y="98351"/>
                    <a:pt x="110923" y="93853"/>
                    <a:pt x="130502" y="102320"/>
                  </a:cubicBezTo>
                  <a:cubicBezTo>
                    <a:pt x="150081" y="110787"/>
                    <a:pt x="172042" y="151003"/>
                    <a:pt x="176540" y="149945"/>
                  </a:cubicBezTo>
                  <a:cubicBezTo>
                    <a:pt x="181038" y="148887"/>
                    <a:pt x="171513" y="106553"/>
                    <a:pt x="157490" y="95970"/>
                  </a:cubicBezTo>
                  <a:cubicBezTo>
                    <a:pt x="143467" y="85387"/>
                    <a:pt x="114892" y="88032"/>
                    <a:pt x="92402" y="86445"/>
                  </a:cubicBezTo>
                  <a:cubicBezTo>
                    <a:pt x="69912" y="84858"/>
                    <a:pt x="34723" y="98616"/>
                    <a:pt x="22552" y="86445"/>
                  </a:cubicBezTo>
                  <a:cubicBezTo>
                    <a:pt x="10381" y="74274"/>
                    <a:pt x="2444" y="-8540"/>
                    <a:pt x="327" y="7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7" name="フリーフォーム: 図形 656">
              <a:extLst>
                <a:ext uri="{FF2B5EF4-FFF2-40B4-BE49-F238E27FC236}">
                  <a16:creationId xmlns:a16="http://schemas.microsoft.com/office/drawing/2014/main" id="{10930CC4-D7D4-4A62-A1BF-DFC5FB57D9FA}"/>
                </a:ext>
              </a:extLst>
            </p:cNvPr>
            <p:cNvSpPr/>
            <p:nvPr/>
          </p:nvSpPr>
          <p:spPr>
            <a:xfrm>
              <a:off x="3693926" y="1738999"/>
              <a:ext cx="74813" cy="212935"/>
            </a:xfrm>
            <a:custGeom>
              <a:avLst/>
              <a:gdLst>
                <a:gd name="connsiteX0" fmla="*/ 187 w 74813"/>
                <a:gd name="connsiteY0" fmla="*/ 901 h 212935"/>
                <a:gd name="connsiteX1" fmla="*/ 52574 w 74813"/>
                <a:gd name="connsiteY1" fmla="*/ 75514 h 212935"/>
                <a:gd name="connsiteX2" fmla="*/ 65274 w 74813"/>
                <a:gd name="connsiteY2" fmla="*/ 180289 h 212935"/>
                <a:gd name="connsiteX3" fmla="*/ 66862 w 74813"/>
                <a:gd name="connsiteY3" fmla="*/ 210451 h 212935"/>
                <a:gd name="connsiteX4" fmla="*/ 73212 w 74813"/>
                <a:gd name="connsiteY4" fmla="*/ 126314 h 212935"/>
                <a:gd name="connsiteX5" fmla="*/ 187 w 74813"/>
                <a:gd name="connsiteY5" fmla="*/ 901 h 21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813" h="212935">
                  <a:moveTo>
                    <a:pt x="187" y="901"/>
                  </a:moveTo>
                  <a:cubicBezTo>
                    <a:pt x="-3253" y="-7566"/>
                    <a:pt x="41726" y="45616"/>
                    <a:pt x="52574" y="75514"/>
                  </a:cubicBezTo>
                  <a:cubicBezTo>
                    <a:pt x="63422" y="105412"/>
                    <a:pt x="62893" y="157799"/>
                    <a:pt x="65274" y="180289"/>
                  </a:cubicBezTo>
                  <a:cubicBezTo>
                    <a:pt x="67655" y="202779"/>
                    <a:pt x="65539" y="219447"/>
                    <a:pt x="66862" y="210451"/>
                  </a:cubicBezTo>
                  <a:cubicBezTo>
                    <a:pt x="68185" y="201455"/>
                    <a:pt x="78768" y="157799"/>
                    <a:pt x="73212" y="126314"/>
                  </a:cubicBezTo>
                  <a:cubicBezTo>
                    <a:pt x="67656" y="94829"/>
                    <a:pt x="3627" y="9368"/>
                    <a:pt x="187" y="9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8" name="フリーフォーム: 図形 657">
              <a:extLst>
                <a:ext uri="{FF2B5EF4-FFF2-40B4-BE49-F238E27FC236}">
                  <a16:creationId xmlns:a16="http://schemas.microsoft.com/office/drawing/2014/main" id="{594D6938-7910-4B19-A04E-EF7819CA0F74}"/>
                </a:ext>
              </a:extLst>
            </p:cNvPr>
            <p:cNvSpPr/>
            <p:nvPr/>
          </p:nvSpPr>
          <p:spPr>
            <a:xfrm>
              <a:off x="3529013" y="1783814"/>
              <a:ext cx="233605" cy="369469"/>
            </a:xfrm>
            <a:custGeom>
              <a:avLst/>
              <a:gdLst>
                <a:gd name="connsiteX0" fmla="*/ 157162 w 233605"/>
                <a:gd name="connsiteY0" fmla="*/ 536 h 369469"/>
                <a:gd name="connsiteX1" fmla="*/ 217487 w 233605"/>
                <a:gd name="connsiteY1" fmla="*/ 106899 h 369469"/>
                <a:gd name="connsiteX2" fmla="*/ 203200 w 233605"/>
                <a:gd name="connsiteY2" fmla="*/ 194211 h 369469"/>
                <a:gd name="connsiteX3" fmla="*/ 142875 w 233605"/>
                <a:gd name="connsiteY3" fmla="*/ 298986 h 369469"/>
                <a:gd name="connsiteX4" fmla="*/ 79375 w 233605"/>
                <a:gd name="connsiteY4" fmla="*/ 364074 h 369469"/>
                <a:gd name="connsiteX5" fmla="*/ 0 w 233605"/>
                <a:gd name="connsiteY5" fmla="*/ 364074 h 369469"/>
                <a:gd name="connsiteX6" fmla="*/ 80962 w 233605"/>
                <a:gd name="connsiteY6" fmla="*/ 349786 h 369469"/>
                <a:gd name="connsiteX7" fmla="*/ 176212 w 233605"/>
                <a:gd name="connsiteY7" fmla="*/ 216436 h 369469"/>
                <a:gd name="connsiteX8" fmla="*/ 230187 w 233605"/>
                <a:gd name="connsiteY8" fmla="*/ 113249 h 369469"/>
                <a:gd name="connsiteX9" fmla="*/ 220662 w 233605"/>
                <a:gd name="connsiteY9" fmla="*/ 67211 h 369469"/>
                <a:gd name="connsiteX10" fmla="*/ 157162 w 233605"/>
                <a:gd name="connsiteY10" fmla="*/ 536 h 36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605" h="369469">
                  <a:moveTo>
                    <a:pt x="157162" y="536"/>
                  </a:moveTo>
                  <a:cubicBezTo>
                    <a:pt x="156633" y="7150"/>
                    <a:pt x="209814" y="74620"/>
                    <a:pt x="217487" y="106899"/>
                  </a:cubicBezTo>
                  <a:cubicBezTo>
                    <a:pt x="225160" y="139178"/>
                    <a:pt x="215635" y="162197"/>
                    <a:pt x="203200" y="194211"/>
                  </a:cubicBezTo>
                  <a:cubicBezTo>
                    <a:pt x="190765" y="226226"/>
                    <a:pt x="163513" y="270676"/>
                    <a:pt x="142875" y="298986"/>
                  </a:cubicBezTo>
                  <a:cubicBezTo>
                    <a:pt x="122237" y="327297"/>
                    <a:pt x="103187" y="353226"/>
                    <a:pt x="79375" y="364074"/>
                  </a:cubicBezTo>
                  <a:cubicBezTo>
                    <a:pt x="55563" y="374922"/>
                    <a:pt x="-264" y="366455"/>
                    <a:pt x="0" y="364074"/>
                  </a:cubicBezTo>
                  <a:cubicBezTo>
                    <a:pt x="264" y="361693"/>
                    <a:pt x="51593" y="374392"/>
                    <a:pt x="80962" y="349786"/>
                  </a:cubicBezTo>
                  <a:cubicBezTo>
                    <a:pt x="110331" y="325180"/>
                    <a:pt x="151341" y="255859"/>
                    <a:pt x="176212" y="216436"/>
                  </a:cubicBezTo>
                  <a:cubicBezTo>
                    <a:pt x="201083" y="177013"/>
                    <a:pt x="222779" y="138120"/>
                    <a:pt x="230187" y="113249"/>
                  </a:cubicBezTo>
                  <a:cubicBezTo>
                    <a:pt x="237595" y="88378"/>
                    <a:pt x="232304" y="84144"/>
                    <a:pt x="220662" y="67211"/>
                  </a:cubicBezTo>
                  <a:cubicBezTo>
                    <a:pt x="209020" y="50278"/>
                    <a:pt x="157691" y="-6078"/>
                    <a:pt x="157162" y="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9" name="フリーフォーム: 図形 658">
              <a:extLst>
                <a:ext uri="{FF2B5EF4-FFF2-40B4-BE49-F238E27FC236}">
                  <a16:creationId xmlns:a16="http://schemas.microsoft.com/office/drawing/2014/main" id="{2E958654-16BD-45C7-A71E-1DD1C3060648}"/>
                </a:ext>
              </a:extLst>
            </p:cNvPr>
            <p:cNvSpPr/>
            <p:nvPr/>
          </p:nvSpPr>
          <p:spPr>
            <a:xfrm>
              <a:off x="3114618" y="1838321"/>
              <a:ext cx="498100" cy="374870"/>
            </a:xfrm>
            <a:custGeom>
              <a:avLst/>
              <a:gdLst>
                <a:gd name="connsiteX0" fmla="*/ 57 w 498100"/>
                <a:gd name="connsiteY0" fmla="*/ 4 h 374870"/>
                <a:gd name="connsiteX1" fmla="*/ 28632 w 498100"/>
                <a:gd name="connsiteY1" fmla="*/ 136529 h 374870"/>
                <a:gd name="connsiteX2" fmla="*/ 49270 w 498100"/>
                <a:gd name="connsiteY2" fmla="*/ 195267 h 374870"/>
                <a:gd name="connsiteX3" fmla="*/ 142932 w 498100"/>
                <a:gd name="connsiteY3" fmla="*/ 315917 h 374870"/>
                <a:gd name="connsiteX4" fmla="*/ 293745 w 498100"/>
                <a:gd name="connsiteY4" fmla="*/ 374654 h 374870"/>
                <a:gd name="connsiteX5" fmla="*/ 492182 w 498100"/>
                <a:gd name="connsiteY5" fmla="*/ 336554 h 374870"/>
                <a:gd name="connsiteX6" fmla="*/ 431857 w 498100"/>
                <a:gd name="connsiteY6" fmla="*/ 357192 h 374870"/>
                <a:gd name="connsiteX7" fmla="*/ 287395 w 498100"/>
                <a:gd name="connsiteY7" fmla="*/ 350842 h 374870"/>
                <a:gd name="connsiteX8" fmla="*/ 111182 w 498100"/>
                <a:gd name="connsiteY8" fmla="*/ 269879 h 374870"/>
                <a:gd name="connsiteX9" fmla="*/ 36570 w 498100"/>
                <a:gd name="connsiteY9" fmla="*/ 141292 h 374870"/>
                <a:gd name="connsiteX10" fmla="*/ 57 w 498100"/>
                <a:gd name="connsiteY10" fmla="*/ 4 h 374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8100" h="374870">
                  <a:moveTo>
                    <a:pt x="57" y="4"/>
                  </a:moveTo>
                  <a:cubicBezTo>
                    <a:pt x="-1266" y="-790"/>
                    <a:pt x="20430" y="103985"/>
                    <a:pt x="28632" y="136529"/>
                  </a:cubicBezTo>
                  <a:cubicBezTo>
                    <a:pt x="36834" y="169073"/>
                    <a:pt x="30220" y="165369"/>
                    <a:pt x="49270" y="195267"/>
                  </a:cubicBezTo>
                  <a:cubicBezTo>
                    <a:pt x="68320" y="225165"/>
                    <a:pt x="102186" y="286019"/>
                    <a:pt x="142932" y="315917"/>
                  </a:cubicBezTo>
                  <a:cubicBezTo>
                    <a:pt x="183678" y="345815"/>
                    <a:pt x="235537" y="371215"/>
                    <a:pt x="293745" y="374654"/>
                  </a:cubicBezTo>
                  <a:cubicBezTo>
                    <a:pt x="351953" y="378093"/>
                    <a:pt x="469163" y="339464"/>
                    <a:pt x="492182" y="336554"/>
                  </a:cubicBezTo>
                  <a:cubicBezTo>
                    <a:pt x="515201" y="333644"/>
                    <a:pt x="465988" y="354811"/>
                    <a:pt x="431857" y="357192"/>
                  </a:cubicBezTo>
                  <a:cubicBezTo>
                    <a:pt x="397726" y="359573"/>
                    <a:pt x="340841" y="365394"/>
                    <a:pt x="287395" y="350842"/>
                  </a:cubicBezTo>
                  <a:cubicBezTo>
                    <a:pt x="233949" y="336290"/>
                    <a:pt x="152986" y="304804"/>
                    <a:pt x="111182" y="269879"/>
                  </a:cubicBezTo>
                  <a:cubicBezTo>
                    <a:pt x="69378" y="234954"/>
                    <a:pt x="55884" y="185477"/>
                    <a:pt x="36570" y="141292"/>
                  </a:cubicBezTo>
                  <a:cubicBezTo>
                    <a:pt x="17256" y="97107"/>
                    <a:pt x="1380" y="798"/>
                    <a:pt x="57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0" name="フリーフォーム: 図形 659">
              <a:extLst>
                <a:ext uri="{FF2B5EF4-FFF2-40B4-BE49-F238E27FC236}">
                  <a16:creationId xmlns:a16="http://schemas.microsoft.com/office/drawing/2014/main" id="{C6114760-F1C9-4448-85E7-F0ABC7EAF5CA}"/>
                </a:ext>
              </a:extLst>
            </p:cNvPr>
            <p:cNvSpPr/>
            <p:nvPr/>
          </p:nvSpPr>
          <p:spPr>
            <a:xfrm>
              <a:off x="3108122" y="1828800"/>
              <a:ext cx="127014" cy="305013"/>
            </a:xfrm>
            <a:custGeom>
              <a:avLst/>
              <a:gdLst>
                <a:gd name="connsiteX0" fmla="*/ 3378 w 127014"/>
                <a:gd name="connsiteY0" fmla="*/ 0 h 305013"/>
                <a:gd name="connsiteX1" fmla="*/ 19253 w 127014"/>
                <a:gd name="connsiteY1" fmla="*/ 130175 h 305013"/>
                <a:gd name="connsiteX2" fmla="*/ 119266 w 127014"/>
                <a:gd name="connsiteY2" fmla="*/ 298450 h 305013"/>
                <a:gd name="connsiteX3" fmla="*/ 108153 w 127014"/>
                <a:gd name="connsiteY3" fmla="*/ 257175 h 305013"/>
                <a:gd name="connsiteX4" fmla="*/ 11316 w 127014"/>
                <a:gd name="connsiteY4" fmla="*/ 130175 h 305013"/>
                <a:gd name="connsiteX5" fmla="*/ 3378 w 127014"/>
                <a:gd name="connsiteY5" fmla="*/ 0 h 30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014" h="305013">
                  <a:moveTo>
                    <a:pt x="3378" y="0"/>
                  </a:moveTo>
                  <a:cubicBezTo>
                    <a:pt x="4701" y="0"/>
                    <a:pt x="-62" y="80433"/>
                    <a:pt x="19253" y="130175"/>
                  </a:cubicBezTo>
                  <a:cubicBezTo>
                    <a:pt x="38568" y="179917"/>
                    <a:pt x="104449" y="277283"/>
                    <a:pt x="119266" y="298450"/>
                  </a:cubicBezTo>
                  <a:cubicBezTo>
                    <a:pt x="134083" y="319617"/>
                    <a:pt x="126145" y="285221"/>
                    <a:pt x="108153" y="257175"/>
                  </a:cubicBezTo>
                  <a:cubicBezTo>
                    <a:pt x="90161" y="229129"/>
                    <a:pt x="29572" y="169333"/>
                    <a:pt x="11316" y="130175"/>
                  </a:cubicBezTo>
                  <a:cubicBezTo>
                    <a:pt x="-6940" y="91017"/>
                    <a:pt x="2055" y="0"/>
                    <a:pt x="337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1" name="フリーフォーム: 図形 660">
              <a:extLst>
                <a:ext uri="{FF2B5EF4-FFF2-40B4-BE49-F238E27FC236}">
                  <a16:creationId xmlns:a16="http://schemas.microsoft.com/office/drawing/2014/main" id="{380681E9-ECF3-4768-A0AD-1314DF7EFCCF}"/>
                </a:ext>
              </a:extLst>
            </p:cNvPr>
            <p:cNvSpPr/>
            <p:nvPr/>
          </p:nvSpPr>
          <p:spPr>
            <a:xfrm>
              <a:off x="3137453" y="1833010"/>
              <a:ext cx="434223" cy="349023"/>
            </a:xfrm>
            <a:custGeom>
              <a:avLst/>
              <a:gdLst>
                <a:gd name="connsiteX0" fmla="*/ 7385 w 434223"/>
                <a:gd name="connsiteY0" fmla="*/ 553 h 349023"/>
                <a:gd name="connsiteX1" fmla="*/ 29610 w 434223"/>
                <a:gd name="connsiteY1" fmla="*/ 145015 h 349023"/>
                <a:gd name="connsiteX2" fmla="*/ 108985 w 434223"/>
                <a:gd name="connsiteY2" fmla="*/ 272015 h 349023"/>
                <a:gd name="connsiteX3" fmla="*/ 255035 w 434223"/>
                <a:gd name="connsiteY3" fmla="*/ 338690 h 349023"/>
                <a:gd name="connsiteX4" fmla="*/ 335997 w 434223"/>
                <a:gd name="connsiteY4" fmla="*/ 346628 h 349023"/>
                <a:gd name="connsiteX5" fmla="*/ 432835 w 434223"/>
                <a:gd name="connsiteY5" fmla="*/ 316465 h 349023"/>
                <a:gd name="connsiteX6" fmla="*/ 382035 w 434223"/>
                <a:gd name="connsiteY6" fmla="*/ 330753 h 349023"/>
                <a:gd name="connsiteX7" fmla="*/ 232810 w 434223"/>
                <a:gd name="connsiteY7" fmla="*/ 306940 h 349023"/>
                <a:gd name="connsiteX8" fmla="*/ 51835 w 434223"/>
                <a:gd name="connsiteY8" fmla="*/ 206928 h 349023"/>
                <a:gd name="connsiteX9" fmla="*/ 2622 w 434223"/>
                <a:gd name="connsiteY9" fmla="*/ 100565 h 349023"/>
                <a:gd name="connsiteX10" fmla="*/ 7385 w 434223"/>
                <a:gd name="connsiteY10" fmla="*/ 553 h 34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4223" h="349023">
                  <a:moveTo>
                    <a:pt x="7385" y="553"/>
                  </a:moveTo>
                  <a:cubicBezTo>
                    <a:pt x="11883" y="7961"/>
                    <a:pt x="12677" y="99772"/>
                    <a:pt x="29610" y="145015"/>
                  </a:cubicBezTo>
                  <a:cubicBezTo>
                    <a:pt x="46543" y="190258"/>
                    <a:pt x="71414" y="239736"/>
                    <a:pt x="108985" y="272015"/>
                  </a:cubicBezTo>
                  <a:cubicBezTo>
                    <a:pt x="146556" y="304294"/>
                    <a:pt x="217200" y="326255"/>
                    <a:pt x="255035" y="338690"/>
                  </a:cubicBezTo>
                  <a:cubicBezTo>
                    <a:pt x="292870" y="351125"/>
                    <a:pt x="306364" y="350332"/>
                    <a:pt x="335997" y="346628"/>
                  </a:cubicBezTo>
                  <a:cubicBezTo>
                    <a:pt x="365630" y="342924"/>
                    <a:pt x="425162" y="319111"/>
                    <a:pt x="432835" y="316465"/>
                  </a:cubicBezTo>
                  <a:cubicBezTo>
                    <a:pt x="440508" y="313819"/>
                    <a:pt x="415372" y="332340"/>
                    <a:pt x="382035" y="330753"/>
                  </a:cubicBezTo>
                  <a:cubicBezTo>
                    <a:pt x="348698" y="329166"/>
                    <a:pt x="287843" y="327577"/>
                    <a:pt x="232810" y="306940"/>
                  </a:cubicBezTo>
                  <a:cubicBezTo>
                    <a:pt x="177777" y="286303"/>
                    <a:pt x="90200" y="241324"/>
                    <a:pt x="51835" y="206928"/>
                  </a:cubicBezTo>
                  <a:cubicBezTo>
                    <a:pt x="13470" y="172532"/>
                    <a:pt x="8972" y="139194"/>
                    <a:pt x="2622" y="100565"/>
                  </a:cubicBezTo>
                  <a:cubicBezTo>
                    <a:pt x="-3728" y="61936"/>
                    <a:pt x="2887" y="-6855"/>
                    <a:pt x="7385" y="5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2" name="フリーフォーム: 図形 661">
              <a:extLst>
                <a:ext uri="{FF2B5EF4-FFF2-40B4-BE49-F238E27FC236}">
                  <a16:creationId xmlns:a16="http://schemas.microsoft.com/office/drawing/2014/main" id="{D5CDF370-36F4-4548-8764-036D5FC8291F}"/>
                </a:ext>
              </a:extLst>
            </p:cNvPr>
            <p:cNvSpPr/>
            <p:nvPr/>
          </p:nvSpPr>
          <p:spPr>
            <a:xfrm>
              <a:off x="3622672" y="1908092"/>
              <a:ext cx="150822" cy="238394"/>
            </a:xfrm>
            <a:custGeom>
              <a:avLst/>
              <a:gdLst>
                <a:gd name="connsiteX0" fmla="*/ 150816 w 150822"/>
                <a:gd name="connsiteY0" fmla="*/ 83 h 238394"/>
                <a:gd name="connsiteX1" fmla="*/ 93666 w 150822"/>
                <a:gd name="connsiteY1" fmla="*/ 157246 h 238394"/>
                <a:gd name="connsiteX2" fmla="*/ 3 w 150822"/>
                <a:gd name="connsiteY2" fmla="*/ 238208 h 238394"/>
                <a:gd name="connsiteX3" fmla="*/ 96841 w 150822"/>
                <a:gd name="connsiteY3" fmla="*/ 136608 h 238394"/>
                <a:gd name="connsiteX4" fmla="*/ 150816 w 150822"/>
                <a:gd name="connsiteY4" fmla="*/ 83 h 238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822" h="238394">
                  <a:moveTo>
                    <a:pt x="150816" y="83"/>
                  </a:moveTo>
                  <a:cubicBezTo>
                    <a:pt x="150287" y="3523"/>
                    <a:pt x="118801" y="117559"/>
                    <a:pt x="93666" y="157246"/>
                  </a:cubicBezTo>
                  <a:cubicBezTo>
                    <a:pt x="68530" y="196934"/>
                    <a:pt x="-526" y="241648"/>
                    <a:pt x="3" y="238208"/>
                  </a:cubicBezTo>
                  <a:cubicBezTo>
                    <a:pt x="532" y="234768"/>
                    <a:pt x="72764" y="172591"/>
                    <a:pt x="96841" y="136608"/>
                  </a:cubicBezTo>
                  <a:cubicBezTo>
                    <a:pt x="120918" y="100625"/>
                    <a:pt x="151345" y="-3357"/>
                    <a:pt x="150816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3" name="フリーフォーム: 図形 662">
              <a:extLst>
                <a:ext uri="{FF2B5EF4-FFF2-40B4-BE49-F238E27FC236}">
                  <a16:creationId xmlns:a16="http://schemas.microsoft.com/office/drawing/2014/main" id="{C116FAB5-4A3C-44BD-8384-70B741EC48FA}"/>
                </a:ext>
              </a:extLst>
            </p:cNvPr>
            <p:cNvSpPr/>
            <p:nvPr/>
          </p:nvSpPr>
          <p:spPr>
            <a:xfrm>
              <a:off x="3584169" y="1904776"/>
              <a:ext cx="235363" cy="271896"/>
            </a:xfrm>
            <a:custGeom>
              <a:avLst/>
              <a:gdLst>
                <a:gd name="connsiteX0" fmla="*/ 235356 w 235363"/>
                <a:gd name="connsiteY0" fmla="*/ 224 h 271896"/>
                <a:gd name="connsiteX1" fmla="*/ 152806 w 235363"/>
                <a:gd name="connsiteY1" fmla="*/ 158974 h 271896"/>
                <a:gd name="connsiteX2" fmla="*/ 89306 w 235363"/>
                <a:gd name="connsiteY2" fmla="*/ 222474 h 271896"/>
                <a:gd name="connsiteX3" fmla="*/ 406 w 235363"/>
                <a:gd name="connsiteY3" fmla="*/ 271687 h 271896"/>
                <a:gd name="connsiteX4" fmla="*/ 127406 w 235363"/>
                <a:gd name="connsiteY4" fmla="*/ 203424 h 271896"/>
                <a:gd name="connsiteX5" fmla="*/ 157569 w 235363"/>
                <a:gd name="connsiteY5" fmla="*/ 125637 h 271896"/>
                <a:gd name="connsiteX6" fmla="*/ 235356 w 235363"/>
                <a:gd name="connsiteY6" fmla="*/ 224 h 27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363" h="271896">
                  <a:moveTo>
                    <a:pt x="235356" y="224"/>
                  </a:moveTo>
                  <a:cubicBezTo>
                    <a:pt x="234562" y="5780"/>
                    <a:pt x="177148" y="121932"/>
                    <a:pt x="152806" y="158974"/>
                  </a:cubicBezTo>
                  <a:cubicBezTo>
                    <a:pt x="128464" y="196016"/>
                    <a:pt x="114706" y="203689"/>
                    <a:pt x="89306" y="222474"/>
                  </a:cubicBezTo>
                  <a:cubicBezTo>
                    <a:pt x="63906" y="241259"/>
                    <a:pt x="-5944" y="274862"/>
                    <a:pt x="406" y="271687"/>
                  </a:cubicBezTo>
                  <a:cubicBezTo>
                    <a:pt x="6756" y="268512"/>
                    <a:pt x="101212" y="227765"/>
                    <a:pt x="127406" y="203424"/>
                  </a:cubicBezTo>
                  <a:cubicBezTo>
                    <a:pt x="153600" y="179083"/>
                    <a:pt x="143811" y="157387"/>
                    <a:pt x="157569" y="125637"/>
                  </a:cubicBezTo>
                  <a:cubicBezTo>
                    <a:pt x="171327" y="93887"/>
                    <a:pt x="236150" y="-5332"/>
                    <a:pt x="235356" y="2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4" name="フリーフォーム: 図形 663">
              <a:extLst>
                <a:ext uri="{FF2B5EF4-FFF2-40B4-BE49-F238E27FC236}">
                  <a16:creationId xmlns:a16="http://schemas.microsoft.com/office/drawing/2014/main" id="{90F32F89-4F32-4EA1-BB50-096987EA165A}"/>
                </a:ext>
              </a:extLst>
            </p:cNvPr>
            <p:cNvSpPr/>
            <p:nvPr/>
          </p:nvSpPr>
          <p:spPr>
            <a:xfrm>
              <a:off x="3734655" y="1781120"/>
              <a:ext cx="251643" cy="191130"/>
            </a:xfrm>
            <a:custGeom>
              <a:avLst/>
              <a:gdLst>
                <a:gd name="connsiteX0" fmla="*/ 733 w 251643"/>
                <a:gd name="connsiteY0" fmla="*/ 55 h 191130"/>
                <a:gd name="connsiteX1" fmla="*/ 102333 w 251643"/>
                <a:gd name="connsiteY1" fmla="*/ 66730 h 191130"/>
                <a:gd name="connsiteX2" fmla="*/ 151545 w 251643"/>
                <a:gd name="connsiteY2" fmla="*/ 57205 h 191130"/>
                <a:gd name="connsiteX3" fmla="*/ 213458 w 251643"/>
                <a:gd name="connsiteY3" fmla="*/ 14343 h 191130"/>
                <a:gd name="connsiteX4" fmla="*/ 237270 w 251643"/>
                <a:gd name="connsiteY4" fmla="*/ 42918 h 191130"/>
                <a:gd name="connsiteX5" fmla="*/ 251558 w 251643"/>
                <a:gd name="connsiteY5" fmla="*/ 66730 h 191130"/>
                <a:gd name="connsiteX6" fmla="*/ 230920 w 251643"/>
                <a:gd name="connsiteY6" fmla="*/ 58793 h 191130"/>
                <a:gd name="connsiteX7" fmla="*/ 227745 w 251643"/>
                <a:gd name="connsiteY7" fmla="*/ 96893 h 191130"/>
                <a:gd name="connsiteX8" fmla="*/ 224570 w 251643"/>
                <a:gd name="connsiteY8" fmla="*/ 150868 h 191130"/>
                <a:gd name="connsiteX9" fmla="*/ 213458 w 251643"/>
                <a:gd name="connsiteY9" fmla="*/ 190555 h 191130"/>
                <a:gd name="connsiteX10" fmla="*/ 215045 w 251643"/>
                <a:gd name="connsiteY10" fmla="*/ 120705 h 191130"/>
                <a:gd name="connsiteX11" fmla="*/ 221395 w 251643"/>
                <a:gd name="connsiteY11" fmla="*/ 58793 h 191130"/>
                <a:gd name="connsiteX12" fmla="*/ 232508 w 251643"/>
                <a:gd name="connsiteY12" fmla="*/ 39743 h 191130"/>
                <a:gd name="connsiteX13" fmla="*/ 227745 w 251643"/>
                <a:gd name="connsiteY13" fmla="*/ 28630 h 191130"/>
                <a:gd name="connsiteX14" fmla="*/ 189645 w 251643"/>
                <a:gd name="connsiteY14" fmla="*/ 44505 h 191130"/>
                <a:gd name="connsiteX15" fmla="*/ 159483 w 251643"/>
                <a:gd name="connsiteY15" fmla="*/ 79430 h 191130"/>
                <a:gd name="connsiteX16" fmla="*/ 733 w 251643"/>
                <a:gd name="connsiteY16" fmla="*/ 55 h 191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1643" h="191130">
                  <a:moveTo>
                    <a:pt x="733" y="55"/>
                  </a:moveTo>
                  <a:cubicBezTo>
                    <a:pt x="-8792" y="-2062"/>
                    <a:pt x="77198" y="57205"/>
                    <a:pt x="102333" y="66730"/>
                  </a:cubicBezTo>
                  <a:cubicBezTo>
                    <a:pt x="127468" y="76255"/>
                    <a:pt x="133024" y="65936"/>
                    <a:pt x="151545" y="57205"/>
                  </a:cubicBezTo>
                  <a:cubicBezTo>
                    <a:pt x="170066" y="48474"/>
                    <a:pt x="199171" y="16724"/>
                    <a:pt x="213458" y="14343"/>
                  </a:cubicBezTo>
                  <a:cubicBezTo>
                    <a:pt x="227746" y="11962"/>
                    <a:pt x="230920" y="34187"/>
                    <a:pt x="237270" y="42918"/>
                  </a:cubicBezTo>
                  <a:cubicBezTo>
                    <a:pt x="243620" y="51649"/>
                    <a:pt x="252616" y="64084"/>
                    <a:pt x="251558" y="66730"/>
                  </a:cubicBezTo>
                  <a:cubicBezTo>
                    <a:pt x="250500" y="69376"/>
                    <a:pt x="234889" y="53766"/>
                    <a:pt x="230920" y="58793"/>
                  </a:cubicBezTo>
                  <a:cubicBezTo>
                    <a:pt x="226951" y="63820"/>
                    <a:pt x="228803" y="81547"/>
                    <a:pt x="227745" y="96893"/>
                  </a:cubicBezTo>
                  <a:cubicBezTo>
                    <a:pt x="226687" y="112239"/>
                    <a:pt x="226951" y="135258"/>
                    <a:pt x="224570" y="150868"/>
                  </a:cubicBezTo>
                  <a:cubicBezTo>
                    <a:pt x="222189" y="166478"/>
                    <a:pt x="215045" y="195582"/>
                    <a:pt x="213458" y="190555"/>
                  </a:cubicBezTo>
                  <a:cubicBezTo>
                    <a:pt x="211871" y="185528"/>
                    <a:pt x="213722" y="142665"/>
                    <a:pt x="215045" y="120705"/>
                  </a:cubicBezTo>
                  <a:cubicBezTo>
                    <a:pt x="216368" y="98745"/>
                    <a:pt x="218485" y="72287"/>
                    <a:pt x="221395" y="58793"/>
                  </a:cubicBezTo>
                  <a:cubicBezTo>
                    <a:pt x="224305" y="45299"/>
                    <a:pt x="231450" y="44770"/>
                    <a:pt x="232508" y="39743"/>
                  </a:cubicBezTo>
                  <a:cubicBezTo>
                    <a:pt x="233566" y="34716"/>
                    <a:pt x="234889" y="27836"/>
                    <a:pt x="227745" y="28630"/>
                  </a:cubicBezTo>
                  <a:cubicBezTo>
                    <a:pt x="220601" y="29424"/>
                    <a:pt x="201022" y="36038"/>
                    <a:pt x="189645" y="44505"/>
                  </a:cubicBezTo>
                  <a:cubicBezTo>
                    <a:pt x="178268" y="52972"/>
                    <a:pt x="194143" y="83928"/>
                    <a:pt x="159483" y="79430"/>
                  </a:cubicBezTo>
                  <a:cubicBezTo>
                    <a:pt x="124823" y="74932"/>
                    <a:pt x="10258" y="2172"/>
                    <a:pt x="733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5" name="フリーフォーム: 図形 664">
              <a:extLst>
                <a:ext uri="{FF2B5EF4-FFF2-40B4-BE49-F238E27FC236}">
                  <a16:creationId xmlns:a16="http://schemas.microsoft.com/office/drawing/2014/main" id="{034FE917-0137-4E84-8CB8-FEF9608BF2D8}"/>
                </a:ext>
              </a:extLst>
            </p:cNvPr>
            <p:cNvSpPr/>
            <p:nvPr/>
          </p:nvSpPr>
          <p:spPr>
            <a:xfrm>
              <a:off x="3774832" y="1828723"/>
              <a:ext cx="181290" cy="69545"/>
            </a:xfrm>
            <a:custGeom>
              <a:avLst/>
              <a:gdLst>
                <a:gd name="connsiteX0" fmla="*/ 243 w 181290"/>
                <a:gd name="connsiteY0" fmla="*/ 77 h 69545"/>
                <a:gd name="connsiteX1" fmla="*/ 120893 w 181290"/>
                <a:gd name="connsiteY1" fmla="*/ 41352 h 69545"/>
                <a:gd name="connsiteX2" fmla="*/ 151056 w 181290"/>
                <a:gd name="connsiteY2" fmla="*/ 68340 h 69545"/>
                <a:gd name="connsiteX3" fmla="*/ 181218 w 181290"/>
                <a:gd name="connsiteY3" fmla="*/ 1665 h 69545"/>
                <a:gd name="connsiteX4" fmla="*/ 158993 w 181290"/>
                <a:gd name="connsiteY4" fmla="*/ 27065 h 69545"/>
                <a:gd name="connsiteX5" fmla="*/ 143118 w 181290"/>
                <a:gd name="connsiteY5" fmla="*/ 58815 h 69545"/>
                <a:gd name="connsiteX6" fmla="*/ 90731 w 181290"/>
                <a:gd name="connsiteY6" fmla="*/ 52465 h 69545"/>
                <a:gd name="connsiteX7" fmla="*/ 243 w 181290"/>
                <a:gd name="connsiteY7" fmla="*/ 77 h 69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290" h="69545">
                  <a:moveTo>
                    <a:pt x="243" y="77"/>
                  </a:moveTo>
                  <a:cubicBezTo>
                    <a:pt x="5270" y="-1775"/>
                    <a:pt x="95758" y="29975"/>
                    <a:pt x="120893" y="41352"/>
                  </a:cubicBezTo>
                  <a:cubicBezTo>
                    <a:pt x="146028" y="52729"/>
                    <a:pt x="141002" y="74954"/>
                    <a:pt x="151056" y="68340"/>
                  </a:cubicBezTo>
                  <a:cubicBezTo>
                    <a:pt x="161110" y="61726"/>
                    <a:pt x="179895" y="8544"/>
                    <a:pt x="181218" y="1665"/>
                  </a:cubicBezTo>
                  <a:cubicBezTo>
                    <a:pt x="182541" y="-5214"/>
                    <a:pt x="165343" y="17540"/>
                    <a:pt x="158993" y="27065"/>
                  </a:cubicBezTo>
                  <a:cubicBezTo>
                    <a:pt x="152643" y="36590"/>
                    <a:pt x="154495" y="54582"/>
                    <a:pt x="143118" y="58815"/>
                  </a:cubicBezTo>
                  <a:cubicBezTo>
                    <a:pt x="131741" y="63048"/>
                    <a:pt x="112162" y="60402"/>
                    <a:pt x="90731" y="52465"/>
                  </a:cubicBezTo>
                  <a:cubicBezTo>
                    <a:pt x="69300" y="44528"/>
                    <a:pt x="-4784" y="1929"/>
                    <a:pt x="243" y="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6" name="フリーフォーム: 図形 665">
              <a:extLst>
                <a:ext uri="{FF2B5EF4-FFF2-40B4-BE49-F238E27FC236}">
                  <a16:creationId xmlns:a16="http://schemas.microsoft.com/office/drawing/2014/main" id="{03D07CCC-EAED-42B2-A194-7D752D81AB06}"/>
                </a:ext>
              </a:extLst>
            </p:cNvPr>
            <p:cNvSpPr/>
            <p:nvPr/>
          </p:nvSpPr>
          <p:spPr>
            <a:xfrm>
              <a:off x="3714505" y="1664627"/>
              <a:ext cx="446853" cy="167071"/>
            </a:xfrm>
            <a:custGeom>
              <a:avLst/>
              <a:gdLst>
                <a:gd name="connsiteX0" fmla="*/ 245 w 446853"/>
                <a:gd name="connsiteY0" fmla="*/ 94323 h 167071"/>
                <a:gd name="connsiteX1" fmla="*/ 152645 w 446853"/>
                <a:gd name="connsiteY1" fmla="*/ 165761 h 167071"/>
                <a:gd name="connsiteX2" fmla="*/ 203445 w 446853"/>
                <a:gd name="connsiteY2" fmla="*/ 135598 h 167071"/>
                <a:gd name="connsiteX3" fmla="*/ 339970 w 446853"/>
                <a:gd name="connsiteY3" fmla="*/ 73686 h 167071"/>
                <a:gd name="connsiteX4" fmla="*/ 443158 w 446853"/>
                <a:gd name="connsiteY4" fmla="*/ 2248 h 167071"/>
                <a:gd name="connsiteX5" fmla="*/ 425695 w 446853"/>
                <a:gd name="connsiteY5" fmla="*/ 16536 h 167071"/>
                <a:gd name="connsiteX6" fmla="*/ 324095 w 446853"/>
                <a:gd name="connsiteY6" fmla="*/ 95911 h 167071"/>
                <a:gd name="connsiteX7" fmla="*/ 276470 w 446853"/>
                <a:gd name="connsiteY7" fmla="*/ 137186 h 167071"/>
                <a:gd name="connsiteX8" fmla="*/ 160583 w 446853"/>
                <a:gd name="connsiteY8" fmla="*/ 137186 h 167071"/>
                <a:gd name="connsiteX9" fmla="*/ 117720 w 446853"/>
                <a:gd name="connsiteY9" fmla="*/ 135598 h 167071"/>
                <a:gd name="connsiteX10" fmla="*/ 245 w 446853"/>
                <a:gd name="connsiteY10" fmla="*/ 94323 h 167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853" h="167071">
                  <a:moveTo>
                    <a:pt x="245" y="94323"/>
                  </a:moveTo>
                  <a:cubicBezTo>
                    <a:pt x="6066" y="99350"/>
                    <a:pt x="118778" y="158882"/>
                    <a:pt x="152645" y="165761"/>
                  </a:cubicBezTo>
                  <a:cubicBezTo>
                    <a:pt x="186512" y="172640"/>
                    <a:pt x="172224" y="150944"/>
                    <a:pt x="203445" y="135598"/>
                  </a:cubicBezTo>
                  <a:cubicBezTo>
                    <a:pt x="234666" y="120252"/>
                    <a:pt x="300018" y="95911"/>
                    <a:pt x="339970" y="73686"/>
                  </a:cubicBezTo>
                  <a:cubicBezTo>
                    <a:pt x="379922" y="51461"/>
                    <a:pt x="428871" y="11773"/>
                    <a:pt x="443158" y="2248"/>
                  </a:cubicBezTo>
                  <a:cubicBezTo>
                    <a:pt x="457445" y="-7277"/>
                    <a:pt x="425695" y="16536"/>
                    <a:pt x="425695" y="16536"/>
                  </a:cubicBezTo>
                  <a:lnTo>
                    <a:pt x="324095" y="95911"/>
                  </a:lnTo>
                  <a:cubicBezTo>
                    <a:pt x="299224" y="116019"/>
                    <a:pt x="303722" y="130307"/>
                    <a:pt x="276470" y="137186"/>
                  </a:cubicBezTo>
                  <a:cubicBezTo>
                    <a:pt x="249218" y="144065"/>
                    <a:pt x="187041" y="137451"/>
                    <a:pt x="160583" y="137186"/>
                  </a:cubicBezTo>
                  <a:cubicBezTo>
                    <a:pt x="134125" y="136921"/>
                    <a:pt x="141533" y="140096"/>
                    <a:pt x="117720" y="135598"/>
                  </a:cubicBezTo>
                  <a:cubicBezTo>
                    <a:pt x="93908" y="131100"/>
                    <a:pt x="-5576" y="89296"/>
                    <a:pt x="245" y="94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7" name="フリーフォーム: 図形 666">
              <a:extLst>
                <a:ext uri="{FF2B5EF4-FFF2-40B4-BE49-F238E27FC236}">
                  <a16:creationId xmlns:a16="http://schemas.microsoft.com/office/drawing/2014/main" id="{A98FE5EC-85B2-43B9-9AAD-B680CAE55032}"/>
                </a:ext>
              </a:extLst>
            </p:cNvPr>
            <p:cNvSpPr/>
            <p:nvPr/>
          </p:nvSpPr>
          <p:spPr>
            <a:xfrm>
              <a:off x="4114553" y="1641879"/>
              <a:ext cx="423421" cy="93643"/>
            </a:xfrm>
            <a:custGeom>
              <a:avLst/>
              <a:gdLst>
                <a:gd name="connsiteX0" fmla="*/ 422522 w 423421"/>
                <a:gd name="connsiteY0" fmla="*/ 36109 h 93643"/>
                <a:gd name="connsiteX1" fmla="*/ 222497 w 423421"/>
                <a:gd name="connsiteY1" fmla="*/ 15471 h 93643"/>
                <a:gd name="connsiteX2" fmla="*/ 152647 w 423421"/>
                <a:gd name="connsiteY2" fmla="*/ 26584 h 93643"/>
                <a:gd name="connsiteX3" fmla="*/ 82797 w 423421"/>
                <a:gd name="connsiteY3" fmla="*/ 13884 h 93643"/>
                <a:gd name="connsiteX4" fmla="*/ 46285 w 423421"/>
                <a:gd name="connsiteY4" fmla="*/ 40871 h 93643"/>
                <a:gd name="connsiteX5" fmla="*/ 24060 w 423421"/>
                <a:gd name="connsiteY5" fmla="*/ 72621 h 93643"/>
                <a:gd name="connsiteX6" fmla="*/ 20885 w 423421"/>
                <a:gd name="connsiteY6" fmla="*/ 53571 h 93643"/>
                <a:gd name="connsiteX7" fmla="*/ 247 w 423421"/>
                <a:gd name="connsiteY7" fmla="*/ 93259 h 93643"/>
                <a:gd name="connsiteX8" fmla="*/ 36760 w 423421"/>
                <a:gd name="connsiteY8" fmla="*/ 24996 h 93643"/>
                <a:gd name="connsiteX9" fmla="*/ 111372 w 423421"/>
                <a:gd name="connsiteY9" fmla="*/ 15471 h 93643"/>
                <a:gd name="connsiteX10" fmla="*/ 166935 w 423421"/>
                <a:gd name="connsiteY10" fmla="*/ 12296 h 93643"/>
                <a:gd name="connsiteX11" fmla="*/ 290760 w 423421"/>
                <a:gd name="connsiteY11" fmla="*/ 1184 h 93643"/>
                <a:gd name="connsiteX12" fmla="*/ 422522 w 423421"/>
                <a:gd name="connsiteY12" fmla="*/ 36109 h 93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3421" h="93643">
                  <a:moveTo>
                    <a:pt x="422522" y="36109"/>
                  </a:moveTo>
                  <a:cubicBezTo>
                    <a:pt x="411145" y="38490"/>
                    <a:pt x="267476" y="17058"/>
                    <a:pt x="222497" y="15471"/>
                  </a:cubicBezTo>
                  <a:cubicBezTo>
                    <a:pt x="177518" y="13884"/>
                    <a:pt x="175930" y="26848"/>
                    <a:pt x="152647" y="26584"/>
                  </a:cubicBezTo>
                  <a:cubicBezTo>
                    <a:pt x="129364" y="26320"/>
                    <a:pt x="100524" y="11503"/>
                    <a:pt x="82797" y="13884"/>
                  </a:cubicBezTo>
                  <a:cubicBezTo>
                    <a:pt x="65070" y="16265"/>
                    <a:pt x="56074" y="31082"/>
                    <a:pt x="46285" y="40871"/>
                  </a:cubicBezTo>
                  <a:cubicBezTo>
                    <a:pt x="36496" y="50660"/>
                    <a:pt x="28293" y="70504"/>
                    <a:pt x="24060" y="72621"/>
                  </a:cubicBezTo>
                  <a:cubicBezTo>
                    <a:pt x="19827" y="74738"/>
                    <a:pt x="24854" y="50131"/>
                    <a:pt x="20885" y="53571"/>
                  </a:cubicBezTo>
                  <a:cubicBezTo>
                    <a:pt x="16916" y="57011"/>
                    <a:pt x="-2399" y="98021"/>
                    <a:pt x="247" y="93259"/>
                  </a:cubicBezTo>
                  <a:cubicBezTo>
                    <a:pt x="2893" y="88497"/>
                    <a:pt x="18239" y="37961"/>
                    <a:pt x="36760" y="24996"/>
                  </a:cubicBezTo>
                  <a:cubicBezTo>
                    <a:pt x="55281" y="12031"/>
                    <a:pt x="89676" y="17588"/>
                    <a:pt x="111372" y="15471"/>
                  </a:cubicBezTo>
                  <a:cubicBezTo>
                    <a:pt x="133068" y="13354"/>
                    <a:pt x="137037" y="14677"/>
                    <a:pt x="166935" y="12296"/>
                  </a:cubicBezTo>
                  <a:cubicBezTo>
                    <a:pt x="196833" y="9915"/>
                    <a:pt x="247104" y="-4108"/>
                    <a:pt x="290760" y="1184"/>
                  </a:cubicBezTo>
                  <a:cubicBezTo>
                    <a:pt x="334416" y="6476"/>
                    <a:pt x="433899" y="33728"/>
                    <a:pt x="422522" y="36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8" name="フリーフォーム: 図形 667">
              <a:extLst>
                <a:ext uri="{FF2B5EF4-FFF2-40B4-BE49-F238E27FC236}">
                  <a16:creationId xmlns:a16="http://schemas.microsoft.com/office/drawing/2014/main" id="{267F613C-3898-4CE2-8671-18B853757677}"/>
                </a:ext>
              </a:extLst>
            </p:cNvPr>
            <p:cNvSpPr/>
            <p:nvPr/>
          </p:nvSpPr>
          <p:spPr>
            <a:xfrm>
              <a:off x="3973475" y="1665269"/>
              <a:ext cx="303845" cy="190535"/>
            </a:xfrm>
            <a:custGeom>
              <a:avLst/>
              <a:gdLst>
                <a:gd name="connsiteX0" fmla="*/ 38 w 303845"/>
                <a:gd name="connsiteY0" fmla="*/ 190519 h 190535"/>
                <a:gd name="connsiteX1" fmla="*/ 104813 w 303845"/>
                <a:gd name="connsiteY1" fmla="*/ 88919 h 190535"/>
                <a:gd name="connsiteX2" fmla="*/ 228638 w 303845"/>
                <a:gd name="connsiteY2" fmla="*/ 52406 h 190535"/>
                <a:gd name="connsiteX3" fmla="*/ 295313 w 303845"/>
                <a:gd name="connsiteY3" fmla="*/ 31769 h 190535"/>
                <a:gd name="connsiteX4" fmla="*/ 192125 w 303845"/>
                <a:gd name="connsiteY4" fmla="*/ 46056 h 190535"/>
                <a:gd name="connsiteX5" fmla="*/ 258800 w 303845"/>
                <a:gd name="connsiteY5" fmla="*/ 36531 h 190535"/>
                <a:gd name="connsiteX6" fmla="*/ 303250 w 303845"/>
                <a:gd name="connsiteY6" fmla="*/ 19 h 190535"/>
                <a:gd name="connsiteX7" fmla="*/ 227050 w 303845"/>
                <a:gd name="connsiteY7" fmla="*/ 31769 h 190535"/>
                <a:gd name="connsiteX8" fmla="*/ 174663 w 303845"/>
                <a:gd name="connsiteY8" fmla="*/ 52406 h 190535"/>
                <a:gd name="connsiteX9" fmla="*/ 93700 w 303845"/>
                <a:gd name="connsiteY9" fmla="*/ 80981 h 190535"/>
                <a:gd name="connsiteX10" fmla="*/ 38 w 303845"/>
                <a:gd name="connsiteY10" fmla="*/ 190519 h 190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3845" h="190535">
                  <a:moveTo>
                    <a:pt x="38" y="190519"/>
                  </a:moveTo>
                  <a:cubicBezTo>
                    <a:pt x="1890" y="191842"/>
                    <a:pt x="66713" y="111938"/>
                    <a:pt x="104813" y="88919"/>
                  </a:cubicBezTo>
                  <a:cubicBezTo>
                    <a:pt x="142913" y="65900"/>
                    <a:pt x="196888" y="61931"/>
                    <a:pt x="228638" y="52406"/>
                  </a:cubicBezTo>
                  <a:cubicBezTo>
                    <a:pt x="260388" y="42881"/>
                    <a:pt x="301399" y="32827"/>
                    <a:pt x="295313" y="31769"/>
                  </a:cubicBezTo>
                  <a:cubicBezTo>
                    <a:pt x="289228" y="30711"/>
                    <a:pt x="198211" y="45262"/>
                    <a:pt x="192125" y="46056"/>
                  </a:cubicBezTo>
                  <a:cubicBezTo>
                    <a:pt x="186040" y="46850"/>
                    <a:pt x="240279" y="44204"/>
                    <a:pt x="258800" y="36531"/>
                  </a:cubicBezTo>
                  <a:cubicBezTo>
                    <a:pt x="277321" y="28858"/>
                    <a:pt x="308542" y="813"/>
                    <a:pt x="303250" y="19"/>
                  </a:cubicBezTo>
                  <a:cubicBezTo>
                    <a:pt x="297958" y="-775"/>
                    <a:pt x="248481" y="23038"/>
                    <a:pt x="227050" y="31769"/>
                  </a:cubicBezTo>
                  <a:cubicBezTo>
                    <a:pt x="205619" y="40500"/>
                    <a:pt x="196888" y="44204"/>
                    <a:pt x="174663" y="52406"/>
                  </a:cubicBezTo>
                  <a:cubicBezTo>
                    <a:pt x="152438" y="60608"/>
                    <a:pt x="123598" y="60873"/>
                    <a:pt x="93700" y="80981"/>
                  </a:cubicBezTo>
                  <a:cubicBezTo>
                    <a:pt x="63802" y="101089"/>
                    <a:pt x="-1814" y="189196"/>
                    <a:pt x="38" y="190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9" name="フリーフォーム: 図形 668">
              <a:extLst>
                <a:ext uri="{FF2B5EF4-FFF2-40B4-BE49-F238E27FC236}">
                  <a16:creationId xmlns:a16="http://schemas.microsoft.com/office/drawing/2014/main" id="{27C2D9C9-3E66-4BFD-9F2A-A314EDA9C306}"/>
                </a:ext>
              </a:extLst>
            </p:cNvPr>
            <p:cNvSpPr/>
            <p:nvPr/>
          </p:nvSpPr>
          <p:spPr>
            <a:xfrm>
              <a:off x="4255371" y="1662473"/>
              <a:ext cx="316806" cy="131638"/>
            </a:xfrm>
            <a:custGeom>
              <a:avLst/>
              <a:gdLst>
                <a:gd name="connsiteX0" fmla="*/ 717 w 316806"/>
                <a:gd name="connsiteY0" fmla="*/ 23452 h 131638"/>
                <a:gd name="connsiteX1" fmla="*/ 175342 w 316806"/>
                <a:gd name="connsiteY1" fmla="*/ 25040 h 131638"/>
                <a:gd name="connsiteX2" fmla="*/ 240429 w 316806"/>
                <a:gd name="connsiteY2" fmla="*/ 44090 h 131638"/>
                <a:gd name="connsiteX3" fmla="*/ 281704 w 316806"/>
                <a:gd name="connsiteY3" fmla="*/ 66315 h 131638"/>
                <a:gd name="connsiteX4" fmla="*/ 316629 w 316806"/>
                <a:gd name="connsiteY4" fmla="*/ 131402 h 131638"/>
                <a:gd name="connsiteX5" fmla="*/ 292817 w 316806"/>
                <a:gd name="connsiteY5" fmla="*/ 86952 h 131638"/>
                <a:gd name="connsiteX6" fmla="*/ 240429 w 316806"/>
                <a:gd name="connsiteY6" fmla="*/ 53615 h 131638"/>
                <a:gd name="connsiteX7" fmla="*/ 176929 w 316806"/>
                <a:gd name="connsiteY7" fmla="*/ 9165 h 131638"/>
                <a:gd name="connsiteX8" fmla="*/ 116604 w 316806"/>
                <a:gd name="connsiteY8" fmla="*/ 1227 h 131638"/>
                <a:gd name="connsiteX9" fmla="*/ 717 w 316806"/>
                <a:gd name="connsiteY9" fmla="*/ 23452 h 13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6806" h="131638">
                  <a:moveTo>
                    <a:pt x="717" y="23452"/>
                  </a:moveTo>
                  <a:cubicBezTo>
                    <a:pt x="10507" y="27421"/>
                    <a:pt x="135390" y="21600"/>
                    <a:pt x="175342" y="25040"/>
                  </a:cubicBezTo>
                  <a:cubicBezTo>
                    <a:pt x="215294" y="28480"/>
                    <a:pt x="222702" y="37211"/>
                    <a:pt x="240429" y="44090"/>
                  </a:cubicBezTo>
                  <a:cubicBezTo>
                    <a:pt x="258156" y="50969"/>
                    <a:pt x="269004" y="51763"/>
                    <a:pt x="281704" y="66315"/>
                  </a:cubicBezTo>
                  <a:cubicBezTo>
                    <a:pt x="294404" y="80867"/>
                    <a:pt x="316629" y="131402"/>
                    <a:pt x="316629" y="131402"/>
                  </a:cubicBezTo>
                  <a:cubicBezTo>
                    <a:pt x="318481" y="134841"/>
                    <a:pt x="305517" y="99916"/>
                    <a:pt x="292817" y="86952"/>
                  </a:cubicBezTo>
                  <a:cubicBezTo>
                    <a:pt x="280117" y="73988"/>
                    <a:pt x="259744" y="66580"/>
                    <a:pt x="240429" y="53615"/>
                  </a:cubicBezTo>
                  <a:cubicBezTo>
                    <a:pt x="221114" y="40651"/>
                    <a:pt x="197567" y="17896"/>
                    <a:pt x="176929" y="9165"/>
                  </a:cubicBezTo>
                  <a:cubicBezTo>
                    <a:pt x="156291" y="434"/>
                    <a:pt x="149148" y="-1683"/>
                    <a:pt x="116604" y="1227"/>
                  </a:cubicBezTo>
                  <a:cubicBezTo>
                    <a:pt x="84060" y="4137"/>
                    <a:pt x="-9073" y="19483"/>
                    <a:pt x="717" y="234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0" name="フリーフォーム: 図形 669">
              <a:extLst>
                <a:ext uri="{FF2B5EF4-FFF2-40B4-BE49-F238E27FC236}">
                  <a16:creationId xmlns:a16="http://schemas.microsoft.com/office/drawing/2014/main" id="{7BCC0647-6122-4CDB-A720-234F148BE5F5}"/>
                </a:ext>
              </a:extLst>
            </p:cNvPr>
            <p:cNvSpPr/>
            <p:nvPr/>
          </p:nvSpPr>
          <p:spPr>
            <a:xfrm>
              <a:off x="4441538" y="1684856"/>
              <a:ext cx="178680" cy="183318"/>
            </a:xfrm>
            <a:custGeom>
              <a:avLst/>
              <a:gdLst>
                <a:gd name="connsiteX0" fmla="*/ 287 w 178680"/>
                <a:gd name="connsiteY0" fmla="*/ 1069 h 183318"/>
                <a:gd name="connsiteX1" fmla="*/ 111412 w 178680"/>
                <a:gd name="connsiteY1" fmla="*/ 12182 h 183318"/>
                <a:gd name="connsiteX2" fmla="*/ 149512 w 178680"/>
                <a:gd name="connsiteY2" fmla="*/ 29644 h 183318"/>
                <a:gd name="connsiteX3" fmla="*/ 160625 w 178680"/>
                <a:gd name="connsiteY3" fmla="*/ 72507 h 183318"/>
                <a:gd name="connsiteX4" fmla="*/ 174912 w 178680"/>
                <a:gd name="connsiteY4" fmla="*/ 182044 h 183318"/>
                <a:gd name="connsiteX5" fmla="*/ 176500 w 178680"/>
                <a:gd name="connsiteY5" fmla="*/ 126482 h 183318"/>
                <a:gd name="connsiteX6" fmla="*/ 147925 w 178680"/>
                <a:gd name="connsiteY6" fmla="*/ 39169 h 183318"/>
                <a:gd name="connsiteX7" fmla="*/ 287 w 178680"/>
                <a:gd name="connsiteY7" fmla="*/ 1069 h 18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680" h="183318">
                  <a:moveTo>
                    <a:pt x="287" y="1069"/>
                  </a:moveTo>
                  <a:cubicBezTo>
                    <a:pt x="-5798" y="-3429"/>
                    <a:pt x="86541" y="7420"/>
                    <a:pt x="111412" y="12182"/>
                  </a:cubicBezTo>
                  <a:cubicBezTo>
                    <a:pt x="136283" y="16944"/>
                    <a:pt x="141310" y="19590"/>
                    <a:pt x="149512" y="29644"/>
                  </a:cubicBezTo>
                  <a:cubicBezTo>
                    <a:pt x="157714" y="39698"/>
                    <a:pt x="156392" y="47107"/>
                    <a:pt x="160625" y="72507"/>
                  </a:cubicBezTo>
                  <a:cubicBezTo>
                    <a:pt x="164858" y="97907"/>
                    <a:pt x="172266" y="173048"/>
                    <a:pt x="174912" y="182044"/>
                  </a:cubicBezTo>
                  <a:cubicBezTo>
                    <a:pt x="177558" y="191040"/>
                    <a:pt x="180998" y="150295"/>
                    <a:pt x="176500" y="126482"/>
                  </a:cubicBezTo>
                  <a:cubicBezTo>
                    <a:pt x="172002" y="102670"/>
                    <a:pt x="172531" y="60336"/>
                    <a:pt x="147925" y="39169"/>
                  </a:cubicBezTo>
                  <a:cubicBezTo>
                    <a:pt x="123319" y="18002"/>
                    <a:pt x="6372" y="5567"/>
                    <a:pt x="287" y="10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1" name="フリーフォーム: 図形 670">
              <a:extLst>
                <a:ext uri="{FF2B5EF4-FFF2-40B4-BE49-F238E27FC236}">
                  <a16:creationId xmlns:a16="http://schemas.microsoft.com/office/drawing/2014/main" id="{497A1002-3493-44D9-A86B-D34C392D2728}"/>
                </a:ext>
              </a:extLst>
            </p:cNvPr>
            <p:cNvSpPr/>
            <p:nvPr/>
          </p:nvSpPr>
          <p:spPr>
            <a:xfrm>
              <a:off x="4514787" y="1690651"/>
              <a:ext cx="92285" cy="176436"/>
            </a:xfrm>
            <a:custGeom>
              <a:avLst/>
              <a:gdLst>
                <a:gd name="connsiteX0" fmla="*/ 63 w 92285"/>
                <a:gd name="connsiteY0" fmla="*/ 37 h 176436"/>
                <a:gd name="connsiteX1" fmla="*/ 61976 w 92285"/>
                <a:gd name="connsiteY1" fmla="*/ 71474 h 176436"/>
                <a:gd name="connsiteX2" fmla="*/ 74676 w 92285"/>
                <a:gd name="connsiteY2" fmla="*/ 95287 h 176436"/>
                <a:gd name="connsiteX3" fmla="*/ 92138 w 92285"/>
                <a:gd name="connsiteY3" fmla="*/ 176249 h 176436"/>
                <a:gd name="connsiteX4" fmla="*/ 82613 w 92285"/>
                <a:gd name="connsiteY4" fmla="*/ 115924 h 176436"/>
                <a:gd name="connsiteX5" fmla="*/ 74676 w 92285"/>
                <a:gd name="connsiteY5" fmla="*/ 61949 h 176436"/>
                <a:gd name="connsiteX6" fmla="*/ 63 w 92285"/>
                <a:gd name="connsiteY6" fmla="*/ 37 h 17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285" h="176436">
                  <a:moveTo>
                    <a:pt x="63" y="37"/>
                  </a:moveTo>
                  <a:cubicBezTo>
                    <a:pt x="-2054" y="1625"/>
                    <a:pt x="49541" y="55599"/>
                    <a:pt x="61976" y="71474"/>
                  </a:cubicBezTo>
                  <a:cubicBezTo>
                    <a:pt x="74411" y="87349"/>
                    <a:pt x="69649" y="77825"/>
                    <a:pt x="74676" y="95287"/>
                  </a:cubicBezTo>
                  <a:cubicBezTo>
                    <a:pt x="79703" y="112749"/>
                    <a:pt x="90815" y="172810"/>
                    <a:pt x="92138" y="176249"/>
                  </a:cubicBezTo>
                  <a:cubicBezTo>
                    <a:pt x="93461" y="179688"/>
                    <a:pt x="85523" y="134974"/>
                    <a:pt x="82613" y="115924"/>
                  </a:cubicBezTo>
                  <a:cubicBezTo>
                    <a:pt x="79703" y="96874"/>
                    <a:pt x="83672" y="76501"/>
                    <a:pt x="74676" y="61949"/>
                  </a:cubicBezTo>
                  <a:cubicBezTo>
                    <a:pt x="65680" y="47397"/>
                    <a:pt x="2180" y="-1551"/>
                    <a:pt x="63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2" name="フリーフォーム: 図形 671">
              <a:extLst>
                <a:ext uri="{FF2B5EF4-FFF2-40B4-BE49-F238E27FC236}">
                  <a16:creationId xmlns:a16="http://schemas.microsoft.com/office/drawing/2014/main" id="{5E18439B-84B4-43FD-8071-5A9AE01D9DAA}"/>
                </a:ext>
              </a:extLst>
            </p:cNvPr>
            <p:cNvSpPr/>
            <p:nvPr/>
          </p:nvSpPr>
          <p:spPr>
            <a:xfrm>
              <a:off x="3962349" y="1841106"/>
              <a:ext cx="101137" cy="282213"/>
            </a:xfrm>
            <a:custGeom>
              <a:avLst/>
              <a:gdLst>
                <a:gd name="connsiteX0" fmla="*/ 22276 w 101137"/>
                <a:gd name="connsiteY0" fmla="*/ 394 h 282213"/>
                <a:gd name="connsiteX1" fmla="*/ 1639 w 101137"/>
                <a:gd name="connsiteY1" fmla="*/ 109932 h 282213"/>
                <a:gd name="connsiteX2" fmla="*/ 73076 w 101137"/>
                <a:gd name="connsiteY2" fmla="*/ 238519 h 282213"/>
                <a:gd name="connsiteX3" fmla="*/ 100064 w 101137"/>
                <a:gd name="connsiteY3" fmla="*/ 281382 h 282213"/>
                <a:gd name="connsiteX4" fmla="*/ 87364 w 101137"/>
                <a:gd name="connsiteY4" fmla="*/ 260744 h 282213"/>
                <a:gd name="connsiteX5" fmla="*/ 12751 w 101137"/>
                <a:gd name="connsiteY5" fmla="*/ 189307 h 282213"/>
                <a:gd name="connsiteX6" fmla="*/ 14339 w 101137"/>
                <a:gd name="connsiteY6" fmla="*/ 76594 h 282213"/>
                <a:gd name="connsiteX7" fmla="*/ 22276 w 101137"/>
                <a:gd name="connsiteY7" fmla="*/ 394 h 28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137" h="282213">
                  <a:moveTo>
                    <a:pt x="22276" y="394"/>
                  </a:moveTo>
                  <a:cubicBezTo>
                    <a:pt x="20159" y="5950"/>
                    <a:pt x="-6828" y="70245"/>
                    <a:pt x="1639" y="109932"/>
                  </a:cubicBezTo>
                  <a:cubicBezTo>
                    <a:pt x="10106" y="149620"/>
                    <a:pt x="56672" y="209944"/>
                    <a:pt x="73076" y="238519"/>
                  </a:cubicBezTo>
                  <a:cubicBezTo>
                    <a:pt x="89480" y="267094"/>
                    <a:pt x="97683" y="277678"/>
                    <a:pt x="100064" y="281382"/>
                  </a:cubicBezTo>
                  <a:cubicBezTo>
                    <a:pt x="102445" y="285086"/>
                    <a:pt x="101916" y="276090"/>
                    <a:pt x="87364" y="260744"/>
                  </a:cubicBezTo>
                  <a:cubicBezTo>
                    <a:pt x="72812" y="245398"/>
                    <a:pt x="24922" y="219999"/>
                    <a:pt x="12751" y="189307"/>
                  </a:cubicBezTo>
                  <a:cubicBezTo>
                    <a:pt x="580" y="158615"/>
                    <a:pt x="13545" y="103846"/>
                    <a:pt x="14339" y="76594"/>
                  </a:cubicBezTo>
                  <a:cubicBezTo>
                    <a:pt x="15133" y="49342"/>
                    <a:pt x="24393" y="-5162"/>
                    <a:pt x="22276" y="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3" name="フリーフォーム: 図形 672">
              <a:extLst>
                <a:ext uri="{FF2B5EF4-FFF2-40B4-BE49-F238E27FC236}">
                  <a16:creationId xmlns:a16="http://schemas.microsoft.com/office/drawing/2014/main" id="{7CD466B0-9B82-4946-8199-D0C6C4BCE9A6}"/>
                </a:ext>
              </a:extLst>
            </p:cNvPr>
            <p:cNvSpPr/>
            <p:nvPr/>
          </p:nvSpPr>
          <p:spPr>
            <a:xfrm>
              <a:off x="3776230" y="1908150"/>
              <a:ext cx="306821" cy="254195"/>
            </a:xfrm>
            <a:custGeom>
              <a:avLst/>
              <a:gdLst>
                <a:gd name="connsiteX0" fmla="*/ 433 w 306821"/>
                <a:gd name="connsiteY0" fmla="*/ 46063 h 254195"/>
                <a:gd name="connsiteX1" fmla="*/ 54408 w 306821"/>
                <a:gd name="connsiteY1" fmla="*/ 3200 h 254195"/>
                <a:gd name="connsiteX2" fmla="*/ 119495 w 306821"/>
                <a:gd name="connsiteY2" fmla="*/ 14313 h 254195"/>
                <a:gd name="connsiteX3" fmla="*/ 156008 w 306821"/>
                <a:gd name="connsiteY3" fmla="*/ 74638 h 254195"/>
                <a:gd name="connsiteX4" fmla="*/ 184583 w 306821"/>
                <a:gd name="connsiteY4" fmla="*/ 120675 h 254195"/>
                <a:gd name="connsiteX5" fmla="*/ 235383 w 306821"/>
                <a:gd name="connsiteY5" fmla="*/ 196875 h 254195"/>
                <a:gd name="connsiteX6" fmla="*/ 306820 w 306821"/>
                <a:gd name="connsiteY6" fmla="*/ 254025 h 254195"/>
                <a:gd name="connsiteX7" fmla="*/ 236970 w 306821"/>
                <a:gd name="connsiteY7" fmla="*/ 211163 h 254195"/>
                <a:gd name="connsiteX8" fmla="*/ 163945 w 306821"/>
                <a:gd name="connsiteY8" fmla="*/ 120675 h 254195"/>
                <a:gd name="connsiteX9" fmla="*/ 130608 w 306821"/>
                <a:gd name="connsiteY9" fmla="*/ 31775 h 254195"/>
                <a:gd name="connsiteX10" fmla="*/ 55995 w 306821"/>
                <a:gd name="connsiteY10" fmla="*/ 12725 h 254195"/>
                <a:gd name="connsiteX11" fmla="*/ 30595 w 306821"/>
                <a:gd name="connsiteY11" fmla="*/ 25 h 254195"/>
                <a:gd name="connsiteX12" fmla="*/ 433 w 306821"/>
                <a:gd name="connsiteY12" fmla="*/ 46063 h 25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821" h="254195">
                  <a:moveTo>
                    <a:pt x="433" y="46063"/>
                  </a:moveTo>
                  <a:cubicBezTo>
                    <a:pt x="4402" y="46592"/>
                    <a:pt x="34564" y="8492"/>
                    <a:pt x="54408" y="3200"/>
                  </a:cubicBezTo>
                  <a:cubicBezTo>
                    <a:pt x="74252" y="-2092"/>
                    <a:pt x="102562" y="2407"/>
                    <a:pt x="119495" y="14313"/>
                  </a:cubicBezTo>
                  <a:cubicBezTo>
                    <a:pt x="136428" y="26219"/>
                    <a:pt x="145160" y="56911"/>
                    <a:pt x="156008" y="74638"/>
                  </a:cubicBezTo>
                  <a:cubicBezTo>
                    <a:pt x="166856" y="92365"/>
                    <a:pt x="171354" y="100302"/>
                    <a:pt x="184583" y="120675"/>
                  </a:cubicBezTo>
                  <a:cubicBezTo>
                    <a:pt x="197812" y="141048"/>
                    <a:pt x="215010" y="174650"/>
                    <a:pt x="235383" y="196875"/>
                  </a:cubicBezTo>
                  <a:cubicBezTo>
                    <a:pt x="255756" y="219100"/>
                    <a:pt x="306556" y="251644"/>
                    <a:pt x="306820" y="254025"/>
                  </a:cubicBezTo>
                  <a:cubicBezTo>
                    <a:pt x="307084" y="256406"/>
                    <a:pt x="260782" y="233388"/>
                    <a:pt x="236970" y="211163"/>
                  </a:cubicBezTo>
                  <a:cubicBezTo>
                    <a:pt x="213158" y="188938"/>
                    <a:pt x="181672" y="150573"/>
                    <a:pt x="163945" y="120675"/>
                  </a:cubicBezTo>
                  <a:cubicBezTo>
                    <a:pt x="146218" y="90777"/>
                    <a:pt x="148600" y="49767"/>
                    <a:pt x="130608" y="31775"/>
                  </a:cubicBezTo>
                  <a:cubicBezTo>
                    <a:pt x="112616" y="13783"/>
                    <a:pt x="72664" y="18017"/>
                    <a:pt x="55995" y="12725"/>
                  </a:cubicBezTo>
                  <a:cubicBezTo>
                    <a:pt x="39326" y="7433"/>
                    <a:pt x="40385" y="-504"/>
                    <a:pt x="30595" y="25"/>
                  </a:cubicBezTo>
                  <a:cubicBezTo>
                    <a:pt x="20806" y="554"/>
                    <a:pt x="-3536" y="45534"/>
                    <a:pt x="433" y="460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4" name="フリーフォーム: 図形 673">
              <a:extLst>
                <a:ext uri="{FF2B5EF4-FFF2-40B4-BE49-F238E27FC236}">
                  <a16:creationId xmlns:a16="http://schemas.microsoft.com/office/drawing/2014/main" id="{3AC586B7-9ED1-4FDD-A8A1-C162C6071EE2}"/>
                </a:ext>
              </a:extLst>
            </p:cNvPr>
            <p:cNvSpPr/>
            <p:nvPr/>
          </p:nvSpPr>
          <p:spPr>
            <a:xfrm>
              <a:off x="4586046" y="1780509"/>
              <a:ext cx="9777" cy="199442"/>
            </a:xfrm>
            <a:custGeom>
              <a:avLst/>
              <a:gdLst>
                <a:gd name="connsiteX0" fmla="*/ 242 w 9777"/>
                <a:gd name="connsiteY0" fmla="*/ 666 h 199442"/>
                <a:gd name="connsiteX1" fmla="*/ 3417 w 9777"/>
                <a:gd name="connsiteY1" fmla="*/ 194341 h 199442"/>
                <a:gd name="connsiteX2" fmla="*/ 9767 w 9777"/>
                <a:gd name="connsiteY2" fmla="*/ 132429 h 199442"/>
                <a:gd name="connsiteX3" fmla="*/ 242 w 9777"/>
                <a:gd name="connsiteY3" fmla="*/ 666 h 199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7" h="199442">
                  <a:moveTo>
                    <a:pt x="242" y="666"/>
                  </a:moveTo>
                  <a:cubicBezTo>
                    <a:pt x="-816" y="10985"/>
                    <a:pt x="1830" y="172381"/>
                    <a:pt x="3417" y="194341"/>
                  </a:cubicBezTo>
                  <a:cubicBezTo>
                    <a:pt x="5004" y="216301"/>
                    <a:pt x="10032" y="162062"/>
                    <a:pt x="9767" y="132429"/>
                  </a:cubicBezTo>
                  <a:cubicBezTo>
                    <a:pt x="9502" y="102796"/>
                    <a:pt x="1300" y="-9653"/>
                    <a:pt x="242" y="6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5" name="フリーフォーム: 図形 674">
              <a:extLst>
                <a:ext uri="{FF2B5EF4-FFF2-40B4-BE49-F238E27FC236}">
                  <a16:creationId xmlns:a16="http://schemas.microsoft.com/office/drawing/2014/main" id="{31854B0A-D0B3-4BCD-9E5B-A09B0E636B69}"/>
                </a:ext>
              </a:extLst>
            </p:cNvPr>
            <p:cNvSpPr/>
            <p:nvPr/>
          </p:nvSpPr>
          <p:spPr>
            <a:xfrm>
              <a:off x="4038478" y="1744754"/>
              <a:ext cx="541876" cy="445847"/>
            </a:xfrm>
            <a:custGeom>
              <a:avLst/>
              <a:gdLst>
                <a:gd name="connsiteX0" fmla="*/ 122 w 541876"/>
                <a:gd name="connsiteY0" fmla="*/ 365034 h 445847"/>
                <a:gd name="connsiteX1" fmla="*/ 185860 w 541876"/>
                <a:gd name="connsiteY1" fmla="*/ 438059 h 445847"/>
                <a:gd name="connsiteX2" fmla="*/ 333497 w 541876"/>
                <a:gd name="connsiteY2" fmla="*/ 439646 h 445847"/>
                <a:gd name="connsiteX3" fmla="*/ 412872 w 541876"/>
                <a:gd name="connsiteY3" fmla="*/ 401546 h 445847"/>
                <a:gd name="connsiteX4" fmla="*/ 476372 w 541876"/>
                <a:gd name="connsiteY4" fmla="*/ 336459 h 445847"/>
                <a:gd name="connsiteX5" fmla="*/ 530347 w 541876"/>
                <a:gd name="connsiteY5" fmla="*/ 241209 h 445847"/>
                <a:gd name="connsiteX6" fmla="*/ 535110 w 541876"/>
                <a:gd name="connsiteY6" fmla="*/ 203109 h 445847"/>
                <a:gd name="connsiteX7" fmla="*/ 528760 w 541876"/>
                <a:gd name="connsiteY7" fmla="*/ 96746 h 445847"/>
                <a:gd name="connsiteX8" fmla="*/ 517647 w 541876"/>
                <a:gd name="connsiteY8" fmla="*/ 1496 h 445847"/>
                <a:gd name="connsiteX9" fmla="*/ 541460 w 541876"/>
                <a:gd name="connsiteY9" fmla="*/ 174534 h 445847"/>
                <a:gd name="connsiteX10" fmla="*/ 493835 w 541876"/>
                <a:gd name="connsiteY10" fmla="*/ 306296 h 445847"/>
                <a:gd name="connsiteX11" fmla="*/ 449385 w 541876"/>
                <a:gd name="connsiteY11" fmla="*/ 393609 h 445847"/>
                <a:gd name="connsiteX12" fmla="*/ 374772 w 541876"/>
                <a:gd name="connsiteY12" fmla="*/ 434884 h 445847"/>
                <a:gd name="connsiteX13" fmla="*/ 277935 w 541876"/>
                <a:gd name="connsiteY13" fmla="*/ 441234 h 445847"/>
                <a:gd name="connsiteX14" fmla="*/ 214435 w 541876"/>
                <a:gd name="connsiteY14" fmla="*/ 428534 h 445847"/>
                <a:gd name="connsiteX15" fmla="*/ 122 w 541876"/>
                <a:gd name="connsiteY15" fmla="*/ 365034 h 44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1876" h="445847">
                  <a:moveTo>
                    <a:pt x="122" y="365034"/>
                  </a:moveTo>
                  <a:cubicBezTo>
                    <a:pt x="-4640" y="366621"/>
                    <a:pt x="130298" y="425624"/>
                    <a:pt x="185860" y="438059"/>
                  </a:cubicBezTo>
                  <a:cubicBezTo>
                    <a:pt x="241422" y="450494"/>
                    <a:pt x="295662" y="445731"/>
                    <a:pt x="333497" y="439646"/>
                  </a:cubicBezTo>
                  <a:cubicBezTo>
                    <a:pt x="371332" y="433561"/>
                    <a:pt x="389060" y="418744"/>
                    <a:pt x="412872" y="401546"/>
                  </a:cubicBezTo>
                  <a:cubicBezTo>
                    <a:pt x="436684" y="384348"/>
                    <a:pt x="456793" y="363182"/>
                    <a:pt x="476372" y="336459"/>
                  </a:cubicBezTo>
                  <a:cubicBezTo>
                    <a:pt x="495951" y="309736"/>
                    <a:pt x="520557" y="263434"/>
                    <a:pt x="530347" y="241209"/>
                  </a:cubicBezTo>
                  <a:cubicBezTo>
                    <a:pt x="540137" y="218984"/>
                    <a:pt x="535374" y="227186"/>
                    <a:pt x="535110" y="203109"/>
                  </a:cubicBezTo>
                  <a:cubicBezTo>
                    <a:pt x="534846" y="179032"/>
                    <a:pt x="531670" y="130348"/>
                    <a:pt x="528760" y="96746"/>
                  </a:cubicBezTo>
                  <a:cubicBezTo>
                    <a:pt x="525850" y="63144"/>
                    <a:pt x="515530" y="-11469"/>
                    <a:pt x="517647" y="1496"/>
                  </a:cubicBezTo>
                  <a:cubicBezTo>
                    <a:pt x="519764" y="14461"/>
                    <a:pt x="545429" y="123734"/>
                    <a:pt x="541460" y="174534"/>
                  </a:cubicBezTo>
                  <a:cubicBezTo>
                    <a:pt x="537491" y="225334"/>
                    <a:pt x="509181" y="269784"/>
                    <a:pt x="493835" y="306296"/>
                  </a:cubicBezTo>
                  <a:cubicBezTo>
                    <a:pt x="478489" y="342808"/>
                    <a:pt x="469229" y="372178"/>
                    <a:pt x="449385" y="393609"/>
                  </a:cubicBezTo>
                  <a:cubicBezTo>
                    <a:pt x="429541" y="415040"/>
                    <a:pt x="403347" y="426946"/>
                    <a:pt x="374772" y="434884"/>
                  </a:cubicBezTo>
                  <a:cubicBezTo>
                    <a:pt x="346197" y="442822"/>
                    <a:pt x="304658" y="442292"/>
                    <a:pt x="277935" y="441234"/>
                  </a:cubicBezTo>
                  <a:cubicBezTo>
                    <a:pt x="251212" y="440176"/>
                    <a:pt x="257562" y="438853"/>
                    <a:pt x="214435" y="428534"/>
                  </a:cubicBezTo>
                  <a:cubicBezTo>
                    <a:pt x="171308" y="418215"/>
                    <a:pt x="4884" y="363447"/>
                    <a:pt x="122" y="3650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6" name="フリーフォーム: 図形 675">
              <a:extLst>
                <a:ext uri="{FF2B5EF4-FFF2-40B4-BE49-F238E27FC236}">
                  <a16:creationId xmlns:a16="http://schemas.microsoft.com/office/drawing/2014/main" id="{5172E9F3-49BD-401D-8D8C-ACB413FF5E91}"/>
                </a:ext>
              </a:extLst>
            </p:cNvPr>
            <p:cNvSpPr/>
            <p:nvPr/>
          </p:nvSpPr>
          <p:spPr>
            <a:xfrm>
              <a:off x="4006738" y="2122315"/>
              <a:ext cx="234474" cy="94930"/>
            </a:xfrm>
            <a:custGeom>
              <a:avLst/>
              <a:gdLst>
                <a:gd name="connsiteX0" fmla="*/ 1700 w 234474"/>
                <a:gd name="connsiteY0" fmla="*/ 173 h 94930"/>
                <a:gd name="connsiteX1" fmla="*/ 222362 w 234474"/>
                <a:gd name="connsiteY1" fmla="*/ 89073 h 94930"/>
                <a:gd name="connsiteX2" fmla="*/ 196962 w 234474"/>
                <a:gd name="connsiteY2" fmla="*/ 84310 h 94930"/>
                <a:gd name="connsiteX3" fmla="*/ 123937 w 234474"/>
                <a:gd name="connsiteY3" fmla="*/ 66848 h 94930"/>
                <a:gd name="connsiteX4" fmla="*/ 1700 w 234474"/>
                <a:gd name="connsiteY4" fmla="*/ 173 h 9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474" h="94930">
                  <a:moveTo>
                    <a:pt x="1700" y="173"/>
                  </a:moveTo>
                  <a:cubicBezTo>
                    <a:pt x="18104" y="3877"/>
                    <a:pt x="189818" y="75050"/>
                    <a:pt x="222362" y="89073"/>
                  </a:cubicBezTo>
                  <a:cubicBezTo>
                    <a:pt x="254906" y="103096"/>
                    <a:pt x="213366" y="88014"/>
                    <a:pt x="196962" y="84310"/>
                  </a:cubicBezTo>
                  <a:cubicBezTo>
                    <a:pt x="180558" y="80606"/>
                    <a:pt x="155687" y="80606"/>
                    <a:pt x="123937" y="66848"/>
                  </a:cubicBezTo>
                  <a:cubicBezTo>
                    <a:pt x="92187" y="53090"/>
                    <a:pt x="-14704" y="-3531"/>
                    <a:pt x="1700" y="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7" name="フリーフォーム: 図形 676">
              <a:extLst>
                <a:ext uri="{FF2B5EF4-FFF2-40B4-BE49-F238E27FC236}">
                  <a16:creationId xmlns:a16="http://schemas.microsoft.com/office/drawing/2014/main" id="{9EA21FB9-F89F-47E9-8B2F-86D032710DA1}"/>
                </a:ext>
              </a:extLst>
            </p:cNvPr>
            <p:cNvSpPr/>
            <p:nvPr/>
          </p:nvSpPr>
          <p:spPr>
            <a:xfrm>
              <a:off x="4596674" y="1775735"/>
              <a:ext cx="19956" cy="175087"/>
            </a:xfrm>
            <a:custGeom>
              <a:avLst/>
              <a:gdLst>
                <a:gd name="connsiteX0" fmla="*/ 726 w 19956"/>
                <a:gd name="connsiteY0" fmla="*/ 2265 h 175087"/>
                <a:gd name="connsiteX1" fmla="*/ 5489 w 19956"/>
                <a:gd name="connsiteY1" fmla="*/ 173715 h 175087"/>
                <a:gd name="connsiteX2" fmla="*/ 19776 w 19956"/>
                <a:gd name="connsiteY2" fmla="*/ 80053 h 175087"/>
                <a:gd name="connsiteX3" fmla="*/ 726 w 19956"/>
                <a:gd name="connsiteY3" fmla="*/ 2265 h 175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56" h="175087">
                  <a:moveTo>
                    <a:pt x="726" y="2265"/>
                  </a:moveTo>
                  <a:cubicBezTo>
                    <a:pt x="-1655" y="17875"/>
                    <a:pt x="2314" y="160750"/>
                    <a:pt x="5489" y="173715"/>
                  </a:cubicBezTo>
                  <a:cubicBezTo>
                    <a:pt x="8664" y="186680"/>
                    <a:pt x="21628" y="104130"/>
                    <a:pt x="19776" y="80053"/>
                  </a:cubicBezTo>
                  <a:cubicBezTo>
                    <a:pt x="17924" y="55976"/>
                    <a:pt x="3107" y="-13345"/>
                    <a:pt x="726" y="22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8" name="フリーフォーム: 図形 677">
              <a:extLst>
                <a:ext uri="{FF2B5EF4-FFF2-40B4-BE49-F238E27FC236}">
                  <a16:creationId xmlns:a16="http://schemas.microsoft.com/office/drawing/2014/main" id="{2EFCE375-496F-452B-905F-8482D2E56344}"/>
                </a:ext>
              </a:extLst>
            </p:cNvPr>
            <p:cNvSpPr/>
            <p:nvPr/>
          </p:nvSpPr>
          <p:spPr>
            <a:xfrm>
              <a:off x="4219515" y="1941986"/>
              <a:ext cx="395519" cy="271847"/>
            </a:xfrm>
            <a:custGeom>
              <a:avLst/>
              <a:gdLst>
                <a:gd name="connsiteX0" fmla="*/ 60 w 395519"/>
                <a:gd name="connsiteY0" fmla="*/ 270989 h 271847"/>
                <a:gd name="connsiteX1" fmla="*/ 138173 w 395519"/>
                <a:gd name="connsiteY1" fmla="*/ 263052 h 271847"/>
                <a:gd name="connsiteX2" fmla="*/ 230248 w 395519"/>
                <a:gd name="connsiteY2" fmla="*/ 229714 h 271847"/>
                <a:gd name="connsiteX3" fmla="*/ 284223 w 395519"/>
                <a:gd name="connsiteY3" fmla="*/ 194789 h 271847"/>
                <a:gd name="connsiteX4" fmla="*/ 331848 w 395519"/>
                <a:gd name="connsiteY4" fmla="*/ 126527 h 271847"/>
                <a:gd name="connsiteX5" fmla="*/ 395348 w 395519"/>
                <a:gd name="connsiteY5" fmla="*/ 1114 h 271847"/>
                <a:gd name="connsiteX6" fmla="*/ 349310 w 395519"/>
                <a:gd name="connsiteY6" fmla="*/ 69377 h 271847"/>
                <a:gd name="connsiteX7" fmla="*/ 311210 w 395519"/>
                <a:gd name="connsiteY7" fmla="*/ 143989 h 271847"/>
                <a:gd name="connsiteX8" fmla="*/ 252473 w 395519"/>
                <a:gd name="connsiteY8" fmla="*/ 217014 h 271847"/>
                <a:gd name="connsiteX9" fmla="*/ 155635 w 395519"/>
                <a:gd name="connsiteY9" fmla="*/ 247177 h 271847"/>
                <a:gd name="connsiteX10" fmla="*/ 60 w 395519"/>
                <a:gd name="connsiteY10" fmla="*/ 270989 h 2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5519" h="271847">
                  <a:moveTo>
                    <a:pt x="60" y="270989"/>
                  </a:moveTo>
                  <a:cubicBezTo>
                    <a:pt x="-2850" y="273635"/>
                    <a:pt x="99808" y="269931"/>
                    <a:pt x="138173" y="263052"/>
                  </a:cubicBezTo>
                  <a:cubicBezTo>
                    <a:pt x="176538" y="256173"/>
                    <a:pt x="205906" y="241091"/>
                    <a:pt x="230248" y="229714"/>
                  </a:cubicBezTo>
                  <a:cubicBezTo>
                    <a:pt x="254590" y="218337"/>
                    <a:pt x="267290" y="211987"/>
                    <a:pt x="284223" y="194789"/>
                  </a:cubicBezTo>
                  <a:cubicBezTo>
                    <a:pt x="301156" y="177591"/>
                    <a:pt x="313327" y="158806"/>
                    <a:pt x="331848" y="126527"/>
                  </a:cubicBezTo>
                  <a:cubicBezTo>
                    <a:pt x="350369" y="94248"/>
                    <a:pt x="392438" y="10639"/>
                    <a:pt x="395348" y="1114"/>
                  </a:cubicBezTo>
                  <a:cubicBezTo>
                    <a:pt x="398258" y="-8411"/>
                    <a:pt x="363333" y="45565"/>
                    <a:pt x="349310" y="69377"/>
                  </a:cubicBezTo>
                  <a:cubicBezTo>
                    <a:pt x="335287" y="93189"/>
                    <a:pt x="327350" y="119383"/>
                    <a:pt x="311210" y="143989"/>
                  </a:cubicBezTo>
                  <a:cubicBezTo>
                    <a:pt x="295071" y="168595"/>
                    <a:pt x="278402" y="199816"/>
                    <a:pt x="252473" y="217014"/>
                  </a:cubicBezTo>
                  <a:cubicBezTo>
                    <a:pt x="226544" y="234212"/>
                    <a:pt x="197968" y="238710"/>
                    <a:pt x="155635" y="247177"/>
                  </a:cubicBezTo>
                  <a:cubicBezTo>
                    <a:pt x="113302" y="255644"/>
                    <a:pt x="2970" y="268343"/>
                    <a:pt x="60" y="270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9" name="フリーフォーム: 図形 678">
              <a:extLst>
                <a:ext uri="{FF2B5EF4-FFF2-40B4-BE49-F238E27FC236}">
                  <a16:creationId xmlns:a16="http://schemas.microsoft.com/office/drawing/2014/main" id="{EED4CFA7-C997-4C8D-B070-CC52CD7F1282}"/>
                </a:ext>
              </a:extLst>
            </p:cNvPr>
            <p:cNvSpPr/>
            <p:nvPr/>
          </p:nvSpPr>
          <p:spPr>
            <a:xfrm>
              <a:off x="4380473" y="1675992"/>
              <a:ext cx="259213" cy="127408"/>
            </a:xfrm>
            <a:custGeom>
              <a:avLst/>
              <a:gdLst>
                <a:gd name="connsiteX0" fmla="*/ 5790 w 259213"/>
                <a:gd name="connsiteY0" fmla="*/ 408 h 127408"/>
                <a:gd name="connsiteX1" fmla="*/ 242327 w 259213"/>
                <a:gd name="connsiteY1" fmla="*/ 19458 h 127408"/>
                <a:gd name="connsiteX2" fmla="*/ 239152 w 259213"/>
                <a:gd name="connsiteY2" fmla="*/ 38508 h 127408"/>
                <a:gd name="connsiteX3" fmla="*/ 231215 w 259213"/>
                <a:gd name="connsiteY3" fmla="*/ 127408 h 127408"/>
                <a:gd name="connsiteX4" fmla="*/ 226452 w 259213"/>
                <a:gd name="connsiteY4" fmla="*/ 36921 h 127408"/>
                <a:gd name="connsiteX5" fmla="*/ 83577 w 259213"/>
                <a:gd name="connsiteY5" fmla="*/ 8346 h 127408"/>
                <a:gd name="connsiteX6" fmla="*/ 5790 w 259213"/>
                <a:gd name="connsiteY6" fmla="*/ 408 h 12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213" h="127408">
                  <a:moveTo>
                    <a:pt x="5790" y="408"/>
                  </a:moveTo>
                  <a:cubicBezTo>
                    <a:pt x="32248" y="2260"/>
                    <a:pt x="203433" y="13108"/>
                    <a:pt x="242327" y="19458"/>
                  </a:cubicBezTo>
                  <a:cubicBezTo>
                    <a:pt x="281221" y="25808"/>
                    <a:pt x="241004" y="20516"/>
                    <a:pt x="239152" y="38508"/>
                  </a:cubicBezTo>
                  <a:cubicBezTo>
                    <a:pt x="237300" y="56500"/>
                    <a:pt x="233332" y="127672"/>
                    <a:pt x="231215" y="127408"/>
                  </a:cubicBezTo>
                  <a:cubicBezTo>
                    <a:pt x="229098" y="127144"/>
                    <a:pt x="251058" y="56765"/>
                    <a:pt x="226452" y="36921"/>
                  </a:cubicBezTo>
                  <a:cubicBezTo>
                    <a:pt x="201846" y="17077"/>
                    <a:pt x="116915" y="13373"/>
                    <a:pt x="83577" y="8346"/>
                  </a:cubicBezTo>
                  <a:cubicBezTo>
                    <a:pt x="50240" y="3319"/>
                    <a:pt x="-20668" y="-1444"/>
                    <a:pt x="5790" y="4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0" name="フリーフォーム: 図形 679">
              <a:extLst>
                <a:ext uri="{FF2B5EF4-FFF2-40B4-BE49-F238E27FC236}">
                  <a16:creationId xmlns:a16="http://schemas.microsoft.com/office/drawing/2014/main" id="{271B99E4-5F1B-4B07-B10E-ADBA98408495}"/>
                </a:ext>
              </a:extLst>
            </p:cNvPr>
            <p:cNvSpPr/>
            <p:nvPr/>
          </p:nvSpPr>
          <p:spPr>
            <a:xfrm>
              <a:off x="4487861" y="1658808"/>
              <a:ext cx="185379" cy="37534"/>
            </a:xfrm>
            <a:custGeom>
              <a:avLst/>
              <a:gdLst>
                <a:gd name="connsiteX0" fmla="*/ 2 w 185379"/>
                <a:gd name="connsiteY0" fmla="*/ 130 h 37534"/>
                <a:gd name="connsiteX1" fmla="*/ 125414 w 185379"/>
                <a:gd name="connsiteY1" fmla="*/ 23942 h 37534"/>
                <a:gd name="connsiteX2" fmla="*/ 184152 w 185379"/>
                <a:gd name="connsiteY2" fmla="*/ 9655 h 37534"/>
                <a:gd name="connsiteX3" fmla="*/ 161927 w 185379"/>
                <a:gd name="connsiteY3" fmla="*/ 27117 h 37534"/>
                <a:gd name="connsiteX4" fmla="*/ 122239 w 185379"/>
                <a:gd name="connsiteY4" fmla="*/ 36642 h 37534"/>
                <a:gd name="connsiteX5" fmla="*/ 2 w 185379"/>
                <a:gd name="connsiteY5" fmla="*/ 130 h 3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79" h="37534">
                  <a:moveTo>
                    <a:pt x="2" y="130"/>
                  </a:moveTo>
                  <a:cubicBezTo>
                    <a:pt x="531" y="-1987"/>
                    <a:pt x="94722" y="22355"/>
                    <a:pt x="125414" y="23942"/>
                  </a:cubicBezTo>
                  <a:cubicBezTo>
                    <a:pt x="156106" y="25530"/>
                    <a:pt x="178067" y="9126"/>
                    <a:pt x="184152" y="9655"/>
                  </a:cubicBezTo>
                  <a:cubicBezTo>
                    <a:pt x="190237" y="10184"/>
                    <a:pt x="172246" y="22619"/>
                    <a:pt x="161927" y="27117"/>
                  </a:cubicBezTo>
                  <a:cubicBezTo>
                    <a:pt x="151608" y="31615"/>
                    <a:pt x="147639" y="40346"/>
                    <a:pt x="122239" y="36642"/>
                  </a:cubicBezTo>
                  <a:cubicBezTo>
                    <a:pt x="96839" y="32938"/>
                    <a:pt x="-527" y="2247"/>
                    <a:pt x="2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1" name="フリーフォーム: 図形 680">
              <a:extLst>
                <a:ext uri="{FF2B5EF4-FFF2-40B4-BE49-F238E27FC236}">
                  <a16:creationId xmlns:a16="http://schemas.microsoft.com/office/drawing/2014/main" id="{444FDED6-F3C8-4E4E-9F56-B458A8F7D193}"/>
                </a:ext>
              </a:extLst>
            </p:cNvPr>
            <p:cNvSpPr/>
            <p:nvPr/>
          </p:nvSpPr>
          <p:spPr>
            <a:xfrm>
              <a:off x="4587822" y="1520517"/>
              <a:ext cx="94229" cy="159313"/>
            </a:xfrm>
            <a:custGeom>
              <a:avLst/>
              <a:gdLst>
                <a:gd name="connsiteX0" fmla="*/ 84191 w 94229"/>
                <a:gd name="connsiteY0" fmla="*/ 308 h 159313"/>
                <a:gd name="connsiteX1" fmla="*/ 81016 w 94229"/>
                <a:gd name="connsiteY1" fmla="*/ 105083 h 159313"/>
                <a:gd name="connsiteX2" fmla="*/ 46091 w 94229"/>
                <a:gd name="connsiteY2" fmla="*/ 151121 h 159313"/>
                <a:gd name="connsiteX3" fmla="*/ 53 w 94229"/>
                <a:gd name="connsiteY3" fmla="*/ 159058 h 159313"/>
                <a:gd name="connsiteX4" fmla="*/ 55616 w 94229"/>
                <a:gd name="connsiteY4" fmla="*/ 155883 h 159313"/>
                <a:gd name="connsiteX5" fmla="*/ 93716 w 94229"/>
                <a:gd name="connsiteY5" fmla="*/ 141596 h 159313"/>
                <a:gd name="connsiteX6" fmla="*/ 84191 w 94229"/>
                <a:gd name="connsiteY6" fmla="*/ 308 h 15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229" h="159313">
                  <a:moveTo>
                    <a:pt x="84191" y="308"/>
                  </a:moveTo>
                  <a:cubicBezTo>
                    <a:pt x="82074" y="-5778"/>
                    <a:pt x="87366" y="79947"/>
                    <a:pt x="81016" y="105083"/>
                  </a:cubicBezTo>
                  <a:cubicBezTo>
                    <a:pt x="74666" y="130219"/>
                    <a:pt x="59585" y="142125"/>
                    <a:pt x="46091" y="151121"/>
                  </a:cubicBezTo>
                  <a:cubicBezTo>
                    <a:pt x="32597" y="160117"/>
                    <a:pt x="-1535" y="158264"/>
                    <a:pt x="53" y="159058"/>
                  </a:cubicBezTo>
                  <a:cubicBezTo>
                    <a:pt x="1640" y="159852"/>
                    <a:pt x="40005" y="158793"/>
                    <a:pt x="55616" y="155883"/>
                  </a:cubicBezTo>
                  <a:cubicBezTo>
                    <a:pt x="71227" y="152973"/>
                    <a:pt x="90806" y="167790"/>
                    <a:pt x="93716" y="141596"/>
                  </a:cubicBezTo>
                  <a:cubicBezTo>
                    <a:pt x="96626" y="115402"/>
                    <a:pt x="86308" y="6394"/>
                    <a:pt x="84191" y="3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2" name="フリーフォーム: 図形 681">
              <a:extLst>
                <a:ext uri="{FF2B5EF4-FFF2-40B4-BE49-F238E27FC236}">
                  <a16:creationId xmlns:a16="http://schemas.microsoft.com/office/drawing/2014/main" id="{CE4FFB4C-8F5E-401D-8D9E-FE48D24A09E4}"/>
                </a:ext>
              </a:extLst>
            </p:cNvPr>
            <p:cNvSpPr/>
            <p:nvPr/>
          </p:nvSpPr>
          <p:spPr>
            <a:xfrm>
              <a:off x="4621843" y="1520490"/>
              <a:ext cx="123596" cy="272312"/>
            </a:xfrm>
            <a:custGeom>
              <a:avLst/>
              <a:gdLst>
                <a:gd name="connsiteX0" fmla="*/ 123195 w 123596"/>
                <a:gd name="connsiteY0" fmla="*/ 3510 h 272312"/>
                <a:gd name="connsiteX1" fmla="*/ 66045 w 123596"/>
                <a:gd name="connsiteY1" fmla="*/ 136860 h 272312"/>
                <a:gd name="connsiteX2" fmla="*/ 34295 w 123596"/>
                <a:gd name="connsiteY2" fmla="*/ 189248 h 272312"/>
                <a:gd name="connsiteX3" fmla="*/ 2545 w 123596"/>
                <a:gd name="connsiteY3" fmla="*/ 271798 h 272312"/>
                <a:gd name="connsiteX4" fmla="*/ 4132 w 123596"/>
                <a:gd name="connsiteY4" fmla="*/ 222585 h 272312"/>
                <a:gd name="connsiteX5" fmla="*/ 21595 w 123596"/>
                <a:gd name="connsiteY5" fmla="*/ 189248 h 272312"/>
                <a:gd name="connsiteX6" fmla="*/ 88270 w 123596"/>
                <a:gd name="connsiteY6" fmla="*/ 51135 h 272312"/>
                <a:gd name="connsiteX7" fmla="*/ 123195 w 123596"/>
                <a:gd name="connsiteY7" fmla="*/ 3510 h 27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596" h="272312">
                  <a:moveTo>
                    <a:pt x="123195" y="3510"/>
                  </a:moveTo>
                  <a:cubicBezTo>
                    <a:pt x="119491" y="17797"/>
                    <a:pt x="80862" y="105904"/>
                    <a:pt x="66045" y="136860"/>
                  </a:cubicBezTo>
                  <a:cubicBezTo>
                    <a:pt x="51228" y="167816"/>
                    <a:pt x="44878" y="166758"/>
                    <a:pt x="34295" y="189248"/>
                  </a:cubicBezTo>
                  <a:cubicBezTo>
                    <a:pt x="23712" y="211738"/>
                    <a:pt x="7572" y="266242"/>
                    <a:pt x="2545" y="271798"/>
                  </a:cubicBezTo>
                  <a:cubicBezTo>
                    <a:pt x="-2482" y="277354"/>
                    <a:pt x="957" y="236343"/>
                    <a:pt x="4132" y="222585"/>
                  </a:cubicBezTo>
                  <a:cubicBezTo>
                    <a:pt x="7307" y="208827"/>
                    <a:pt x="7572" y="217823"/>
                    <a:pt x="21595" y="189248"/>
                  </a:cubicBezTo>
                  <a:cubicBezTo>
                    <a:pt x="35618" y="160673"/>
                    <a:pt x="72395" y="81033"/>
                    <a:pt x="88270" y="51135"/>
                  </a:cubicBezTo>
                  <a:cubicBezTo>
                    <a:pt x="104145" y="21237"/>
                    <a:pt x="126899" y="-10777"/>
                    <a:pt x="123195" y="35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3" name="フリーフォーム: 図形 682">
              <a:extLst>
                <a:ext uri="{FF2B5EF4-FFF2-40B4-BE49-F238E27FC236}">
                  <a16:creationId xmlns:a16="http://schemas.microsoft.com/office/drawing/2014/main" id="{EECB7B8B-11B0-4F49-9EF4-916D735362BB}"/>
                </a:ext>
              </a:extLst>
            </p:cNvPr>
            <p:cNvSpPr/>
            <p:nvPr/>
          </p:nvSpPr>
          <p:spPr>
            <a:xfrm>
              <a:off x="4676556" y="1457195"/>
              <a:ext cx="144692" cy="79786"/>
            </a:xfrm>
            <a:custGeom>
              <a:avLst/>
              <a:gdLst>
                <a:gd name="connsiteX0" fmla="*/ 219 w 144692"/>
                <a:gd name="connsiteY0" fmla="*/ 65218 h 79786"/>
                <a:gd name="connsiteX1" fmla="*/ 54194 w 144692"/>
                <a:gd name="connsiteY1" fmla="*/ 130 h 79786"/>
                <a:gd name="connsiteX2" fmla="*/ 117694 w 144692"/>
                <a:gd name="connsiteY2" fmla="*/ 47755 h 79786"/>
                <a:gd name="connsiteX3" fmla="*/ 144682 w 144692"/>
                <a:gd name="connsiteY3" fmla="*/ 22355 h 79786"/>
                <a:gd name="connsiteX4" fmla="*/ 120869 w 144692"/>
                <a:gd name="connsiteY4" fmla="*/ 52518 h 79786"/>
                <a:gd name="connsiteX5" fmla="*/ 114519 w 144692"/>
                <a:gd name="connsiteY5" fmla="*/ 79505 h 79786"/>
                <a:gd name="connsiteX6" fmla="*/ 81182 w 144692"/>
                <a:gd name="connsiteY6" fmla="*/ 35055 h 79786"/>
                <a:gd name="connsiteX7" fmla="*/ 74832 w 144692"/>
                <a:gd name="connsiteY7" fmla="*/ 30293 h 79786"/>
                <a:gd name="connsiteX8" fmla="*/ 219 w 144692"/>
                <a:gd name="connsiteY8" fmla="*/ 65218 h 79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692" h="79786">
                  <a:moveTo>
                    <a:pt x="219" y="65218"/>
                  </a:moveTo>
                  <a:cubicBezTo>
                    <a:pt x="-3221" y="60191"/>
                    <a:pt x="34615" y="3041"/>
                    <a:pt x="54194" y="130"/>
                  </a:cubicBezTo>
                  <a:cubicBezTo>
                    <a:pt x="73773" y="-2781"/>
                    <a:pt x="102613" y="44051"/>
                    <a:pt x="117694" y="47755"/>
                  </a:cubicBezTo>
                  <a:cubicBezTo>
                    <a:pt x="132775" y="51459"/>
                    <a:pt x="144153" y="21561"/>
                    <a:pt x="144682" y="22355"/>
                  </a:cubicBezTo>
                  <a:cubicBezTo>
                    <a:pt x="145211" y="23149"/>
                    <a:pt x="125896" y="42993"/>
                    <a:pt x="120869" y="52518"/>
                  </a:cubicBezTo>
                  <a:cubicBezTo>
                    <a:pt x="115842" y="62043"/>
                    <a:pt x="121133" y="82415"/>
                    <a:pt x="114519" y="79505"/>
                  </a:cubicBezTo>
                  <a:cubicBezTo>
                    <a:pt x="107905" y="76595"/>
                    <a:pt x="87797" y="43257"/>
                    <a:pt x="81182" y="35055"/>
                  </a:cubicBezTo>
                  <a:cubicBezTo>
                    <a:pt x="74568" y="26853"/>
                    <a:pt x="85944" y="23414"/>
                    <a:pt x="74832" y="30293"/>
                  </a:cubicBezTo>
                  <a:cubicBezTo>
                    <a:pt x="63720" y="37172"/>
                    <a:pt x="3659" y="70245"/>
                    <a:pt x="219" y="65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4" name="フリーフォーム: 図形 683">
              <a:extLst>
                <a:ext uri="{FF2B5EF4-FFF2-40B4-BE49-F238E27FC236}">
                  <a16:creationId xmlns:a16="http://schemas.microsoft.com/office/drawing/2014/main" id="{1C845CD5-8B89-4DAF-BE13-FE468DF4E2EE}"/>
                </a:ext>
              </a:extLst>
            </p:cNvPr>
            <p:cNvSpPr/>
            <p:nvPr/>
          </p:nvSpPr>
          <p:spPr>
            <a:xfrm>
              <a:off x="4683107" y="1472612"/>
              <a:ext cx="225957" cy="60716"/>
            </a:xfrm>
            <a:custGeom>
              <a:avLst/>
              <a:gdLst>
                <a:gd name="connsiteX0" fmla="*/ 18 w 225957"/>
                <a:gd name="connsiteY0" fmla="*/ 57738 h 60716"/>
                <a:gd name="connsiteX1" fmla="*/ 106381 w 225957"/>
                <a:gd name="connsiteY1" fmla="*/ 54563 h 60716"/>
                <a:gd name="connsiteX2" fmla="*/ 225443 w 225957"/>
                <a:gd name="connsiteY2" fmla="*/ 588 h 60716"/>
                <a:gd name="connsiteX3" fmla="*/ 152418 w 225957"/>
                <a:gd name="connsiteY3" fmla="*/ 24401 h 60716"/>
                <a:gd name="connsiteX4" fmla="*/ 114318 w 225957"/>
                <a:gd name="connsiteY4" fmla="*/ 38688 h 60716"/>
                <a:gd name="connsiteX5" fmla="*/ 18 w 225957"/>
                <a:gd name="connsiteY5" fmla="*/ 57738 h 60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957" h="60716">
                  <a:moveTo>
                    <a:pt x="18" y="57738"/>
                  </a:moveTo>
                  <a:cubicBezTo>
                    <a:pt x="-1305" y="60384"/>
                    <a:pt x="68810" y="64088"/>
                    <a:pt x="106381" y="54563"/>
                  </a:cubicBezTo>
                  <a:cubicBezTo>
                    <a:pt x="143952" y="45038"/>
                    <a:pt x="217770" y="5615"/>
                    <a:pt x="225443" y="588"/>
                  </a:cubicBezTo>
                  <a:cubicBezTo>
                    <a:pt x="233116" y="-4439"/>
                    <a:pt x="152418" y="24401"/>
                    <a:pt x="152418" y="24401"/>
                  </a:cubicBezTo>
                  <a:cubicBezTo>
                    <a:pt x="133897" y="30751"/>
                    <a:pt x="141570" y="34719"/>
                    <a:pt x="114318" y="38688"/>
                  </a:cubicBezTo>
                  <a:cubicBezTo>
                    <a:pt x="87066" y="42657"/>
                    <a:pt x="1341" y="55092"/>
                    <a:pt x="18" y="577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5" name="フリーフォーム: 図形 684">
              <a:extLst>
                <a:ext uri="{FF2B5EF4-FFF2-40B4-BE49-F238E27FC236}">
                  <a16:creationId xmlns:a16="http://schemas.microsoft.com/office/drawing/2014/main" id="{624C8F3A-20E8-47B7-9FFD-28B5D789239E}"/>
                </a:ext>
              </a:extLst>
            </p:cNvPr>
            <p:cNvSpPr/>
            <p:nvPr/>
          </p:nvSpPr>
          <p:spPr>
            <a:xfrm>
              <a:off x="3217365" y="1585863"/>
              <a:ext cx="382313" cy="76870"/>
            </a:xfrm>
            <a:custGeom>
              <a:avLst/>
              <a:gdLst>
                <a:gd name="connsiteX0" fmla="*/ 498 w 382313"/>
                <a:gd name="connsiteY0" fmla="*/ 17512 h 76870"/>
                <a:gd name="connsiteX1" fmla="*/ 179885 w 382313"/>
                <a:gd name="connsiteY1" fmla="*/ 15925 h 76870"/>
                <a:gd name="connsiteX2" fmla="*/ 200523 w 382313"/>
                <a:gd name="connsiteY2" fmla="*/ 9575 h 76870"/>
                <a:gd name="connsiteX3" fmla="*/ 217985 w 382313"/>
                <a:gd name="connsiteY3" fmla="*/ 31800 h 76870"/>
                <a:gd name="connsiteX4" fmla="*/ 276723 w 382313"/>
                <a:gd name="connsiteY4" fmla="*/ 39737 h 76870"/>
                <a:gd name="connsiteX5" fmla="*/ 379910 w 382313"/>
                <a:gd name="connsiteY5" fmla="*/ 76250 h 76870"/>
                <a:gd name="connsiteX6" fmla="*/ 335460 w 382313"/>
                <a:gd name="connsiteY6" fmla="*/ 60375 h 76870"/>
                <a:gd name="connsiteX7" fmla="*/ 181473 w 382313"/>
                <a:gd name="connsiteY7" fmla="*/ 30212 h 76870"/>
                <a:gd name="connsiteX8" fmla="*/ 146548 w 382313"/>
                <a:gd name="connsiteY8" fmla="*/ 14337 h 76870"/>
                <a:gd name="connsiteX9" fmla="*/ 127498 w 382313"/>
                <a:gd name="connsiteY9" fmla="*/ 50 h 76870"/>
                <a:gd name="connsiteX10" fmla="*/ 498 w 382313"/>
                <a:gd name="connsiteY10" fmla="*/ 17512 h 76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2313" h="76870">
                  <a:moveTo>
                    <a:pt x="498" y="17512"/>
                  </a:moveTo>
                  <a:cubicBezTo>
                    <a:pt x="9229" y="20158"/>
                    <a:pt x="146548" y="17248"/>
                    <a:pt x="179885" y="15925"/>
                  </a:cubicBezTo>
                  <a:cubicBezTo>
                    <a:pt x="213222" y="14602"/>
                    <a:pt x="194173" y="6929"/>
                    <a:pt x="200523" y="9575"/>
                  </a:cubicBezTo>
                  <a:cubicBezTo>
                    <a:pt x="206873" y="12221"/>
                    <a:pt x="205285" y="26773"/>
                    <a:pt x="217985" y="31800"/>
                  </a:cubicBezTo>
                  <a:cubicBezTo>
                    <a:pt x="230685" y="36827"/>
                    <a:pt x="249736" y="32329"/>
                    <a:pt x="276723" y="39737"/>
                  </a:cubicBezTo>
                  <a:cubicBezTo>
                    <a:pt x="303710" y="47145"/>
                    <a:pt x="370121" y="72810"/>
                    <a:pt x="379910" y="76250"/>
                  </a:cubicBezTo>
                  <a:cubicBezTo>
                    <a:pt x="389700" y="79690"/>
                    <a:pt x="368533" y="68048"/>
                    <a:pt x="335460" y="60375"/>
                  </a:cubicBezTo>
                  <a:cubicBezTo>
                    <a:pt x="302387" y="52702"/>
                    <a:pt x="212958" y="37885"/>
                    <a:pt x="181473" y="30212"/>
                  </a:cubicBezTo>
                  <a:cubicBezTo>
                    <a:pt x="149988" y="22539"/>
                    <a:pt x="155544" y="19364"/>
                    <a:pt x="146548" y="14337"/>
                  </a:cubicBezTo>
                  <a:cubicBezTo>
                    <a:pt x="137552" y="9310"/>
                    <a:pt x="154750" y="1108"/>
                    <a:pt x="127498" y="50"/>
                  </a:cubicBezTo>
                  <a:cubicBezTo>
                    <a:pt x="100246" y="-1008"/>
                    <a:pt x="-8233" y="14866"/>
                    <a:pt x="498" y="17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6" name="フリーフォーム: 図形 685">
              <a:extLst>
                <a:ext uri="{FF2B5EF4-FFF2-40B4-BE49-F238E27FC236}">
                  <a16:creationId xmlns:a16="http://schemas.microsoft.com/office/drawing/2014/main" id="{EBE21817-DC7F-410E-8749-B1C613BE47A3}"/>
                </a:ext>
              </a:extLst>
            </p:cNvPr>
            <p:cNvSpPr/>
            <p:nvPr/>
          </p:nvSpPr>
          <p:spPr>
            <a:xfrm>
              <a:off x="3239792" y="1541459"/>
              <a:ext cx="337684" cy="66869"/>
            </a:xfrm>
            <a:custGeom>
              <a:avLst/>
              <a:gdLst>
                <a:gd name="connsiteX0" fmla="*/ 333671 w 337684"/>
                <a:gd name="connsiteY0" fmla="*/ 66679 h 66869"/>
                <a:gd name="connsiteX1" fmla="*/ 179683 w 337684"/>
                <a:gd name="connsiteY1" fmla="*/ 19054 h 66869"/>
                <a:gd name="connsiteX2" fmla="*/ 166983 w 337684"/>
                <a:gd name="connsiteY2" fmla="*/ 4 h 66869"/>
                <a:gd name="connsiteX3" fmla="*/ 49508 w 337684"/>
                <a:gd name="connsiteY3" fmla="*/ 17466 h 66869"/>
                <a:gd name="connsiteX4" fmla="*/ 41571 w 337684"/>
                <a:gd name="connsiteY4" fmla="*/ 34929 h 66869"/>
                <a:gd name="connsiteX5" fmla="*/ 296 w 337684"/>
                <a:gd name="connsiteY5" fmla="*/ 52391 h 66869"/>
                <a:gd name="connsiteX6" fmla="*/ 65383 w 337684"/>
                <a:gd name="connsiteY6" fmla="*/ 28579 h 66869"/>
                <a:gd name="connsiteX7" fmla="*/ 136821 w 337684"/>
                <a:gd name="connsiteY7" fmla="*/ 15879 h 66869"/>
                <a:gd name="connsiteX8" fmla="*/ 195558 w 337684"/>
                <a:gd name="connsiteY8" fmla="*/ 20641 h 66869"/>
                <a:gd name="connsiteX9" fmla="*/ 230483 w 337684"/>
                <a:gd name="connsiteY9" fmla="*/ 20641 h 66869"/>
                <a:gd name="connsiteX10" fmla="*/ 287633 w 337684"/>
                <a:gd name="connsiteY10" fmla="*/ 34929 h 66869"/>
                <a:gd name="connsiteX11" fmla="*/ 333671 w 337684"/>
                <a:gd name="connsiteY11" fmla="*/ 66679 h 66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684" h="66869">
                  <a:moveTo>
                    <a:pt x="333671" y="66679"/>
                  </a:moveTo>
                  <a:cubicBezTo>
                    <a:pt x="315679" y="64033"/>
                    <a:pt x="207464" y="30166"/>
                    <a:pt x="179683" y="19054"/>
                  </a:cubicBezTo>
                  <a:cubicBezTo>
                    <a:pt x="151902" y="7942"/>
                    <a:pt x="188679" y="269"/>
                    <a:pt x="166983" y="4"/>
                  </a:cubicBezTo>
                  <a:cubicBezTo>
                    <a:pt x="145287" y="-261"/>
                    <a:pt x="70410" y="11645"/>
                    <a:pt x="49508" y="17466"/>
                  </a:cubicBezTo>
                  <a:cubicBezTo>
                    <a:pt x="28606" y="23287"/>
                    <a:pt x="49773" y="29108"/>
                    <a:pt x="41571" y="34929"/>
                  </a:cubicBezTo>
                  <a:cubicBezTo>
                    <a:pt x="33369" y="40750"/>
                    <a:pt x="-3673" y="53449"/>
                    <a:pt x="296" y="52391"/>
                  </a:cubicBezTo>
                  <a:cubicBezTo>
                    <a:pt x="4265" y="51333"/>
                    <a:pt x="42629" y="34664"/>
                    <a:pt x="65383" y="28579"/>
                  </a:cubicBezTo>
                  <a:cubicBezTo>
                    <a:pt x="88137" y="22494"/>
                    <a:pt x="115125" y="17202"/>
                    <a:pt x="136821" y="15879"/>
                  </a:cubicBezTo>
                  <a:cubicBezTo>
                    <a:pt x="158517" y="14556"/>
                    <a:pt x="179948" y="19847"/>
                    <a:pt x="195558" y="20641"/>
                  </a:cubicBezTo>
                  <a:cubicBezTo>
                    <a:pt x="211168" y="21435"/>
                    <a:pt x="215137" y="18260"/>
                    <a:pt x="230483" y="20641"/>
                  </a:cubicBezTo>
                  <a:cubicBezTo>
                    <a:pt x="245829" y="23022"/>
                    <a:pt x="270964" y="26198"/>
                    <a:pt x="287633" y="34929"/>
                  </a:cubicBezTo>
                  <a:cubicBezTo>
                    <a:pt x="304302" y="43660"/>
                    <a:pt x="351663" y="69325"/>
                    <a:pt x="333671" y="66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7" name="フリーフォーム: 図形 686">
              <a:extLst>
                <a:ext uri="{FF2B5EF4-FFF2-40B4-BE49-F238E27FC236}">
                  <a16:creationId xmlns:a16="http://schemas.microsoft.com/office/drawing/2014/main" id="{D57E04B6-7370-4582-B315-65D67FA1279E}"/>
                </a:ext>
              </a:extLst>
            </p:cNvPr>
            <p:cNvSpPr/>
            <p:nvPr/>
          </p:nvSpPr>
          <p:spPr>
            <a:xfrm>
              <a:off x="3516279" y="1571435"/>
              <a:ext cx="235338" cy="141809"/>
            </a:xfrm>
            <a:custGeom>
              <a:avLst/>
              <a:gdLst>
                <a:gd name="connsiteX0" fmla="*/ 34 w 235338"/>
                <a:gd name="connsiteY0" fmla="*/ 12890 h 141809"/>
                <a:gd name="connsiteX1" fmla="*/ 115921 w 235338"/>
                <a:gd name="connsiteY1" fmla="*/ 43053 h 141809"/>
                <a:gd name="connsiteX2" fmla="*/ 134971 w 235338"/>
                <a:gd name="connsiteY2" fmla="*/ 190 h 141809"/>
                <a:gd name="connsiteX3" fmla="*/ 174659 w 235338"/>
                <a:gd name="connsiteY3" fmla="*/ 63690 h 141809"/>
                <a:gd name="connsiteX4" fmla="*/ 234984 w 235338"/>
                <a:gd name="connsiteY4" fmla="*/ 141478 h 141809"/>
                <a:gd name="connsiteX5" fmla="*/ 196884 w 235338"/>
                <a:gd name="connsiteY5" fmla="*/ 89090 h 141809"/>
                <a:gd name="connsiteX6" fmla="*/ 141321 w 235338"/>
                <a:gd name="connsiteY6" fmla="*/ 25590 h 141809"/>
                <a:gd name="connsiteX7" fmla="*/ 128621 w 235338"/>
                <a:gd name="connsiteY7" fmla="*/ 54165 h 141809"/>
                <a:gd name="connsiteX8" fmla="*/ 34 w 235338"/>
                <a:gd name="connsiteY8" fmla="*/ 12890 h 141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338" h="141809">
                  <a:moveTo>
                    <a:pt x="34" y="12890"/>
                  </a:moveTo>
                  <a:cubicBezTo>
                    <a:pt x="-2083" y="11038"/>
                    <a:pt x="93432" y="45170"/>
                    <a:pt x="115921" y="43053"/>
                  </a:cubicBezTo>
                  <a:cubicBezTo>
                    <a:pt x="138411" y="40936"/>
                    <a:pt x="125181" y="-3249"/>
                    <a:pt x="134971" y="190"/>
                  </a:cubicBezTo>
                  <a:cubicBezTo>
                    <a:pt x="144761" y="3629"/>
                    <a:pt x="157990" y="40142"/>
                    <a:pt x="174659" y="63690"/>
                  </a:cubicBezTo>
                  <a:cubicBezTo>
                    <a:pt x="191328" y="87238"/>
                    <a:pt x="231280" y="137245"/>
                    <a:pt x="234984" y="141478"/>
                  </a:cubicBezTo>
                  <a:cubicBezTo>
                    <a:pt x="238688" y="145711"/>
                    <a:pt x="212494" y="108405"/>
                    <a:pt x="196884" y="89090"/>
                  </a:cubicBezTo>
                  <a:cubicBezTo>
                    <a:pt x="181274" y="69775"/>
                    <a:pt x="152698" y="31411"/>
                    <a:pt x="141321" y="25590"/>
                  </a:cubicBezTo>
                  <a:cubicBezTo>
                    <a:pt x="129944" y="19769"/>
                    <a:pt x="151904" y="56282"/>
                    <a:pt x="128621" y="54165"/>
                  </a:cubicBezTo>
                  <a:cubicBezTo>
                    <a:pt x="105338" y="52048"/>
                    <a:pt x="2151" y="14742"/>
                    <a:pt x="34" y="128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8" name="フリーフォーム: 図形 687">
              <a:extLst>
                <a:ext uri="{FF2B5EF4-FFF2-40B4-BE49-F238E27FC236}">
                  <a16:creationId xmlns:a16="http://schemas.microsoft.com/office/drawing/2014/main" id="{704A2482-AD38-455D-B77A-837EC781CA6E}"/>
                </a:ext>
              </a:extLst>
            </p:cNvPr>
            <p:cNvSpPr/>
            <p:nvPr/>
          </p:nvSpPr>
          <p:spPr>
            <a:xfrm>
              <a:off x="3545441" y="1630150"/>
              <a:ext cx="199796" cy="98639"/>
            </a:xfrm>
            <a:custGeom>
              <a:avLst/>
              <a:gdLst>
                <a:gd name="connsiteX0" fmla="*/ 199472 w 199796"/>
                <a:gd name="connsiteY0" fmla="*/ 98638 h 98639"/>
                <a:gd name="connsiteX1" fmla="*/ 116922 w 199796"/>
                <a:gd name="connsiteY1" fmla="*/ 35138 h 98639"/>
                <a:gd name="connsiteX2" fmla="*/ 1034 w 199796"/>
                <a:gd name="connsiteY2" fmla="*/ 213 h 98639"/>
                <a:gd name="connsiteX3" fmla="*/ 61359 w 199796"/>
                <a:gd name="connsiteY3" fmla="*/ 20850 h 98639"/>
                <a:gd name="connsiteX4" fmla="*/ 85172 w 199796"/>
                <a:gd name="connsiteY4" fmla="*/ 28788 h 98639"/>
                <a:gd name="connsiteX5" fmla="*/ 35959 w 199796"/>
                <a:gd name="connsiteY5" fmla="*/ 33550 h 98639"/>
                <a:gd name="connsiteX6" fmla="*/ 86759 w 199796"/>
                <a:gd name="connsiteY6" fmla="*/ 36725 h 98639"/>
                <a:gd name="connsiteX7" fmla="*/ 199472 w 199796"/>
                <a:gd name="connsiteY7" fmla="*/ 98638 h 9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796" h="98639">
                  <a:moveTo>
                    <a:pt x="199472" y="98638"/>
                  </a:moveTo>
                  <a:cubicBezTo>
                    <a:pt x="204499" y="98374"/>
                    <a:pt x="149995" y="51542"/>
                    <a:pt x="116922" y="35138"/>
                  </a:cubicBezTo>
                  <a:cubicBezTo>
                    <a:pt x="83849" y="18734"/>
                    <a:pt x="10294" y="2594"/>
                    <a:pt x="1034" y="213"/>
                  </a:cubicBezTo>
                  <a:cubicBezTo>
                    <a:pt x="-8226" y="-2168"/>
                    <a:pt x="47336" y="16087"/>
                    <a:pt x="61359" y="20850"/>
                  </a:cubicBezTo>
                  <a:cubicBezTo>
                    <a:pt x="75382" y="25613"/>
                    <a:pt x="89405" y="26671"/>
                    <a:pt x="85172" y="28788"/>
                  </a:cubicBezTo>
                  <a:cubicBezTo>
                    <a:pt x="80939" y="30905"/>
                    <a:pt x="35695" y="32227"/>
                    <a:pt x="35959" y="33550"/>
                  </a:cubicBezTo>
                  <a:cubicBezTo>
                    <a:pt x="36223" y="34873"/>
                    <a:pt x="63476" y="26142"/>
                    <a:pt x="86759" y="36725"/>
                  </a:cubicBezTo>
                  <a:cubicBezTo>
                    <a:pt x="110042" y="47308"/>
                    <a:pt x="194445" y="98902"/>
                    <a:pt x="199472" y="986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9" name="フリーフォーム: 図形 688">
              <a:extLst>
                <a:ext uri="{FF2B5EF4-FFF2-40B4-BE49-F238E27FC236}">
                  <a16:creationId xmlns:a16="http://schemas.microsoft.com/office/drawing/2014/main" id="{4E397173-453E-4248-80A3-AF18C2D6CE33}"/>
                </a:ext>
              </a:extLst>
            </p:cNvPr>
            <p:cNvSpPr/>
            <p:nvPr/>
          </p:nvSpPr>
          <p:spPr>
            <a:xfrm>
              <a:off x="4028436" y="1625032"/>
              <a:ext cx="220762" cy="63425"/>
            </a:xfrm>
            <a:custGeom>
              <a:avLst/>
              <a:gdLst>
                <a:gd name="connsiteX0" fmla="*/ 639 w 220762"/>
                <a:gd name="connsiteY0" fmla="*/ 62481 h 63425"/>
                <a:gd name="connsiteX1" fmla="*/ 151452 w 220762"/>
                <a:gd name="connsiteY1" fmla="*/ 2156 h 63425"/>
                <a:gd name="connsiteX2" fmla="*/ 219714 w 220762"/>
                <a:gd name="connsiteY2" fmla="*/ 13268 h 63425"/>
                <a:gd name="connsiteX3" fmla="*/ 187964 w 220762"/>
                <a:gd name="connsiteY3" fmla="*/ 11681 h 63425"/>
                <a:gd name="connsiteX4" fmla="*/ 122877 w 220762"/>
                <a:gd name="connsiteY4" fmla="*/ 24381 h 63425"/>
                <a:gd name="connsiteX5" fmla="*/ 97477 w 220762"/>
                <a:gd name="connsiteY5" fmla="*/ 38668 h 63425"/>
                <a:gd name="connsiteX6" fmla="*/ 639 w 220762"/>
                <a:gd name="connsiteY6" fmla="*/ 62481 h 6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762" h="63425">
                  <a:moveTo>
                    <a:pt x="639" y="62481"/>
                  </a:moveTo>
                  <a:cubicBezTo>
                    <a:pt x="9635" y="56396"/>
                    <a:pt x="114940" y="10358"/>
                    <a:pt x="151452" y="2156"/>
                  </a:cubicBezTo>
                  <a:cubicBezTo>
                    <a:pt x="187964" y="-6046"/>
                    <a:pt x="213629" y="11681"/>
                    <a:pt x="219714" y="13268"/>
                  </a:cubicBezTo>
                  <a:cubicBezTo>
                    <a:pt x="225799" y="14855"/>
                    <a:pt x="204103" y="9829"/>
                    <a:pt x="187964" y="11681"/>
                  </a:cubicBezTo>
                  <a:cubicBezTo>
                    <a:pt x="171825" y="13533"/>
                    <a:pt x="137958" y="19883"/>
                    <a:pt x="122877" y="24381"/>
                  </a:cubicBezTo>
                  <a:cubicBezTo>
                    <a:pt x="107796" y="28879"/>
                    <a:pt x="114675" y="33905"/>
                    <a:pt x="97477" y="38668"/>
                  </a:cubicBezTo>
                  <a:cubicBezTo>
                    <a:pt x="80279" y="43430"/>
                    <a:pt x="-8357" y="68566"/>
                    <a:pt x="639" y="62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0" name="フリーフォーム: 図形 689">
              <a:extLst>
                <a:ext uri="{FF2B5EF4-FFF2-40B4-BE49-F238E27FC236}">
                  <a16:creationId xmlns:a16="http://schemas.microsoft.com/office/drawing/2014/main" id="{F15FE543-777F-4202-8421-4CE8AD37E0DA}"/>
                </a:ext>
              </a:extLst>
            </p:cNvPr>
            <p:cNvSpPr/>
            <p:nvPr/>
          </p:nvSpPr>
          <p:spPr>
            <a:xfrm>
              <a:off x="4009638" y="1546182"/>
              <a:ext cx="221059" cy="136573"/>
            </a:xfrm>
            <a:custGeom>
              <a:avLst/>
              <a:gdLst>
                <a:gd name="connsiteX0" fmla="*/ 221050 w 221059"/>
                <a:gd name="connsiteY0" fmla="*/ 43 h 136573"/>
                <a:gd name="connsiteX1" fmla="*/ 135325 w 221059"/>
                <a:gd name="connsiteY1" fmla="*/ 47668 h 136573"/>
                <a:gd name="connsiteX2" fmla="*/ 28962 w 221059"/>
                <a:gd name="connsiteY2" fmla="*/ 66718 h 136573"/>
                <a:gd name="connsiteX3" fmla="*/ 387 w 221059"/>
                <a:gd name="connsiteY3" fmla="*/ 107993 h 136573"/>
                <a:gd name="connsiteX4" fmla="*/ 13087 w 221059"/>
                <a:gd name="connsiteY4" fmla="*/ 122281 h 136573"/>
                <a:gd name="connsiteX5" fmla="*/ 22612 w 221059"/>
                <a:gd name="connsiteY5" fmla="*/ 136568 h 136573"/>
                <a:gd name="connsiteX6" fmla="*/ 11500 w 221059"/>
                <a:gd name="connsiteY6" fmla="*/ 120693 h 136573"/>
                <a:gd name="connsiteX7" fmla="*/ 27375 w 221059"/>
                <a:gd name="connsiteY7" fmla="*/ 81006 h 136573"/>
                <a:gd name="connsiteX8" fmla="*/ 140087 w 221059"/>
                <a:gd name="connsiteY8" fmla="*/ 39731 h 136573"/>
                <a:gd name="connsiteX9" fmla="*/ 221050 w 221059"/>
                <a:gd name="connsiteY9" fmla="*/ 43 h 136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059" h="136573">
                  <a:moveTo>
                    <a:pt x="221050" y="43"/>
                  </a:moveTo>
                  <a:cubicBezTo>
                    <a:pt x="220256" y="1366"/>
                    <a:pt x="167340" y="36556"/>
                    <a:pt x="135325" y="47668"/>
                  </a:cubicBezTo>
                  <a:cubicBezTo>
                    <a:pt x="103310" y="58780"/>
                    <a:pt x="51452" y="56664"/>
                    <a:pt x="28962" y="66718"/>
                  </a:cubicBezTo>
                  <a:cubicBezTo>
                    <a:pt x="6472" y="76772"/>
                    <a:pt x="3033" y="98733"/>
                    <a:pt x="387" y="107993"/>
                  </a:cubicBezTo>
                  <a:cubicBezTo>
                    <a:pt x="-2259" y="117254"/>
                    <a:pt x="9383" y="117519"/>
                    <a:pt x="13087" y="122281"/>
                  </a:cubicBezTo>
                  <a:cubicBezTo>
                    <a:pt x="16791" y="127043"/>
                    <a:pt x="22876" y="136833"/>
                    <a:pt x="22612" y="136568"/>
                  </a:cubicBezTo>
                  <a:cubicBezTo>
                    <a:pt x="22348" y="136303"/>
                    <a:pt x="10706" y="129953"/>
                    <a:pt x="11500" y="120693"/>
                  </a:cubicBezTo>
                  <a:cubicBezTo>
                    <a:pt x="12294" y="111433"/>
                    <a:pt x="5944" y="94500"/>
                    <a:pt x="27375" y="81006"/>
                  </a:cubicBezTo>
                  <a:cubicBezTo>
                    <a:pt x="48806" y="67512"/>
                    <a:pt x="140087" y="39731"/>
                    <a:pt x="140087" y="39731"/>
                  </a:cubicBezTo>
                  <a:cubicBezTo>
                    <a:pt x="170249" y="28089"/>
                    <a:pt x="221844" y="-1280"/>
                    <a:pt x="221050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1" name="フリーフォーム: 図形 690">
              <a:extLst>
                <a:ext uri="{FF2B5EF4-FFF2-40B4-BE49-F238E27FC236}">
                  <a16:creationId xmlns:a16="http://schemas.microsoft.com/office/drawing/2014/main" id="{FBB81AEF-4323-485D-BF5C-2E67EADD3909}"/>
                </a:ext>
              </a:extLst>
            </p:cNvPr>
            <p:cNvSpPr/>
            <p:nvPr/>
          </p:nvSpPr>
          <p:spPr>
            <a:xfrm>
              <a:off x="4211830" y="1571091"/>
              <a:ext cx="299482" cy="45606"/>
            </a:xfrm>
            <a:custGeom>
              <a:avLst/>
              <a:gdLst>
                <a:gd name="connsiteX0" fmla="*/ 1395 w 299482"/>
                <a:gd name="connsiteY0" fmla="*/ 43397 h 45606"/>
                <a:gd name="connsiteX1" fmla="*/ 77595 w 299482"/>
                <a:gd name="connsiteY1" fmla="*/ 37047 h 45606"/>
                <a:gd name="connsiteX2" fmla="*/ 160145 w 299482"/>
                <a:gd name="connsiteY2" fmla="*/ 16409 h 45606"/>
                <a:gd name="connsiteX3" fmla="*/ 204595 w 299482"/>
                <a:gd name="connsiteY3" fmla="*/ 5297 h 45606"/>
                <a:gd name="connsiteX4" fmla="*/ 298258 w 299482"/>
                <a:gd name="connsiteY4" fmla="*/ 17997 h 45606"/>
                <a:gd name="connsiteX5" fmla="*/ 250633 w 299482"/>
                <a:gd name="connsiteY5" fmla="*/ 16409 h 45606"/>
                <a:gd name="connsiteX6" fmla="*/ 145858 w 299482"/>
                <a:gd name="connsiteY6" fmla="*/ 534 h 45606"/>
                <a:gd name="connsiteX7" fmla="*/ 1395 w 299482"/>
                <a:gd name="connsiteY7" fmla="*/ 43397 h 4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9482" h="45606">
                  <a:moveTo>
                    <a:pt x="1395" y="43397"/>
                  </a:moveTo>
                  <a:cubicBezTo>
                    <a:pt x="-9982" y="49482"/>
                    <a:pt x="51137" y="41545"/>
                    <a:pt x="77595" y="37047"/>
                  </a:cubicBezTo>
                  <a:cubicBezTo>
                    <a:pt x="104053" y="32549"/>
                    <a:pt x="138979" y="21701"/>
                    <a:pt x="160145" y="16409"/>
                  </a:cubicBezTo>
                  <a:cubicBezTo>
                    <a:pt x="181311" y="11117"/>
                    <a:pt x="181576" y="5032"/>
                    <a:pt x="204595" y="5297"/>
                  </a:cubicBezTo>
                  <a:cubicBezTo>
                    <a:pt x="227614" y="5562"/>
                    <a:pt x="290585" y="16145"/>
                    <a:pt x="298258" y="17997"/>
                  </a:cubicBezTo>
                  <a:cubicBezTo>
                    <a:pt x="305931" y="19849"/>
                    <a:pt x="276033" y="19319"/>
                    <a:pt x="250633" y="16409"/>
                  </a:cubicBezTo>
                  <a:cubicBezTo>
                    <a:pt x="225233" y="13498"/>
                    <a:pt x="185810" y="-3170"/>
                    <a:pt x="145858" y="534"/>
                  </a:cubicBezTo>
                  <a:cubicBezTo>
                    <a:pt x="105906" y="4238"/>
                    <a:pt x="12772" y="37312"/>
                    <a:pt x="1395" y="43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2" name="フリーフォーム: 図形 691">
              <a:extLst>
                <a:ext uri="{FF2B5EF4-FFF2-40B4-BE49-F238E27FC236}">
                  <a16:creationId xmlns:a16="http://schemas.microsoft.com/office/drawing/2014/main" id="{6FBA0896-CF66-4A6A-AF09-2413736BE41A}"/>
                </a:ext>
              </a:extLst>
            </p:cNvPr>
            <p:cNvSpPr/>
            <p:nvPr/>
          </p:nvSpPr>
          <p:spPr>
            <a:xfrm>
              <a:off x="4219516" y="1516085"/>
              <a:ext cx="279670" cy="69827"/>
            </a:xfrm>
            <a:custGeom>
              <a:avLst/>
              <a:gdLst>
                <a:gd name="connsiteX0" fmla="*/ 59 w 279670"/>
                <a:gd name="connsiteY0" fmla="*/ 44428 h 69827"/>
                <a:gd name="connsiteX1" fmla="*/ 95309 w 279670"/>
                <a:gd name="connsiteY1" fmla="*/ 22203 h 69827"/>
                <a:gd name="connsiteX2" fmla="*/ 168334 w 279670"/>
                <a:gd name="connsiteY2" fmla="*/ 1565 h 69827"/>
                <a:gd name="connsiteX3" fmla="*/ 273109 w 279670"/>
                <a:gd name="connsiteY3" fmla="*/ 66653 h 69827"/>
                <a:gd name="connsiteX4" fmla="*/ 257234 w 279670"/>
                <a:gd name="connsiteY4" fmla="*/ 55540 h 69827"/>
                <a:gd name="connsiteX5" fmla="*/ 163572 w 279670"/>
                <a:gd name="connsiteY5" fmla="*/ 19028 h 69827"/>
                <a:gd name="connsiteX6" fmla="*/ 109597 w 279670"/>
                <a:gd name="connsiteY6" fmla="*/ 20615 h 69827"/>
                <a:gd name="connsiteX7" fmla="*/ 59 w 279670"/>
                <a:gd name="connsiteY7" fmla="*/ 44428 h 6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670" h="69827">
                  <a:moveTo>
                    <a:pt x="59" y="44428"/>
                  </a:moveTo>
                  <a:cubicBezTo>
                    <a:pt x="-2322" y="44693"/>
                    <a:pt x="67263" y="29347"/>
                    <a:pt x="95309" y="22203"/>
                  </a:cubicBezTo>
                  <a:cubicBezTo>
                    <a:pt x="123355" y="15059"/>
                    <a:pt x="138701" y="-5843"/>
                    <a:pt x="168334" y="1565"/>
                  </a:cubicBezTo>
                  <a:cubicBezTo>
                    <a:pt x="197967" y="8973"/>
                    <a:pt x="258292" y="57657"/>
                    <a:pt x="273109" y="66653"/>
                  </a:cubicBezTo>
                  <a:cubicBezTo>
                    <a:pt x="287926" y="75649"/>
                    <a:pt x="275490" y="63477"/>
                    <a:pt x="257234" y="55540"/>
                  </a:cubicBezTo>
                  <a:cubicBezTo>
                    <a:pt x="238978" y="47603"/>
                    <a:pt x="188178" y="24849"/>
                    <a:pt x="163572" y="19028"/>
                  </a:cubicBezTo>
                  <a:cubicBezTo>
                    <a:pt x="138966" y="13207"/>
                    <a:pt x="134468" y="17705"/>
                    <a:pt x="109597" y="20615"/>
                  </a:cubicBezTo>
                  <a:cubicBezTo>
                    <a:pt x="84726" y="23525"/>
                    <a:pt x="2440" y="44163"/>
                    <a:pt x="59" y="444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3" name="フリーフォーム: 図形 692">
              <a:extLst>
                <a:ext uri="{FF2B5EF4-FFF2-40B4-BE49-F238E27FC236}">
                  <a16:creationId xmlns:a16="http://schemas.microsoft.com/office/drawing/2014/main" id="{CDD57ECA-0A4F-4D3E-9853-B560A79B52EF}"/>
                </a:ext>
              </a:extLst>
            </p:cNvPr>
            <p:cNvSpPr/>
            <p:nvPr/>
          </p:nvSpPr>
          <p:spPr>
            <a:xfrm>
              <a:off x="4195541" y="1521559"/>
              <a:ext cx="155469" cy="53253"/>
            </a:xfrm>
            <a:custGeom>
              <a:avLst/>
              <a:gdLst>
                <a:gd name="connsiteX0" fmla="*/ 222 w 155469"/>
                <a:gd name="connsiteY0" fmla="*/ 53241 h 53253"/>
                <a:gd name="connsiteX1" fmla="*/ 149447 w 155469"/>
                <a:gd name="connsiteY1" fmla="*/ 8791 h 53253"/>
                <a:gd name="connsiteX2" fmla="*/ 116109 w 155469"/>
                <a:gd name="connsiteY2" fmla="*/ 4029 h 53253"/>
                <a:gd name="connsiteX3" fmla="*/ 222 w 155469"/>
                <a:gd name="connsiteY3" fmla="*/ 53241 h 53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469" h="53253">
                  <a:moveTo>
                    <a:pt x="222" y="53241"/>
                  </a:moveTo>
                  <a:cubicBezTo>
                    <a:pt x="5778" y="54035"/>
                    <a:pt x="130133" y="16993"/>
                    <a:pt x="149447" y="8791"/>
                  </a:cubicBezTo>
                  <a:cubicBezTo>
                    <a:pt x="168761" y="589"/>
                    <a:pt x="137276" y="-3644"/>
                    <a:pt x="116109" y="4029"/>
                  </a:cubicBezTo>
                  <a:cubicBezTo>
                    <a:pt x="94942" y="11702"/>
                    <a:pt x="-5334" y="52447"/>
                    <a:pt x="222" y="532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4" name="フリーフォーム: 図形 693">
              <a:extLst>
                <a:ext uri="{FF2B5EF4-FFF2-40B4-BE49-F238E27FC236}">
                  <a16:creationId xmlns:a16="http://schemas.microsoft.com/office/drawing/2014/main" id="{9DE9305D-22E9-4032-9F33-E1C97875E139}"/>
                </a:ext>
              </a:extLst>
            </p:cNvPr>
            <p:cNvSpPr/>
            <p:nvPr/>
          </p:nvSpPr>
          <p:spPr>
            <a:xfrm>
              <a:off x="3685726" y="1937210"/>
              <a:ext cx="115417" cy="384582"/>
            </a:xfrm>
            <a:custGeom>
              <a:avLst/>
              <a:gdLst>
                <a:gd name="connsiteX0" fmla="*/ 114749 w 115417"/>
                <a:gd name="connsiteY0" fmla="*/ 1128 h 384582"/>
                <a:gd name="connsiteX1" fmla="*/ 81412 w 115417"/>
                <a:gd name="connsiteY1" fmla="*/ 121778 h 384582"/>
                <a:gd name="connsiteX2" fmla="*/ 48074 w 115417"/>
                <a:gd name="connsiteY2" fmla="*/ 163053 h 384582"/>
                <a:gd name="connsiteX3" fmla="*/ 46487 w 115417"/>
                <a:gd name="connsiteY3" fmla="*/ 224965 h 384582"/>
                <a:gd name="connsiteX4" fmla="*/ 449 w 115417"/>
                <a:gd name="connsiteY4" fmla="*/ 299578 h 384582"/>
                <a:gd name="connsiteX5" fmla="*/ 22674 w 115417"/>
                <a:gd name="connsiteY5" fmla="*/ 383715 h 384582"/>
                <a:gd name="connsiteX6" fmla="*/ 16324 w 115417"/>
                <a:gd name="connsiteY6" fmla="*/ 339265 h 384582"/>
                <a:gd name="connsiteX7" fmla="*/ 16324 w 115417"/>
                <a:gd name="connsiteY7" fmla="*/ 274178 h 384582"/>
                <a:gd name="connsiteX8" fmla="*/ 49662 w 115417"/>
                <a:gd name="connsiteY8" fmla="*/ 201153 h 384582"/>
                <a:gd name="connsiteX9" fmla="*/ 114749 w 115417"/>
                <a:gd name="connsiteY9" fmla="*/ 1128 h 38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417" h="384582">
                  <a:moveTo>
                    <a:pt x="114749" y="1128"/>
                  </a:moveTo>
                  <a:cubicBezTo>
                    <a:pt x="120041" y="-12101"/>
                    <a:pt x="92524" y="94791"/>
                    <a:pt x="81412" y="121778"/>
                  </a:cubicBezTo>
                  <a:cubicBezTo>
                    <a:pt x="70300" y="148765"/>
                    <a:pt x="53895" y="145855"/>
                    <a:pt x="48074" y="163053"/>
                  </a:cubicBezTo>
                  <a:cubicBezTo>
                    <a:pt x="42253" y="180251"/>
                    <a:pt x="54424" y="202211"/>
                    <a:pt x="46487" y="224965"/>
                  </a:cubicBezTo>
                  <a:cubicBezTo>
                    <a:pt x="38549" y="247719"/>
                    <a:pt x="4418" y="273120"/>
                    <a:pt x="449" y="299578"/>
                  </a:cubicBezTo>
                  <a:cubicBezTo>
                    <a:pt x="-3520" y="326036"/>
                    <a:pt x="20028" y="377101"/>
                    <a:pt x="22674" y="383715"/>
                  </a:cubicBezTo>
                  <a:cubicBezTo>
                    <a:pt x="25320" y="390330"/>
                    <a:pt x="17382" y="357521"/>
                    <a:pt x="16324" y="339265"/>
                  </a:cubicBezTo>
                  <a:cubicBezTo>
                    <a:pt x="15266" y="321009"/>
                    <a:pt x="10768" y="297197"/>
                    <a:pt x="16324" y="274178"/>
                  </a:cubicBezTo>
                  <a:cubicBezTo>
                    <a:pt x="21880" y="251159"/>
                    <a:pt x="33787" y="239518"/>
                    <a:pt x="49662" y="201153"/>
                  </a:cubicBezTo>
                  <a:cubicBezTo>
                    <a:pt x="65537" y="162788"/>
                    <a:pt x="109457" y="14357"/>
                    <a:pt x="114749" y="1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5" name="フリーフォーム: 図形 694">
              <a:extLst>
                <a:ext uri="{FF2B5EF4-FFF2-40B4-BE49-F238E27FC236}">
                  <a16:creationId xmlns:a16="http://schemas.microsoft.com/office/drawing/2014/main" id="{FB6693D4-C285-4180-8864-B5136919C13B}"/>
                </a:ext>
              </a:extLst>
            </p:cNvPr>
            <p:cNvSpPr/>
            <p:nvPr/>
          </p:nvSpPr>
          <p:spPr>
            <a:xfrm>
              <a:off x="3777677" y="1963633"/>
              <a:ext cx="78759" cy="328958"/>
            </a:xfrm>
            <a:custGeom>
              <a:avLst/>
              <a:gdLst>
                <a:gd name="connsiteX0" fmla="*/ 60898 w 78759"/>
                <a:gd name="connsiteY0" fmla="*/ 105 h 328958"/>
                <a:gd name="connsiteX1" fmla="*/ 35498 w 78759"/>
                <a:gd name="connsiteY1" fmla="*/ 115992 h 328958"/>
                <a:gd name="connsiteX2" fmla="*/ 573 w 78759"/>
                <a:gd name="connsiteY2" fmla="*/ 150917 h 328958"/>
                <a:gd name="connsiteX3" fmla="*/ 14861 w 78759"/>
                <a:gd name="connsiteY3" fmla="*/ 136630 h 328958"/>
                <a:gd name="connsiteX4" fmla="*/ 29148 w 78759"/>
                <a:gd name="connsiteY4" fmla="*/ 262042 h 328958"/>
                <a:gd name="connsiteX5" fmla="*/ 52961 w 78759"/>
                <a:gd name="connsiteY5" fmla="*/ 303317 h 328958"/>
                <a:gd name="connsiteX6" fmla="*/ 78361 w 78759"/>
                <a:gd name="connsiteY6" fmla="*/ 328717 h 328958"/>
                <a:gd name="connsiteX7" fmla="*/ 65661 w 78759"/>
                <a:gd name="connsiteY7" fmla="*/ 312842 h 328958"/>
                <a:gd name="connsiteX8" fmla="*/ 29148 w 78759"/>
                <a:gd name="connsiteY8" fmla="*/ 262042 h 328958"/>
                <a:gd name="connsiteX9" fmla="*/ 33911 w 78759"/>
                <a:gd name="connsiteY9" fmla="*/ 138217 h 328958"/>
                <a:gd name="connsiteX10" fmla="*/ 60898 w 78759"/>
                <a:gd name="connsiteY10" fmla="*/ 105 h 3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759" h="328958">
                  <a:moveTo>
                    <a:pt x="60898" y="105"/>
                  </a:moveTo>
                  <a:cubicBezTo>
                    <a:pt x="61162" y="-3599"/>
                    <a:pt x="45552" y="90857"/>
                    <a:pt x="35498" y="115992"/>
                  </a:cubicBezTo>
                  <a:cubicBezTo>
                    <a:pt x="25444" y="141127"/>
                    <a:pt x="573" y="150917"/>
                    <a:pt x="573" y="150917"/>
                  </a:cubicBezTo>
                  <a:cubicBezTo>
                    <a:pt x="-2866" y="154357"/>
                    <a:pt x="10098" y="118109"/>
                    <a:pt x="14861" y="136630"/>
                  </a:cubicBezTo>
                  <a:cubicBezTo>
                    <a:pt x="19624" y="155151"/>
                    <a:pt x="22798" y="234261"/>
                    <a:pt x="29148" y="262042"/>
                  </a:cubicBezTo>
                  <a:cubicBezTo>
                    <a:pt x="35498" y="289823"/>
                    <a:pt x="44759" y="292205"/>
                    <a:pt x="52961" y="303317"/>
                  </a:cubicBezTo>
                  <a:cubicBezTo>
                    <a:pt x="61163" y="314430"/>
                    <a:pt x="76244" y="327129"/>
                    <a:pt x="78361" y="328717"/>
                  </a:cubicBezTo>
                  <a:cubicBezTo>
                    <a:pt x="80478" y="330305"/>
                    <a:pt x="73863" y="323955"/>
                    <a:pt x="65661" y="312842"/>
                  </a:cubicBezTo>
                  <a:cubicBezTo>
                    <a:pt x="57459" y="301730"/>
                    <a:pt x="34440" y="291146"/>
                    <a:pt x="29148" y="262042"/>
                  </a:cubicBezTo>
                  <a:cubicBezTo>
                    <a:pt x="23856" y="232938"/>
                    <a:pt x="28355" y="178963"/>
                    <a:pt x="33911" y="138217"/>
                  </a:cubicBezTo>
                  <a:cubicBezTo>
                    <a:pt x="39467" y="97471"/>
                    <a:pt x="60634" y="3809"/>
                    <a:pt x="60898" y="1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6" name="フリーフォーム: 図形 695">
              <a:extLst>
                <a:ext uri="{FF2B5EF4-FFF2-40B4-BE49-F238E27FC236}">
                  <a16:creationId xmlns:a16="http://schemas.microsoft.com/office/drawing/2014/main" id="{0705A809-2033-434D-9E2D-F273479097AB}"/>
                </a:ext>
              </a:extLst>
            </p:cNvPr>
            <p:cNvSpPr/>
            <p:nvPr/>
          </p:nvSpPr>
          <p:spPr>
            <a:xfrm>
              <a:off x="3860312" y="1950371"/>
              <a:ext cx="56320" cy="326927"/>
            </a:xfrm>
            <a:custGeom>
              <a:avLst/>
              <a:gdLst>
                <a:gd name="connsiteX0" fmla="*/ 488 w 56320"/>
                <a:gd name="connsiteY0" fmla="*/ 667 h 326927"/>
                <a:gd name="connsiteX1" fmla="*/ 30651 w 56320"/>
                <a:gd name="connsiteY1" fmla="*/ 146717 h 326927"/>
                <a:gd name="connsiteX2" fmla="*/ 49701 w 56320"/>
                <a:gd name="connsiteY2" fmla="*/ 243554 h 326927"/>
                <a:gd name="connsiteX3" fmla="*/ 38588 w 56320"/>
                <a:gd name="connsiteY3" fmla="*/ 267367 h 326927"/>
                <a:gd name="connsiteX4" fmla="*/ 8426 w 56320"/>
                <a:gd name="connsiteY4" fmla="*/ 326104 h 326927"/>
                <a:gd name="connsiteX5" fmla="*/ 27476 w 56320"/>
                <a:gd name="connsiteY5" fmla="*/ 297529 h 326927"/>
                <a:gd name="connsiteX6" fmla="*/ 56051 w 56320"/>
                <a:gd name="connsiteY6" fmla="*/ 238792 h 326927"/>
                <a:gd name="connsiteX7" fmla="*/ 40176 w 56320"/>
                <a:gd name="connsiteY7" fmla="*/ 167354 h 326927"/>
                <a:gd name="connsiteX8" fmla="*/ 13188 w 56320"/>
                <a:gd name="connsiteY8" fmla="*/ 94329 h 326927"/>
                <a:gd name="connsiteX9" fmla="*/ 488 w 56320"/>
                <a:gd name="connsiteY9" fmla="*/ 667 h 32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320" h="326927">
                  <a:moveTo>
                    <a:pt x="488" y="667"/>
                  </a:moveTo>
                  <a:cubicBezTo>
                    <a:pt x="3399" y="9398"/>
                    <a:pt x="22449" y="106236"/>
                    <a:pt x="30651" y="146717"/>
                  </a:cubicBezTo>
                  <a:cubicBezTo>
                    <a:pt x="38853" y="187198"/>
                    <a:pt x="48378" y="223446"/>
                    <a:pt x="49701" y="243554"/>
                  </a:cubicBezTo>
                  <a:cubicBezTo>
                    <a:pt x="51024" y="263662"/>
                    <a:pt x="45467" y="253609"/>
                    <a:pt x="38588" y="267367"/>
                  </a:cubicBezTo>
                  <a:cubicBezTo>
                    <a:pt x="31709" y="281125"/>
                    <a:pt x="10278" y="321077"/>
                    <a:pt x="8426" y="326104"/>
                  </a:cubicBezTo>
                  <a:cubicBezTo>
                    <a:pt x="6574" y="331131"/>
                    <a:pt x="19538" y="312081"/>
                    <a:pt x="27476" y="297529"/>
                  </a:cubicBezTo>
                  <a:cubicBezTo>
                    <a:pt x="35414" y="282977"/>
                    <a:pt x="53934" y="260488"/>
                    <a:pt x="56051" y="238792"/>
                  </a:cubicBezTo>
                  <a:cubicBezTo>
                    <a:pt x="58168" y="217096"/>
                    <a:pt x="47320" y="191431"/>
                    <a:pt x="40176" y="167354"/>
                  </a:cubicBezTo>
                  <a:cubicBezTo>
                    <a:pt x="33032" y="143277"/>
                    <a:pt x="17951" y="117348"/>
                    <a:pt x="13188" y="94329"/>
                  </a:cubicBezTo>
                  <a:cubicBezTo>
                    <a:pt x="8426" y="71310"/>
                    <a:pt x="-2423" y="-8064"/>
                    <a:pt x="488" y="6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7" name="フリーフォーム: 図形 696">
              <a:extLst>
                <a:ext uri="{FF2B5EF4-FFF2-40B4-BE49-F238E27FC236}">
                  <a16:creationId xmlns:a16="http://schemas.microsoft.com/office/drawing/2014/main" id="{D6E8152C-222C-4E25-8029-7B4CCBA26375}"/>
                </a:ext>
              </a:extLst>
            </p:cNvPr>
            <p:cNvSpPr/>
            <p:nvPr/>
          </p:nvSpPr>
          <p:spPr>
            <a:xfrm>
              <a:off x="3746254" y="2236021"/>
              <a:ext cx="98457" cy="74559"/>
            </a:xfrm>
            <a:custGeom>
              <a:avLst/>
              <a:gdLst>
                <a:gd name="connsiteX0" fmla="*/ 246 w 98457"/>
                <a:gd name="connsiteY0" fmla="*/ 767 h 74559"/>
                <a:gd name="connsiteX1" fmla="*/ 95496 w 98457"/>
                <a:gd name="connsiteY1" fmla="*/ 73792 h 74559"/>
                <a:gd name="connsiteX2" fmla="*/ 68509 w 98457"/>
                <a:gd name="connsiteY2" fmla="*/ 37279 h 74559"/>
                <a:gd name="connsiteX3" fmla="*/ 246 w 98457"/>
                <a:gd name="connsiteY3" fmla="*/ 767 h 74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457" h="74559">
                  <a:moveTo>
                    <a:pt x="246" y="767"/>
                  </a:moveTo>
                  <a:cubicBezTo>
                    <a:pt x="4744" y="6852"/>
                    <a:pt x="84119" y="67707"/>
                    <a:pt x="95496" y="73792"/>
                  </a:cubicBezTo>
                  <a:cubicBezTo>
                    <a:pt x="106873" y="79877"/>
                    <a:pt x="82796" y="48127"/>
                    <a:pt x="68509" y="37279"/>
                  </a:cubicBezTo>
                  <a:cubicBezTo>
                    <a:pt x="54222" y="26431"/>
                    <a:pt x="-4252" y="-5318"/>
                    <a:pt x="246" y="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8" name="フリーフォーム: 図形 697">
              <a:extLst>
                <a:ext uri="{FF2B5EF4-FFF2-40B4-BE49-F238E27FC236}">
                  <a16:creationId xmlns:a16="http://schemas.microsoft.com/office/drawing/2014/main" id="{5897CD1F-8704-4847-B8C1-4BC327D22D5B}"/>
                </a:ext>
              </a:extLst>
            </p:cNvPr>
            <p:cNvSpPr/>
            <p:nvPr/>
          </p:nvSpPr>
          <p:spPr>
            <a:xfrm>
              <a:off x="3888909" y="1941341"/>
              <a:ext cx="84676" cy="170673"/>
            </a:xfrm>
            <a:custGeom>
              <a:avLst/>
              <a:gdLst>
                <a:gd name="connsiteX0" fmla="*/ 466 w 84676"/>
                <a:gd name="connsiteY0" fmla="*/ 172 h 170673"/>
                <a:gd name="connsiteX1" fmla="*/ 67141 w 84676"/>
                <a:gd name="connsiteY1" fmla="*/ 141459 h 170673"/>
                <a:gd name="connsiteX2" fmla="*/ 84604 w 84676"/>
                <a:gd name="connsiteY2" fmla="*/ 170034 h 170673"/>
                <a:gd name="connsiteX3" fmla="*/ 71904 w 84676"/>
                <a:gd name="connsiteY3" fmla="*/ 157334 h 170673"/>
                <a:gd name="connsiteX4" fmla="*/ 38566 w 84676"/>
                <a:gd name="connsiteY4" fmla="*/ 112884 h 170673"/>
                <a:gd name="connsiteX5" fmla="*/ 466 w 84676"/>
                <a:gd name="connsiteY5" fmla="*/ 172 h 170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676" h="170673">
                  <a:moveTo>
                    <a:pt x="466" y="172"/>
                  </a:moveTo>
                  <a:cubicBezTo>
                    <a:pt x="5228" y="4934"/>
                    <a:pt x="53118" y="113149"/>
                    <a:pt x="67141" y="141459"/>
                  </a:cubicBezTo>
                  <a:cubicBezTo>
                    <a:pt x="81164" y="169769"/>
                    <a:pt x="83810" y="167388"/>
                    <a:pt x="84604" y="170034"/>
                  </a:cubicBezTo>
                  <a:cubicBezTo>
                    <a:pt x="85398" y="172680"/>
                    <a:pt x="79577" y="166859"/>
                    <a:pt x="71904" y="157334"/>
                  </a:cubicBezTo>
                  <a:cubicBezTo>
                    <a:pt x="64231" y="147809"/>
                    <a:pt x="48356" y="135374"/>
                    <a:pt x="38566" y="112884"/>
                  </a:cubicBezTo>
                  <a:cubicBezTo>
                    <a:pt x="28776" y="90395"/>
                    <a:pt x="-4296" y="-4590"/>
                    <a:pt x="466" y="1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9" name="フリーフォーム: 図形 698">
              <a:extLst>
                <a:ext uri="{FF2B5EF4-FFF2-40B4-BE49-F238E27FC236}">
                  <a16:creationId xmlns:a16="http://schemas.microsoft.com/office/drawing/2014/main" id="{F77C5129-48AF-4968-ACBB-34540544DFE2}"/>
                </a:ext>
              </a:extLst>
            </p:cNvPr>
            <p:cNvSpPr/>
            <p:nvPr/>
          </p:nvSpPr>
          <p:spPr>
            <a:xfrm>
              <a:off x="3951497" y="2119279"/>
              <a:ext cx="80485" cy="138270"/>
            </a:xfrm>
            <a:custGeom>
              <a:avLst/>
              <a:gdLst>
                <a:gd name="connsiteX0" fmla="*/ 26778 w 80485"/>
                <a:gd name="connsiteY0" fmla="*/ 34 h 138270"/>
                <a:gd name="connsiteX1" fmla="*/ 17253 w 80485"/>
                <a:gd name="connsiteY1" fmla="*/ 74646 h 138270"/>
                <a:gd name="connsiteX2" fmla="*/ 75991 w 80485"/>
                <a:gd name="connsiteY2" fmla="*/ 134971 h 138270"/>
                <a:gd name="connsiteX3" fmla="*/ 68053 w 80485"/>
                <a:gd name="connsiteY3" fmla="*/ 125446 h 138270"/>
                <a:gd name="connsiteX4" fmla="*/ 1378 w 80485"/>
                <a:gd name="connsiteY4" fmla="*/ 84171 h 138270"/>
                <a:gd name="connsiteX5" fmla="*/ 26778 w 80485"/>
                <a:gd name="connsiteY5" fmla="*/ 34 h 13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485" h="138270">
                  <a:moveTo>
                    <a:pt x="26778" y="34"/>
                  </a:moveTo>
                  <a:cubicBezTo>
                    <a:pt x="29424" y="-1554"/>
                    <a:pt x="9051" y="52157"/>
                    <a:pt x="17253" y="74646"/>
                  </a:cubicBezTo>
                  <a:cubicBezTo>
                    <a:pt x="25455" y="97135"/>
                    <a:pt x="75991" y="134971"/>
                    <a:pt x="75991" y="134971"/>
                  </a:cubicBezTo>
                  <a:cubicBezTo>
                    <a:pt x="84458" y="143438"/>
                    <a:pt x="80488" y="133913"/>
                    <a:pt x="68053" y="125446"/>
                  </a:cubicBezTo>
                  <a:cubicBezTo>
                    <a:pt x="55618" y="116979"/>
                    <a:pt x="9580" y="104808"/>
                    <a:pt x="1378" y="84171"/>
                  </a:cubicBezTo>
                  <a:cubicBezTo>
                    <a:pt x="-6824" y="63534"/>
                    <a:pt x="24132" y="1622"/>
                    <a:pt x="26778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0" name="フリーフォーム: 図形 699">
              <a:extLst>
                <a:ext uri="{FF2B5EF4-FFF2-40B4-BE49-F238E27FC236}">
                  <a16:creationId xmlns:a16="http://schemas.microsoft.com/office/drawing/2014/main" id="{271CDA9B-C5B2-4F5A-9E34-873BCB740827}"/>
                </a:ext>
              </a:extLst>
            </p:cNvPr>
            <p:cNvSpPr/>
            <p:nvPr/>
          </p:nvSpPr>
          <p:spPr>
            <a:xfrm>
              <a:off x="3750617" y="2254959"/>
              <a:ext cx="273703" cy="117346"/>
            </a:xfrm>
            <a:custGeom>
              <a:avLst/>
              <a:gdLst>
                <a:gd name="connsiteX0" fmla="*/ 646 w 273703"/>
                <a:gd name="connsiteY0" fmla="*/ 37391 h 117346"/>
                <a:gd name="connsiteX1" fmla="*/ 76846 w 273703"/>
                <a:gd name="connsiteY1" fmla="*/ 94541 h 117346"/>
                <a:gd name="connsiteX2" fmla="*/ 153046 w 273703"/>
                <a:gd name="connsiteY2" fmla="*/ 113591 h 117346"/>
                <a:gd name="connsiteX3" fmla="*/ 207021 w 273703"/>
                <a:gd name="connsiteY3" fmla="*/ 24691 h 117346"/>
                <a:gd name="connsiteX4" fmla="*/ 253058 w 273703"/>
                <a:gd name="connsiteY4" fmla="*/ 34216 h 117346"/>
                <a:gd name="connsiteX5" fmla="*/ 273696 w 273703"/>
                <a:gd name="connsiteY5" fmla="*/ 879 h 117346"/>
                <a:gd name="connsiteX6" fmla="*/ 254646 w 273703"/>
                <a:gd name="connsiteY6" fmla="*/ 10404 h 117346"/>
                <a:gd name="connsiteX7" fmla="*/ 200671 w 273703"/>
                <a:gd name="connsiteY7" fmla="*/ 18341 h 117346"/>
                <a:gd name="connsiteX8" fmla="*/ 157808 w 273703"/>
                <a:gd name="connsiteY8" fmla="*/ 77079 h 117346"/>
                <a:gd name="connsiteX9" fmla="*/ 148283 w 273703"/>
                <a:gd name="connsiteY9" fmla="*/ 89779 h 117346"/>
                <a:gd name="connsiteX10" fmla="*/ 121296 w 273703"/>
                <a:gd name="connsiteY10" fmla="*/ 89779 h 117346"/>
                <a:gd name="connsiteX11" fmla="*/ 646 w 273703"/>
                <a:gd name="connsiteY11" fmla="*/ 37391 h 117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3703" h="117346">
                  <a:moveTo>
                    <a:pt x="646" y="37391"/>
                  </a:moveTo>
                  <a:cubicBezTo>
                    <a:pt x="-6762" y="38185"/>
                    <a:pt x="51446" y="81841"/>
                    <a:pt x="76846" y="94541"/>
                  </a:cubicBezTo>
                  <a:cubicBezTo>
                    <a:pt x="102246" y="107241"/>
                    <a:pt x="131350" y="125233"/>
                    <a:pt x="153046" y="113591"/>
                  </a:cubicBezTo>
                  <a:cubicBezTo>
                    <a:pt x="174742" y="101949"/>
                    <a:pt x="190352" y="37920"/>
                    <a:pt x="207021" y="24691"/>
                  </a:cubicBezTo>
                  <a:cubicBezTo>
                    <a:pt x="223690" y="11462"/>
                    <a:pt x="241946" y="38185"/>
                    <a:pt x="253058" y="34216"/>
                  </a:cubicBezTo>
                  <a:cubicBezTo>
                    <a:pt x="264170" y="30247"/>
                    <a:pt x="273431" y="4848"/>
                    <a:pt x="273696" y="879"/>
                  </a:cubicBezTo>
                  <a:cubicBezTo>
                    <a:pt x="273961" y="-3090"/>
                    <a:pt x="266817" y="7494"/>
                    <a:pt x="254646" y="10404"/>
                  </a:cubicBezTo>
                  <a:cubicBezTo>
                    <a:pt x="242475" y="13314"/>
                    <a:pt x="216811" y="7229"/>
                    <a:pt x="200671" y="18341"/>
                  </a:cubicBezTo>
                  <a:cubicBezTo>
                    <a:pt x="184531" y="29453"/>
                    <a:pt x="166539" y="65173"/>
                    <a:pt x="157808" y="77079"/>
                  </a:cubicBezTo>
                  <a:cubicBezTo>
                    <a:pt x="149077" y="88985"/>
                    <a:pt x="154368" y="87662"/>
                    <a:pt x="148283" y="89779"/>
                  </a:cubicBezTo>
                  <a:cubicBezTo>
                    <a:pt x="142198" y="91896"/>
                    <a:pt x="141669" y="95864"/>
                    <a:pt x="121296" y="89779"/>
                  </a:cubicBezTo>
                  <a:cubicBezTo>
                    <a:pt x="100923" y="83694"/>
                    <a:pt x="8054" y="36597"/>
                    <a:pt x="646" y="37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1" name="フリーフォーム: 図形 700">
              <a:extLst>
                <a:ext uri="{FF2B5EF4-FFF2-40B4-BE49-F238E27FC236}">
                  <a16:creationId xmlns:a16="http://schemas.microsoft.com/office/drawing/2014/main" id="{BBA9AF87-3C16-4C0F-B044-0FBF4F870DE0}"/>
                </a:ext>
              </a:extLst>
            </p:cNvPr>
            <p:cNvSpPr/>
            <p:nvPr/>
          </p:nvSpPr>
          <p:spPr>
            <a:xfrm>
              <a:off x="3802056" y="2427255"/>
              <a:ext cx="49858" cy="112580"/>
            </a:xfrm>
            <a:custGeom>
              <a:avLst/>
              <a:gdLst>
                <a:gd name="connsiteX0" fmla="*/ 46044 w 49858"/>
                <a:gd name="connsiteY0" fmla="*/ 33 h 112580"/>
                <a:gd name="connsiteX1" fmla="*/ 15882 w 49858"/>
                <a:gd name="connsiteY1" fmla="*/ 71470 h 112580"/>
                <a:gd name="connsiteX2" fmla="*/ 49219 w 49858"/>
                <a:gd name="connsiteY2" fmla="*/ 111158 h 112580"/>
                <a:gd name="connsiteX3" fmla="*/ 34932 w 49858"/>
                <a:gd name="connsiteY3" fmla="*/ 101633 h 112580"/>
                <a:gd name="connsiteX4" fmla="*/ 7 w 49858"/>
                <a:gd name="connsiteY4" fmla="*/ 80995 h 112580"/>
                <a:gd name="connsiteX5" fmla="*/ 46044 w 49858"/>
                <a:gd name="connsiteY5" fmla="*/ 33 h 11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58" h="112580">
                  <a:moveTo>
                    <a:pt x="46044" y="33"/>
                  </a:moveTo>
                  <a:cubicBezTo>
                    <a:pt x="48690" y="-1555"/>
                    <a:pt x="15353" y="52949"/>
                    <a:pt x="15882" y="71470"/>
                  </a:cubicBezTo>
                  <a:cubicBezTo>
                    <a:pt x="16411" y="89991"/>
                    <a:pt x="46044" y="106131"/>
                    <a:pt x="49219" y="111158"/>
                  </a:cubicBezTo>
                  <a:cubicBezTo>
                    <a:pt x="52394" y="116185"/>
                    <a:pt x="43134" y="106660"/>
                    <a:pt x="34932" y="101633"/>
                  </a:cubicBezTo>
                  <a:cubicBezTo>
                    <a:pt x="26730" y="96606"/>
                    <a:pt x="-522" y="95547"/>
                    <a:pt x="7" y="80995"/>
                  </a:cubicBezTo>
                  <a:cubicBezTo>
                    <a:pt x="536" y="66443"/>
                    <a:pt x="43398" y="1621"/>
                    <a:pt x="46044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2" name="フリーフォーム: 図形 701">
              <a:extLst>
                <a:ext uri="{FF2B5EF4-FFF2-40B4-BE49-F238E27FC236}">
                  <a16:creationId xmlns:a16="http://schemas.microsoft.com/office/drawing/2014/main" id="{660FDB73-A02B-40ED-A542-A72EEAD33090}"/>
                </a:ext>
              </a:extLst>
            </p:cNvPr>
            <p:cNvSpPr/>
            <p:nvPr/>
          </p:nvSpPr>
          <p:spPr>
            <a:xfrm>
              <a:off x="3867134" y="2432003"/>
              <a:ext cx="89490" cy="100419"/>
            </a:xfrm>
            <a:custGeom>
              <a:avLst/>
              <a:gdLst>
                <a:gd name="connsiteX0" fmla="*/ 16 w 89490"/>
                <a:gd name="connsiteY0" fmla="*/ 47 h 100419"/>
                <a:gd name="connsiteX1" fmla="*/ 87329 w 89490"/>
                <a:gd name="connsiteY1" fmla="*/ 82597 h 100419"/>
                <a:gd name="connsiteX2" fmla="*/ 58754 w 89490"/>
                <a:gd name="connsiteY2" fmla="*/ 88947 h 100419"/>
                <a:gd name="connsiteX3" fmla="*/ 12716 w 89490"/>
                <a:gd name="connsiteY3" fmla="*/ 93710 h 100419"/>
                <a:gd name="connsiteX4" fmla="*/ 79391 w 89490"/>
                <a:gd name="connsiteY4" fmla="*/ 95297 h 100419"/>
                <a:gd name="connsiteX5" fmla="*/ 16 w 89490"/>
                <a:gd name="connsiteY5" fmla="*/ 47 h 100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490" h="100419">
                  <a:moveTo>
                    <a:pt x="16" y="47"/>
                  </a:moveTo>
                  <a:cubicBezTo>
                    <a:pt x="1339" y="-2070"/>
                    <a:pt x="77539" y="67780"/>
                    <a:pt x="87329" y="82597"/>
                  </a:cubicBezTo>
                  <a:cubicBezTo>
                    <a:pt x="97119" y="97414"/>
                    <a:pt x="71189" y="87095"/>
                    <a:pt x="58754" y="88947"/>
                  </a:cubicBezTo>
                  <a:cubicBezTo>
                    <a:pt x="46319" y="90799"/>
                    <a:pt x="9277" y="92652"/>
                    <a:pt x="12716" y="93710"/>
                  </a:cubicBezTo>
                  <a:cubicBezTo>
                    <a:pt x="16155" y="94768"/>
                    <a:pt x="79126" y="107203"/>
                    <a:pt x="79391" y="95297"/>
                  </a:cubicBezTo>
                  <a:cubicBezTo>
                    <a:pt x="79656" y="83391"/>
                    <a:pt x="-1307" y="2164"/>
                    <a:pt x="16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3" name="フリーフォーム: 図形 702">
              <a:extLst>
                <a:ext uri="{FF2B5EF4-FFF2-40B4-BE49-F238E27FC236}">
                  <a16:creationId xmlns:a16="http://schemas.microsoft.com/office/drawing/2014/main" id="{CB67AE42-00B3-4409-A6D8-0B69D407BDB0}"/>
                </a:ext>
              </a:extLst>
            </p:cNvPr>
            <p:cNvSpPr/>
            <p:nvPr/>
          </p:nvSpPr>
          <p:spPr>
            <a:xfrm>
              <a:off x="3598110" y="2555476"/>
              <a:ext cx="219854" cy="16422"/>
            </a:xfrm>
            <a:custGeom>
              <a:avLst/>
              <a:gdLst>
                <a:gd name="connsiteX0" fmla="*/ 753 w 219854"/>
                <a:gd name="connsiteY0" fmla="*/ 16274 h 16422"/>
                <a:gd name="connsiteX1" fmla="*/ 211890 w 219854"/>
                <a:gd name="connsiteY1" fmla="*/ 8337 h 16422"/>
                <a:gd name="connsiteX2" fmla="*/ 172203 w 219854"/>
                <a:gd name="connsiteY2" fmla="*/ 8337 h 16422"/>
                <a:gd name="connsiteX3" fmla="*/ 142040 w 219854"/>
                <a:gd name="connsiteY3" fmla="*/ 399 h 16422"/>
                <a:gd name="connsiteX4" fmla="*/ 753 w 219854"/>
                <a:gd name="connsiteY4" fmla="*/ 16274 h 1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854" h="16422">
                  <a:moveTo>
                    <a:pt x="753" y="16274"/>
                  </a:moveTo>
                  <a:cubicBezTo>
                    <a:pt x="12395" y="17597"/>
                    <a:pt x="183315" y="9660"/>
                    <a:pt x="211890" y="8337"/>
                  </a:cubicBezTo>
                  <a:cubicBezTo>
                    <a:pt x="240465" y="7014"/>
                    <a:pt x="183845" y="9660"/>
                    <a:pt x="172203" y="8337"/>
                  </a:cubicBezTo>
                  <a:cubicBezTo>
                    <a:pt x="160561" y="7014"/>
                    <a:pt x="168234" y="-1982"/>
                    <a:pt x="142040" y="399"/>
                  </a:cubicBezTo>
                  <a:cubicBezTo>
                    <a:pt x="115846" y="2780"/>
                    <a:pt x="-10889" y="14951"/>
                    <a:pt x="753" y="162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4" name="フリーフォーム: 図形 703">
              <a:extLst>
                <a:ext uri="{FF2B5EF4-FFF2-40B4-BE49-F238E27FC236}">
                  <a16:creationId xmlns:a16="http://schemas.microsoft.com/office/drawing/2014/main" id="{A5738B2E-269B-4873-9499-61127986833D}"/>
                </a:ext>
              </a:extLst>
            </p:cNvPr>
            <p:cNvSpPr/>
            <p:nvPr/>
          </p:nvSpPr>
          <p:spPr>
            <a:xfrm>
              <a:off x="3680217" y="2533488"/>
              <a:ext cx="222981" cy="24581"/>
            </a:xfrm>
            <a:custGeom>
              <a:avLst/>
              <a:gdLst>
                <a:gd name="connsiteX0" fmla="*/ 1196 w 222981"/>
                <a:gd name="connsiteY0" fmla="*/ 22387 h 24581"/>
                <a:gd name="connsiteX1" fmla="*/ 96446 w 222981"/>
                <a:gd name="connsiteY1" fmla="*/ 162 h 24581"/>
                <a:gd name="connsiteX2" fmla="*/ 140896 w 222981"/>
                <a:gd name="connsiteY2" fmla="*/ 12862 h 24581"/>
                <a:gd name="connsiteX3" fmla="*/ 132958 w 222981"/>
                <a:gd name="connsiteY3" fmla="*/ 162 h 24581"/>
                <a:gd name="connsiteX4" fmla="*/ 221858 w 222981"/>
                <a:gd name="connsiteY4" fmla="*/ 23975 h 24581"/>
                <a:gd name="connsiteX5" fmla="*/ 169471 w 222981"/>
                <a:gd name="connsiteY5" fmla="*/ 17625 h 24581"/>
                <a:gd name="connsiteX6" fmla="*/ 1196 w 222981"/>
                <a:gd name="connsiteY6" fmla="*/ 22387 h 24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1" h="24581">
                  <a:moveTo>
                    <a:pt x="1196" y="22387"/>
                  </a:moveTo>
                  <a:cubicBezTo>
                    <a:pt x="-10975" y="19476"/>
                    <a:pt x="73163" y="1749"/>
                    <a:pt x="96446" y="162"/>
                  </a:cubicBezTo>
                  <a:cubicBezTo>
                    <a:pt x="119729" y="-1426"/>
                    <a:pt x="134811" y="12862"/>
                    <a:pt x="140896" y="12862"/>
                  </a:cubicBezTo>
                  <a:cubicBezTo>
                    <a:pt x="146981" y="12862"/>
                    <a:pt x="119464" y="-1690"/>
                    <a:pt x="132958" y="162"/>
                  </a:cubicBezTo>
                  <a:cubicBezTo>
                    <a:pt x="146452" y="2014"/>
                    <a:pt x="215773" y="21065"/>
                    <a:pt x="221858" y="23975"/>
                  </a:cubicBezTo>
                  <a:cubicBezTo>
                    <a:pt x="227943" y="26885"/>
                    <a:pt x="209158" y="18419"/>
                    <a:pt x="169471" y="17625"/>
                  </a:cubicBezTo>
                  <a:cubicBezTo>
                    <a:pt x="129784" y="16831"/>
                    <a:pt x="13367" y="25298"/>
                    <a:pt x="1196" y="223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5" name="フリーフォーム: 図形 704">
              <a:extLst>
                <a:ext uri="{FF2B5EF4-FFF2-40B4-BE49-F238E27FC236}">
                  <a16:creationId xmlns:a16="http://schemas.microsoft.com/office/drawing/2014/main" id="{EDD60FB3-FE1F-4C2D-AC6D-8D879F78E894}"/>
                </a:ext>
              </a:extLst>
            </p:cNvPr>
            <p:cNvSpPr/>
            <p:nvPr/>
          </p:nvSpPr>
          <p:spPr>
            <a:xfrm>
              <a:off x="3873411" y="2536802"/>
              <a:ext cx="301924" cy="31953"/>
            </a:xfrm>
            <a:custGeom>
              <a:avLst/>
              <a:gdLst>
                <a:gd name="connsiteX0" fmla="*/ 89 w 301924"/>
                <a:gd name="connsiteY0" fmla="*/ 28598 h 31953"/>
                <a:gd name="connsiteX1" fmla="*/ 109627 w 301924"/>
                <a:gd name="connsiteY1" fmla="*/ 23 h 31953"/>
                <a:gd name="connsiteX2" fmla="*/ 184239 w 301924"/>
                <a:gd name="connsiteY2" fmla="*/ 23836 h 31953"/>
                <a:gd name="connsiteX3" fmla="*/ 239802 w 301924"/>
                <a:gd name="connsiteY3" fmla="*/ 31773 h 31953"/>
                <a:gd name="connsiteX4" fmla="*/ 301714 w 301924"/>
                <a:gd name="connsiteY4" fmla="*/ 17486 h 31953"/>
                <a:gd name="connsiteX5" fmla="*/ 217577 w 301924"/>
                <a:gd name="connsiteY5" fmla="*/ 22248 h 31953"/>
                <a:gd name="connsiteX6" fmla="*/ 154077 w 301924"/>
                <a:gd name="connsiteY6" fmla="*/ 22248 h 31953"/>
                <a:gd name="connsiteX7" fmla="*/ 128677 w 301924"/>
                <a:gd name="connsiteY7" fmla="*/ 11136 h 31953"/>
                <a:gd name="connsiteX8" fmla="*/ 89 w 301924"/>
                <a:gd name="connsiteY8" fmla="*/ 28598 h 3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1924" h="31953">
                  <a:moveTo>
                    <a:pt x="89" y="28598"/>
                  </a:moveTo>
                  <a:cubicBezTo>
                    <a:pt x="-3086" y="26746"/>
                    <a:pt x="78935" y="817"/>
                    <a:pt x="109627" y="23"/>
                  </a:cubicBezTo>
                  <a:cubicBezTo>
                    <a:pt x="140319" y="-771"/>
                    <a:pt x="162543" y="18544"/>
                    <a:pt x="184239" y="23836"/>
                  </a:cubicBezTo>
                  <a:cubicBezTo>
                    <a:pt x="205935" y="29128"/>
                    <a:pt x="220223" y="32831"/>
                    <a:pt x="239802" y="31773"/>
                  </a:cubicBezTo>
                  <a:cubicBezTo>
                    <a:pt x="259381" y="30715"/>
                    <a:pt x="305418" y="19073"/>
                    <a:pt x="301714" y="17486"/>
                  </a:cubicBezTo>
                  <a:cubicBezTo>
                    <a:pt x="298010" y="15899"/>
                    <a:pt x="242183" y="21454"/>
                    <a:pt x="217577" y="22248"/>
                  </a:cubicBezTo>
                  <a:cubicBezTo>
                    <a:pt x="192971" y="23042"/>
                    <a:pt x="168894" y="24100"/>
                    <a:pt x="154077" y="22248"/>
                  </a:cubicBezTo>
                  <a:cubicBezTo>
                    <a:pt x="139260" y="20396"/>
                    <a:pt x="154077" y="11930"/>
                    <a:pt x="128677" y="11136"/>
                  </a:cubicBezTo>
                  <a:cubicBezTo>
                    <a:pt x="103277" y="10342"/>
                    <a:pt x="3264" y="30450"/>
                    <a:pt x="89" y="285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6" name="フリーフォーム: 図形 705">
              <a:extLst>
                <a:ext uri="{FF2B5EF4-FFF2-40B4-BE49-F238E27FC236}">
                  <a16:creationId xmlns:a16="http://schemas.microsoft.com/office/drawing/2014/main" id="{CBF6799E-4679-4A5A-ACEC-205F1EC888BF}"/>
                </a:ext>
              </a:extLst>
            </p:cNvPr>
            <p:cNvSpPr/>
            <p:nvPr/>
          </p:nvSpPr>
          <p:spPr>
            <a:xfrm>
              <a:off x="3595674" y="2571496"/>
              <a:ext cx="322897" cy="28849"/>
            </a:xfrm>
            <a:custGeom>
              <a:avLst/>
              <a:gdLst>
                <a:gd name="connsiteX0" fmla="*/ 14 w 322897"/>
                <a:gd name="connsiteY0" fmla="*/ 254 h 28849"/>
                <a:gd name="connsiteX1" fmla="*/ 125426 w 322897"/>
                <a:gd name="connsiteY1" fmla="*/ 28829 h 28849"/>
                <a:gd name="connsiteX2" fmla="*/ 219089 w 322897"/>
                <a:gd name="connsiteY2" fmla="*/ 5017 h 28849"/>
                <a:gd name="connsiteX3" fmla="*/ 322276 w 322897"/>
                <a:gd name="connsiteY3" fmla="*/ 14542 h 28849"/>
                <a:gd name="connsiteX4" fmla="*/ 260364 w 322897"/>
                <a:gd name="connsiteY4" fmla="*/ 12954 h 28849"/>
                <a:gd name="connsiteX5" fmla="*/ 222264 w 322897"/>
                <a:gd name="connsiteY5" fmla="*/ 19304 h 28849"/>
                <a:gd name="connsiteX6" fmla="*/ 161939 w 322897"/>
                <a:gd name="connsiteY6" fmla="*/ 5017 h 28849"/>
                <a:gd name="connsiteX7" fmla="*/ 133364 w 322897"/>
                <a:gd name="connsiteY7" fmla="*/ 14542 h 28849"/>
                <a:gd name="connsiteX8" fmla="*/ 14 w 322897"/>
                <a:gd name="connsiteY8" fmla="*/ 254 h 28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897" h="28849">
                  <a:moveTo>
                    <a:pt x="14" y="254"/>
                  </a:moveTo>
                  <a:cubicBezTo>
                    <a:pt x="-1309" y="2635"/>
                    <a:pt x="88914" y="28035"/>
                    <a:pt x="125426" y="28829"/>
                  </a:cubicBezTo>
                  <a:cubicBezTo>
                    <a:pt x="161939" y="29623"/>
                    <a:pt x="186281" y="7398"/>
                    <a:pt x="219089" y="5017"/>
                  </a:cubicBezTo>
                  <a:cubicBezTo>
                    <a:pt x="251897" y="2636"/>
                    <a:pt x="315397" y="13219"/>
                    <a:pt x="322276" y="14542"/>
                  </a:cubicBezTo>
                  <a:cubicBezTo>
                    <a:pt x="329155" y="15865"/>
                    <a:pt x="277033" y="12160"/>
                    <a:pt x="260364" y="12954"/>
                  </a:cubicBezTo>
                  <a:cubicBezTo>
                    <a:pt x="243695" y="13748"/>
                    <a:pt x="238668" y="20627"/>
                    <a:pt x="222264" y="19304"/>
                  </a:cubicBezTo>
                  <a:cubicBezTo>
                    <a:pt x="205860" y="17981"/>
                    <a:pt x="176756" y="5811"/>
                    <a:pt x="161939" y="5017"/>
                  </a:cubicBezTo>
                  <a:cubicBezTo>
                    <a:pt x="147122" y="4223"/>
                    <a:pt x="160351" y="16129"/>
                    <a:pt x="133364" y="14542"/>
                  </a:cubicBezTo>
                  <a:cubicBezTo>
                    <a:pt x="106377" y="12955"/>
                    <a:pt x="1337" y="-2127"/>
                    <a:pt x="14" y="2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7" name="フリーフォーム: 図形 706">
              <a:extLst>
                <a:ext uri="{FF2B5EF4-FFF2-40B4-BE49-F238E27FC236}">
                  <a16:creationId xmlns:a16="http://schemas.microsoft.com/office/drawing/2014/main" id="{709A053C-3DC7-4705-BA93-DF829E3E14EF}"/>
                </a:ext>
              </a:extLst>
            </p:cNvPr>
            <p:cNvSpPr/>
            <p:nvPr/>
          </p:nvSpPr>
          <p:spPr>
            <a:xfrm>
              <a:off x="3860767" y="2561927"/>
              <a:ext cx="309923" cy="35273"/>
            </a:xfrm>
            <a:custGeom>
              <a:avLst/>
              <a:gdLst>
                <a:gd name="connsiteX0" fmla="*/ 33 w 309923"/>
                <a:gd name="connsiteY0" fmla="*/ 19348 h 35273"/>
                <a:gd name="connsiteX1" fmla="*/ 128621 w 309923"/>
                <a:gd name="connsiteY1" fmla="*/ 33636 h 35273"/>
                <a:gd name="connsiteX2" fmla="*/ 185771 w 309923"/>
                <a:gd name="connsiteY2" fmla="*/ 22523 h 35273"/>
                <a:gd name="connsiteX3" fmla="*/ 236571 w 309923"/>
                <a:gd name="connsiteY3" fmla="*/ 22523 h 35273"/>
                <a:gd name="connsiteX4" fmla="*/ 309596 w 309923"/>
                <a:gd name="connsiteY4" fmla="*/ 298 h 35273"/>
                <a:gd name="connsiteX5" fmla="*/ 260383 w 309923"/>
                <a:gd name="connsiteY5" fmla="*/ 11411 h 35273"/>
                <a:gd name="connsiteX6" fmla="*/ 188946 w 309923"/>
                <a:gd name="connsiteY6" fmla="*/ 35223 h 35273"/>
                <a:gd name="connsiteX7" fmla="*/ 141321 w 309923"/>
                <a:gd name="connsiteY7" fmla="*/ 17761 h 35273"/>
                <a:gd name="connsiteX8" fmla="*/ 33 w 309923"/>
                <a:gd name="connsiteY8" fmla="*/ 19348 h 3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9923" h="35273">
                  <a:moveTo>
                    <a:pt x="33" y="19348"/>
                  </a:moveTo>
                  <a:cubicBezTo>
                    <a:pt x="-2084" y="21994"/>
                    <a:pt x="97665" y="33107"/>
                    <a:pt x="128621" y="33636"/>
                  </a:cubicBezTo>
                  <a:cubicBezTo>
                    <a:pt x="159577" y="34165"/>
                    <a:pt x="167779" y="24375"/>
                    <a:pt x="185771" y="22523"/>
                  </a:cubicBezTo>
                  <a:cubicBezTo>
                    <a:pt x="203763" y="20671"/>
                    <a:pt x="215933" y="26227"/>
                    <a:pt x="236571" y="22523"/>
                  </a:cubicBezTo>
                  <a:cubicBezTo>
                    <a:pt x="257209" y="18819"/>
                    <a:pt x="305627" y="2150"/>
                    <a:pt x="309596" y="298"/>
                  </a:cubicBezTo>
                  <a:cubicBezTo>
                    <a:pt x="313565" y="-1554"/>
                    <a:pt x="280491" y="5590"/>
                    <a:pt x="260383" y="11411"/>
                  </a:cubicBezTo>
                  <a:cubicBezTo>
                    <a:pt x="240275" y="17232"/>
                    <a:pt x="208790" y="34165"/>
                    <a:pt x="188946" y="35223"/>
                  </a:cubicBezTo>
                  <a:cubicBezTo>
                    <a:pt x="169102" y="36281"/>
                    <a:pt x="173600" y="20407"/>
                    <a:pt x="141321" y="17761"/>
                  </a:cubicBezTo>
                  <a:cubicBezTo>
                    <a:pt x="109042" y="15115"/>
                    <a:pt x="2150" y="16702"/>
                    <a:pt x="33" y="193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8" name="フリーフォーム: 図形 707">
              <a:extLst>
                <a:ext uri="{FF2B5EF4-FFF2-40B4-BE49-F238E27FC236}">
                  <a16:creationId xmlns:a16="http://schemas.microsoft.com/office/drawing/2014/main" id="{8AF09FE2-7F4A-4088-9110-DA4DCAFBF325}"/>
                </a:ext>
              </a:extLst>
            </p:cNvPr>
            <p:cNvSpPr/>
            <p:nvPr/>
          </p:nvSpPr>
          <p:spPr>
            <a:xfrm>
              <a:off x="3586158" y="2587467"/>
              <a:ext cx="303358" cy="117636"/>
            </a:xfrm>
            <a:custGeom>
              <a:avLst/>
              <a:gdLst>
                <a:gd name="connsiteX0" fmla="*/ 5 w 303358"/>
                <a:gd name="connsiteY0" fmla="*/ 158 h 117636"/>
                <a:gd name="connsiteX1" fmla="*/ 103192 w 303358"/>
                <a:gd name="connsiteY1" fmla="*/ 27146 h 117636"/>
                <a:gd name="connsiteX2" fmla="*/ 120655 w 303358"/>
                <a:gd name="connsiteY2" fmla="*/ 57308 h 117636"/>
                <a:gd name="connsiteX3" fmla="*/ 225430 w 303358"/>
                <a:gd name="connsiteY3" fmla="*/ 100171 h 117636"/>
                <a:gd name="connsiteX4" fmla="*/ 303217 w 303358"/>
                <a:gd name="connsiteY4" fmla="*/ 117633 h 117636"/>
                <a:gd name="connsiteX5" fmla="*/ 246067 w 303358"/>
                <a:gd name="connsiteY5" fmla="*/ 101758 h 117636"/>
                <a:gd name="connsiteX6" fmla="*/ 112717 w 303358"/>
                <a:gd name="connsiteY6" fmla="*/ 63658 h 117636"/>
                <a:gd name="connsiteX7" fmla="*/ 98430 w 303358"/>
                <a:gd name="connsiteY7" fmla="*/ 39846 h 117636"/>
                <a:gd name="connsiteX8" fmla="*/ 5 w 303358"/>
                <a:gd name="connsiteY8" fmla="*/ 158 h 117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3358" h="117636">
                  <a:moveTo>
                    <a:pt x="5" y="158"/>
                  </a:moveTo>
                  <a:cubicBezTo>
                    <a:pt x="799" y="-1959"/>
                    <a:pt x="83084" y="17621"/>
                    <a:pt x="103192" y="27146"/>
                  </a:cubicBezTo>
                  <a:cubicBezTo>
                    <a:pt x="123300" y="36671"/>
                    <a:pt x="100282" y="45137"/>
                    <a:pt x="120655" y="57308"/>
                  </a:cubicBezTo>
                  <a:cubicBezTo>
                    <a:pt x="141028" y="69479"/>
                    <a:pt x="195003" y="90117"/>
                    <a:pt x="225430" y="100171"/>
                  </a:cubicBezTo>
                  <a:cubicBezTo>
                    <a:pt x="255857" y="110225"/>
                    <a:pt x="299778" y="117369"/>
                    <a:pt x="303217" y="117633"/>
                  </a:cubicBezTo>
                  <a:cubicBezTo>
                    <a:pt x="306656" y="117897"/>
                    <a:pt x="246067" y="101758"/>
                    <a:pt x="246067" y="101758"/>
                  </a:cubicBezTo>
                  <a:cubicBezTo>
                    <a:pt x="214317" y="92762"/>
                    <a:pt x="137323" y="73977"/>
                    <a:pt x="112717" y="63658"/>
                  </a:cubicBezTo>
                  <a:cubicBezTo>
                    <a:pt x="88111" y="53339"/>
                    <a:pt x="114570" y="50429"/>
                    <a:pt x="98430" y="39846"/>
                  </a:cubicBezTo>
                  <a:cubicBezTo>
                    <a:pt x="82290" y="29263"/>
                    <a:pt x="-789" y="2275"/>
                    <a:pt x="5" y="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9" name="フリーフォーム: 図形 708">
              <a:extLst>
                <a:ext uri="{FF2B5EF4-FFF2-40B4-BE49-F238E27FC236}">
                  <a16:creationId xmlns:a16="http://schemas.microsoft.com/office/drawing/2014/main" id="{05AD2C69-1024-4FE1-98B8-D3BDCD484902}"/>
                </a:ext>
              </a:extLst>
            </p:cNvPr>
            <p:cNvSpPr/>
            <p:nvPr/>
          </p:nvSpPr>
          <p:spPr>
            <a:xfrm>
              <a:off x="3667549" y="2635226"/>
              <a:ext cx="176888" cy="100158"/>
            </a:xfrm>
            <a:custGeom>
              <a:avLst/>
              <a:gdLst>
                <a:gd name="connsiteX0" fmla="*/ 1164 w 176888"/>
                <a:gd name="connsiteY0" fmla="*/ 24 h 100158"/>
                <a:gd name="connsiteX1" fmla="*/ 78951 w 176888"/>
                <a:gd name="connsiteY1" fmla="*/ 71462 h 100158"/>
                <a:gd name="connsiteX2" fmla="*/ 174201 w 176888"/>
                <a:gd name="connsiteY2" fmla="*/ 98449 h 100158"/>
                <a:gd name="connsiteX3" fmla="*/ 140864 w 176888"/>
                <a:gd name="connsiteY3" fmla="*/ 93687 h 100158"/>
                <a:gd name="connsiteX4" fmla="*/ 39264 w 176888"/>
                <a:gd name="connsiteY4" fmla="*/ 63524 h 100158"/>
                <a:gd name="connsiteX5" fmla="*/ 1164 w 176888"/>
                <a:gd name="connsiteY5" fmla="*/ 24 h 10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888" h="100158">
                  <a:moveTo>
                    <a:pt x="1164" y="24"/>
                  </a:moveTo>
                  <a:cubicBezTo>
                    <a:pt x="7779" y="1347"/>
                    <a:pt x="50112" y="55058"/>
                    <a:pt x="78951" y="71462"/>
                  </a:cubicBezTo>
                  <a:cubicBezTo>
                    <a:pt x="107791" y="87866"/>
                    <a:pt x="163882" y="94745"/>
                    <a:pt x="174201" y="98449"/>
                  </a:cubicBezTo>
                  <a:cubicBezTo>
                    <a:pt x="184520" y="102153"/>
                    <a:pt x="163353" y="99508"/>
                    <a:pt x="140864" y="93687"/>
                  </a:cubicBezTo>
                  <a:cubicBezTo>
                    <a:pt x="118375" y="87866"/>
                    <a:pt x="61225" y="76753"/>
                    <a:pt x="39264" y="63524"/>
                  </a:cubicBezTo>
                  <a:cubicBezTo>
                    <a:pt x="17304" y="50295"/>
                    <a:pt x="-5451" y="-1299"/>
                    <a:pt x="1164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0" name="フリーフォーム: 図形 709">
              <a:extLst>
                <a:ext uri="{FF2B5EF4-FFF2-40B4-BE49-F238E27FC236}">
                  <a16:creationId xmlns:a16="http://schemas.microsoft.com/office/drawing/2014/main" id="{DCB29CC2-15B9-4519-B2F8-EB132AB9BDB0}"/>
                </a:ext>
              </a:extLst>
            </p:cNvPr>
            <p:cNvSpPr/>
            <p:nvPr/>
          </p:nvSpPr>
          <p:spPr>
            <a:xfrm>
              <a:off x="3716338" y="2728913"/>
              <a:ext cx="269684" cy="60744"/>
            </a:xfrm>
            <a:custGeom>
              <a:avLst/>
              <a:gdLst>
                <a:gd name="connsiteX0" fmla="*/ 0 w 269684"/>
                <a:gd name="connsiteY0" fmla="*/ 0 h 60744"/>
                <a:gd name="connsiteX1" fmla="*/ 119062 w 269684"/>
                <a:gd name="connsiteY1" fmla="*/ 52387 h 60744"/>
                <a:gd name="connsiteX2" fmla="*/ 268287 w 269684"/>
                <a:gd name="connsiteY2" fmla="*/ 60325 h 60744"/>
                <a:gd name="connsiteX3" fmla="*/ 190500 w 269684"/>
                <a:gd name="connsiteY3" fmla="*/ 49212 h 60744"/>
                <a:gd name="connsiteX4" fmla="*/ 134937 w 269684"/>
                <a:gd name="connsiteY4" fmla="*/ 38100 h 60744"/>
                <a:gd name="connsiteX5" fmla="*/ 0 w 269684"/>
                <a:gd name="connsiteY5" fmla="*/ 0 h 6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684" h="60744">
                  <a:moveTo>
                    <a:pt x="0" y="0"/>
                  </a:moveTo>
                  <a:cubicBezTo>
                    <a:pt x="37174" y="21166"/>
                    <a:pt x="74348" y="42333"/>
                    <a:pt x="119062" y="52387"/>
                  </a:cubicBezTo>
                  <a:cubicBezTo>
                    <a:pt x="163776" y="62441"/>
                    <a:pt x="256381" y="60854"/>
                    <a:pt x="268287" y="60325"/>
                  </a:cubicBezTo>
                  <a:cubicBezTo>
                    <a:pt x="280193" y="59796"/>
                    <a:pt x="212725" y="52916"/>
                    <a:pt x="190500" y="49212"/>
                  </a:cubicBezTo>
                  <a:cubicBezTo>
                    <a:pt x="168275" y="45508"/>
                    <a:pt x="134937" y="38100"/>
                    <a:pt x="134937" y="381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1" name="フリーフォーム: 図形 710">
              <a:extLst>
                <a:ext uri="{FF2B5EF4-FFF2-40B4-BE49-F238E27FC236}">
                  <a16:creationId xmlns:a16="http://schemas.microsoft.com/office/drawing/2014/main" id="{5DA480B8-5447-4A9E-94E4-A19DA2953092}"/>
                </a:ext>
              </a:extLst>
            </p:cNvPr>
            <p:cNvSpPr/>
            <p:nvPr/>
          </p:nvSpPr>
          <p:spPr>
            <a:xfrm>
              <a:off x="3911488" y="2568187"/>
              <a:ext cx="245651" cy="128987"/>
            </a:xfrm>
            <a:custGeom>
              <a:avLst/>
              <a:gdLst>
                <a:gd name="connsiteX0" fmla="*/ 112 w 245651"/>
                <a:gd name="connsiteY0" fmla="*/ 128976 h 128987"/>
                <a:gd name="connsiteX1" fmla="*/ 131875 w 245651"/>
                <a:gd name="connsiteY1" fmla="*/ 98813 h 128987"/>
                <a:gd name="connsiteX2" fmla="*/ 158862 w 245651"/>
                <a:gd name="connsiteY2" fmla="*/ 52776 h 128987"/>
                <a:gd name="connsiteX3" fmla="*/ 189025 w 245651"/>
                <a:gd name="connsiteY3" fmla="*/ 46426 h 128987"/>
                <a:gd name="connsiteX4" fmla="*/ 244587 w 245651"/>
                <a:gd name="connsiteY4" fmla="*/ 388 h 128987"/>
                <a:gd name="connsiteX5" fmla="*/ 219187 w 245651"/>
                <a:gd name="connsiteY5" fmla="*/ 27376 h 128987"/>
                <a:gd name="connsiteX6" fmla="*/ 142987 w 245651"/>
                <a:gd name="connsiteY6" fmla="*/ 79763 h 128987"/>
                <a:gd name="connsiteX7" fmla="*/ 109650 w 245651"/>
                <a:gd name="connsiteY7" fmla="*/ 95638 h 128987"/>
                <a:gd name="connsiteX8" fmla="*/ 112 w 245651"/>
                <a:gd name="connsiteY8" fmla="*/ 128976 h 12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651" h="128987">
                  <a:moveTo>
                    <a:pt x="112" y="128976"/>
                  </a:moveTo>
                  <a:cubicBezTo>
                    <a:pt x="3816" y="129505"/>
                    <a:pt x="105417" y="111513"/>
                    <a:pt x="131875" y="98813"/>
                  </a:cubicBezTo>
                  <a:cubicBezTo>
                    <a:pt x="158333" y="86113"/>
                    <a:pt x="149337" y="61507"/>
                    <a:pt x="158862" y="52776"/>
                  </a:cubicBezTo>
                  <a:cubicBezTo>
                    <a:pt x="168387" y="44045"/>
                    <a:pt x="174738" y="55157"/>
                    <a:pt x="189025" y="46426"/>
                  </a:cubicBezTo>
                  <a:cubicBezTo>
                    <a:pt x="203312" y="37695"/>
                    <a:pt x="239560" y="3563"/>
                    <a:pt x="244587" y="388"/>
                  </a:cubicBezTo>
                  <a:cubicBezTo>
                    <a:pt x="249614" y="-2787"/>
                    <a:pt x="236120" y="14147"/>
                    <a:pt x="219187" y="27376"/>
                  </a:cubicBezTo>
                  <a:cubicBezTo>
                    <a:pt x="202254" y="40605"/>
                    <a:pt x="161243" y="68386"/>
                    <a:pt x="142987" y="79763"/>
                  </a:cubicBezTo>
                  <a:cubicBezTo>
                    <a:pt x="124731" y="91140"/>
                    <a:pt x="133727" y="88759"/>
                    <a:pt x="109650" y="95638"/>
                  </a:cubicBezTo>
                  <a:cubicBezTo>
                    <a:pt x="85573" y="102517"/>
                    <a:pt x="-3592" y="128447"/>
                    <a:pt x="112" y="1289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2" name="フリーフォーム: 図形 711">
              <a:extLst>
                <a:ext uri="{FF2B5EF4-FFF2-40B4-BE49-F238E27FC236}">
                  <a16:creationId xmlns:a16="http://schemas.microsoft.com/office/drawing/2014/main" id="{D0C3F11F-BB66-4E80-AEC3-ABEB53A21E1B}"/>
                </a:ext>
              </a:extLst>
            </p:cNvPr>
            <p:cNvSpPr/>
            <p:nvPr/>
          </p:nvSpPr>
          <p:spPr>
            <a:xfrm>
              <a:off x="3972791" y="2609836"/>
              <a:ext cx="186461" cy="119080"/>
            </a:xfrm>
            <a:custGeom>
              <a:avLst/>
              <a:gdLst>
                <a:gd name="connsiteX0" fmla="*/ 186459 w 186461"/>
                <a:gd name="connsiteY0" fmla="*/ 14 h 119080"/>
                <a:gd name="connsiteX1" fmla="*/ 73747 w 186461"/>
                <a:gd name="connsiteY1" fmla="*/ 71452 h 119080"/>
                <a:gd name="connsiteX2" fmla="*/ 13422 w 186461"/>
                <a:gd name="connsiteY2" fmla="*/ 95264 h 119080"/>
                <a:gd name="connsiteX3" fmla="*/ 2309 w 186461"/>
                <a:gd name="connsiteY3" fmla="*/ 119077 h 119080"/>
                <a:gd name="connsiteX4" fmla="*/ 46759 w 186461"/>
                <a:gd name="connsiteY4" fmla="*/ 96852 h 119080"/>
                <a:gd name="connsiteX5" fmla="*/ 76922 w 186461"/>
                <a:gd name="connsiteY5" fmla="*/ 77802 h 119080"/>
                <a:gd name="connsiteX6" fmla="*/ 186459 w 186461"/>
                <a:gd name="connsiteY6" fmla="*/ 14 h 11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461" h="119080">
                  <a:moveTo>
                    <a:pt x="186459" y="14"/>
                  </a:moveTo>
                  <a:cubicBezTo>
                    <a:pt x="185930" y="-1044"/>
                    <a:pt x="102586" y="55577"/>
                    <a:pt x="73747" y="71452"/>
                  </a:cubicBezTo>
                  <a:cubicBezTo>
                    <a:pt x="44908" y="87327"/>
                    <a:pt x="25328" y="87327"/>
                    <a:pt x="13422" y="95264"/>
                  </a:cubicBezTo>
                  <a:cubicBezTo>
                    <a:pt x="1516" y="103201"/>
                    <a:pt x="-3247" y="118812"/>
                    <a:pt x="2309" y="119077"/>
                  </a:cubicBezTo>
                  <a:cubicBezTo>
                    <a:pt x="7865" y="119342"/>
                    <a:pt x="34324" y="103731"/>
                    <a:pt x="46759" y="96852"/>
                  </a:cubicBezTo>
                  <a:cubicBezTo>
                    <a:pt x="59194" y="89973"/>
                    <a:pt x="56020" y="91825"/>
                    <a:pt x="76922" y="77802"/>
                  </a:cubicBezTo>
                  <a:cubicBezTo>
                    <a:pt x="97824" y="63779"/>
                    <a:pt x="186988" y="1072"/>
                    <a:pt x="186459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3" name="フリーフォーム: 図形 712">
              <a:extLst>
                <a:ext uri="{FF2B5EF4-FFF2-40B4-BE49-F238E27FC236}">
                  <a16:creationId xmlns:a16="http://schemas.microsoft.com/office/drawing/2014/main" id="{8535DE84-757D-43A9-B2E5-D70E0B1A3D6D}"/>
                </a:ext>
              </a:extLst>
            </p:cNvPr>
            <p:cNvSpPr/>
            <p:nvPr/>
          </p:nvSpPr>
          <p:spPr>
            <a:xfrm>
              <a:off x="3927381" y="2708441"/>
              <a:ext cx="142784" cy="63424"/>
            </a:xfrm>
            <a:custGeom>
              <a:avLst/>
              <a:gdLst>
                <a:gd name="connsiteX0" fmla="*/ 94 w 142784"/>
                <a:gd name="connsiteY0" fmla="*/ 63334 h 63424"/>
                <a:gd name="connsiteX1" fmla="*/ 76294 w 142784"/>
                <a:gd name="connsiteY1" fmla="*/ 15709 h 63424"/>
                <a:gd name="connsiteX2" fmla="*/ 141382 w 142784"/>
                <a:gd name="connsiteY2" fmla="*/ 3009 h 63424"/>
                <a:gd name="connsiteX3" fmla="*/ 117569 w 142784"/>
                <a:gd name="connsiteY3" fmla="*/ 3009 h 63424"/>
                <a:gd name="connsiteX4" fmla="*/ 77882 w 142784"/>
                <a:gd name="connsiteY4" fmla="*/ 36347 h 63424"/>
                <a:gd name="connsiteX5" fmla="*/ 82644 w 142784"/>
                <a:gd name="connsiteY5" fmla="*/ 18884 h 63424"/>
                <a:gd name="connsiteX6" fmla="*/ 65182 w 142784"/>
                <a:gd name="connsiteY6" fmla="*/ 56984 h 63424"/>
                <a:gd name="connsiteX7" fmla="*/ 60419 w 142784"/>
                <a:gd name="connsiteY7" fmla="*/ 28409 h 63424"/>
                <a:gd name="connsiteX8" fmla="*/ 94 w 142784"/>
                <a:gd name="connsiteY8" fmla="*/ 63334 h 6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784" h="63424">
                  <a:moveTo>
                    <a:pt x="94" y="63334"/>
                  </a:moveTo>
                  <a:cubicBezTo>
                    <a:pt x="2740" y="61217"/>
                    <a:pt x="52746" y="25763"/>
                    <a:pt x="76294" y="15709"/>
                  </a:cubicBezTo>
                  <a:cubicBezTo>
                    <a:pt x="99842" y="5655"/>
                    <a:pt x="134503" y="5126"/>
                    <a:pt x="141382" y="3009"/>
                  </a:cubicBezTo>
                  <a:cubicBezTo>
                    <a:pt x="148261" y="892"/>
                    <a:pt x="128152" y="-2547"/>
                    <a:pt x="117569" y="3009"/>
                  </a:cubicBezTo>
                  <a:cubicBezTo>
                    <a:pt x="106986" y="8565"/>
                    <a:pt x="83703" y="33701"/>
                    <a:pt x="77882" y="36347"/>
                  </a:cubicBezTo>
                  <a:cubicBezTo>
                    <a:pt x="72061" y="38993"/>
                    <a:pt x="84761" y="15444"/>
                    <a:pt x="82644" y="18884"/>
                  </a:cubicBezTo>
                  <a:cubicBezTo>
                    <a:pt x="80527" y="22323"/>
                    <a:pt x="68886" y="55397"/>
                    <a:pt x="65182" y="56984"/>
                  </a:cubicBezTo>
                  <a:cubicBezTo>
                    <a:pt x="61478" y="58571"/>
                    <a:pt x="69679" y="27086"/>
                    <a:pt x="60419" y="28409"/>
                  </a:cubicBezTo>
                  <a:cubicBezTo>
                    <a:pt x="51159" y="29732"/>
                    <a:pt x="-2552" y="65451"/>
                    <a:pt x="94" y="633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4" name="フリーフォーム: 図形 713">
              <a:extLst>
                <a:ext uri="{FF2B5EF4-FFF2-40B4-BE49-F238E27FC236}">
                  <a16:creationId xmlns:a16="http://schemas.microsoft.com/office/drawing/2014/main" id="{25B257F2-1621-4BAD-9EF0-36A7931AF16E}"/>
                </a:ext>
              </a:extLst>
            </p:cNvPr>
            <p:cNvSpPr/>
            <p:nvPr/>
          </p:nvSpPr>
          <p:spPr>
            <a:xfrm>
              <a:off x="3671494" y="2115230"/>
              <a:ext cx="52786" cy="222181"/>
            </a:xfrm>
            <a:custGeom>
              <a:avLst/>
              <a:gdLst>
                <a:gd name="connsiteX0" fmla="*/ 52781 w 52786"/>
                <a:gd name="connsiteY0" fmla="*/ 908 h 222181"/>
                <a:gd name="connsiteX1" fmla="*/ 13094 w 52786"/>
                <a:gd name="connsiteY1" fmla="*/ 94570 h 222181"/>
                <a:gd name="connsiteX2" fmla="*/ 25794 w 52786"/>
                <a:gd name="connsiteY2" fmla="*/ 219983 h 222181"/>
                <a:gd name="connsiteX3" fmla="*/ 24206 w 52786"/>
                <a:gd name="connsiteY3" fmla="*/ 167595 h 222181"/>
                <a:gd name="connsiteX4" fmla="*/ 1981 w 52786"/>
                <a:gd name="connsiteY4" fmla="*/ 80283 h 222181"/>
                <a:gd name="connsiteX5" fmla="*/ 1981 w 52786"/>
                <a:gd name="connsiteY5" fmla="*/ 140608 h 222181"/>
                <a:gd name="connsiteX6" fmla="*/ 9919 w 52786"/>
                <a:gd name="connsiteY6" fmla="*/ 105683 h 222181"/>
                <a:gd name="connsiteX7" fmla="*/ 16269 w 52786"/>
                <a:gd name="connsiteY7" fmla="*/ 48533 h 222181"/>
                <a:gd name="connsiteX8" fmla="*/ 52781 w 52786"/>
                <a:gd name="connsiteY8" fmla="*/ 908 h 222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86" h="222181">
                  <a:moveTo>
                    <a:pt x="52781" y="908"/>
                  </a:moveTo>
                  <a:cubicBezTo>
                    <a:pt x="52252" y="8581"/>
                    <a:pt x="17592" y="58058"/>
                    <a:pt x="13094" y="94570"/>
                  </a:cubicBezTo>
                  <a:cubicBezTo>
                    <a:pt x="8596" y="131082"/>
                    <a:pt x="23942" y="207812"/>
                    <a:pt x="25794" y="219983"/>
                  </a:cubicBezTo>
                  <a:cubicBezTo>
                    <a:pt x="27646" y="232154"/>
                    <a:pt x="28175" y="190878"/>
                    <a:pt x="24206" y="167595"/>
                  </a:cubicBezTo>
                  <a:cubicBezTo>
                    <a:pt x="20237" y="144312"/>
                    <a:pt x="5685" y="84781"/>
                    <a:pt x="1981" y="80283"/>
                  </a:cubicBezTo>
                  <a:cubicBezTo>
                    <a:pt x="-1723" y="75785"/>
                    <a:pt x="658" y="136375"/>
                    <a:pt x="1981" y="140608"/>
                  </a:cubicBezTo>
                  <a:cubicBezTo>
                    <a:pt x="3304" y="144841"/>
                    <a:pt x="7538" y="121029"/>
                    <a:pt x="9919" y="105683"/>
                  </a:cubicBezTo>
                  <a:cubicBezTo>
                    <a:pt x="12300" y="90337"/>
                    <a:pt x="14152" y="60704"/>
                    <a:pt x="16269" y="48533"/>
                  </a:cubicBezTo>
                  <a:cubicBezTo>
                    <a:pt x="18386" y="36362"/>
                    <a:pt x="53310" y="-6765"/>
                    <a:pt x="52781" y="9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5" name="フリーフォーム: 図形 714">
              <a:extLst>
                <a:ext uri="{FF2B5EF4-FFF2-40B4-BE49-F238E27FC236}">
                  <a16:creationId xmlns:a16="http://schemas.microsoft.com/office/drawing/2014/main" id="{255FA3EF-7F80-4B11-BC5B-73FB1586ACF6}"/>
                </a:ext>
              </a:extLst>
            </p:cNvPr>
            <p:cNvSpPr/>
            <p:nvPr/>
          </p:nvSpPr>
          <p:spPr>
            <a:xfrm>
              <a:off x="3987788" y="2115897"/>
              <a:ext cx="69901" cy="176823"/>
            </a:xfrm>
            <a:custGeom>
              <a:avLst/>
              <a:gdLst>
                <a:gd name="connsiteX0" fmla="*/ 6362 w 69901"/>
                <a:gd name="connsiteY0" fmla="*/ 241 h 176823"/>
                <a:gd name="connsiteX1" fmla="*/ 20650 w 69901"/>
                <a:gd name="connsiteY1" fmla="*/ 89141 h 176823"/>
                <a:gd name="connsiteX2" fmla="*/ 61925 w 69901"/>
                <a:gd name="connsiteY2" fmla="*/ 136766 h 176823"/>
                <a:gd name="connsiteX3" fmla="*/ 63512 w 69901"/>
                <a:gd name="connsiteY3" fmla="*/ 176453 h 176823"/>
                <a:gd name="connsiteX4" fmla="*/ 66687 w 69901"/>
                <a:gd name="connsiteY4" fmla="*/ 152641 h 176823"/>
                <a:gd name="connsiteX5" fmla="*/ 12712 w 69901"/>
                <a:gd name="connsiteY5" fmla="*/ 89141 h 176823"/>
                <a:gd name="connsiteX6" fmla="*/ 34937 w 69901"/>
                <a:gd name="connsiteY6" fmla="*/ 114541 h 176823"/>
                <a:gd name="connsiteX7" fmla="*/ 1600 w 69901"/>
                <a:gd name="connsiteY7" fmla="*/ 63741 h 176823"/>
                <a:gd name="connsiteX8" fmla="*/ 6362 w 69901"/>
                <a:gd name="connsiteY8" fmla="*/ 241 h 17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901" h="176823">
                  <a:moveTo>
                    <a:pt x="6362" y="241"/>
                  </a:moveTo>
                  <a:cubicBezTo>
                    <a:pt x="9537" y="4474"/>
                    <a:pt x="11389" y="66387"/>
                    <a:pt x="20650" y="89141"/>
                  </a:cubicBezTo>
                  <a:cubicBezTo>
                    <a:pt x="29911" y="111895"/>
                    <a:pt x="54781" y="122214"/>
                    <a:pt x="61925" y="136766"/>
                  </a:cubicBezTo>
                  <a:cubicBezTo>
                    <a:pt x="69069" y="151318"/>
                    <a:pt x="62718" y="173807"/>
                    <a:pt x="63512" y="176453"/>
                  </a:cubicBezTo>
                  <a:cubicBezTo>
                    <a:pt x="64306" y="179099"/>
                    <a:pt x="75154" y="167193"/>
                    <a:pt x="66687" y="152641"/>
                  </a:cubicBezTo>
                  <a:cubicBezTo>
                    <a:pt x="58220" y="138089"/>
                    <a:pt x="18004" y="95491"/>
                    <a:pt x="12712" y="89141"/>
                  </a:cubicBezTo>
                  <a:cubicBezTo>
                    <a:pt x="7420" y="82791"/>
                    <a:pt x="36789" y="118774"/>
                    <a:pt x="34937" y="114541"/>
                  </a:cubicBezTo>
                  <a:cubicBezTo>
                    <a:pt x="33085" y="110308"/>
                    <a:pt x="6098" y="78822"/>
                    <a:pt x="1600" y="63741"/>
                  </a:cubicBezTo>
                  <a:cubicBezTo>
                    <a:pt x="-2898" y="48660"/>
                    <a:pt x="3187" y="-3992"/>
                    <a:pt x="6362" y="2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6" name="フリーフォーム: 図形 715">
              <a:extLst>
                <a:ext uri="{FF2B5EF4-FFF2-40B4-BE49-F238E27FC236}">
                  <a16:creationId xmlns:a16="http://schemas.microsoft.com/office/drawing/2014/main" id="{0E5DB363-7C93-445D-A5B4-98CD0FB566A2}"/>
                </a:ext>
              </a:extLst>
            </p:cNvPr>
            <p:cNvSpPr/>
            <p:nvPr/>
          </p:nvSpPr>
          <p:spPr>
            <a:xfrm>
              <a:off x="3229482" y="2147687"/>
              <a:ext cx="453521" cy="93961"/>
            </a:xfrm>
            <a:custGeom>
              <a:avLst/>
              <a:gdLst>
                <a:gd name="connsiteX0" fmla="*/ 453518 w 453521"/>
                <a:gd name="connsiteY0" fmla="*/ 201 h 93961"/>
                <a:gd name="connsiteX1" fmla="*/ 312231 w 453521"/>
                <a:gd name="connsiteY1" fmla="*/ 68463 h 93961"/>
                <a:gd name="connsiteX2" fmla="*/ 329693 w 453521"/>
                <a:gd name="connsiteY2" fmla="*/ 52588 h 93961"/>
                <a:gd name="connsiteX3" fmla="*/ 290006 w 453521"/>
                <a:gd name="connsiteY3" fmla="*/ 68463 h 93961"/>
                <a:gd name="connsiteX4" fmla="*/ 351918 w 453521"/>
                <a:gd name="connsiteY4" fmla="*/ 85926 h 93961"/>
                <a:gd name="connsiteX5" fmla="*/ 340806 w 453521"/>
                <a:gd name="connsiteY5" fmla="*/ 84338 h 93961"/>
                <a:gd name="connsiteX6" fmla="*/ 264606 w 453521"/>
                <a:gd name="connsiteY6" fmla="*/ 70051 h 93961"/>
                <a:gd name="connsiteX7" fmla="*/ 153481 w 453521"/>
                <a:gd name="connsiteY7" fmla="*/ 71638 h 93961"/>
                <a:gd name="connsiteX8" fmla="*/ 156656 w 453521"/>
                <a:gd name="connsiteY8" fmla="*/ 85926 h 93961"/>
                <a:gd name="connsiteX9" fmla="*/ 66168 w 453521"/>
                <a:gd name="connsiteY9" fmla="*/ 51001 h 93961"/>
                <a:gd name="connsiteX10" fmla="*/ 12193 w 453521"/>
                <a:gd name="connsiteY10" fmla="*/ 27188 h 93961"/>
                <a:gd name="connsiteX11" fmla="*/ 307468 w 453521"/>
                <a:gd name="connsiteY11" fmla="*/ 93863 h 93961"/>
                <a:gd name="connsiteX12" fmla="*/ 453518 w 453521"/>
                <a:gd name="connsiteY12" fmla="*/ 201 h 93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3521" h="93961">
                  <a:moveTo>
                    <a:pt x="453518" y="201"/>
                  </a:moveTo>
                  <a:cubicBezTo>
                    <a:pt x="454312" y="-4032"/>
                    <a:pt x="332868" y="59732"/>
                    <a:pt x="312231" y="68463"/>
                  </a:cubicBezTo>
                  <a:cubicBezTo>
                    <a:pt x="291594" y="77194"/>
                    <a:pt x="333397" y="52588"/>
                    <a:pt x="329693" y="52588"/>
                  </a:cubicBezTo>
                  <a:cubicBezTo>
                    <a:pt x="325989" y="52588"/>
                    <a:pt x="286302" y="62907"/>
                    <a:pt x="290006" y="68463"/>
                  </a:cubicBezTo>
                  <a:cubicBezTo>
                    <a:pt x="293710" y="74019"/>
                    <a:pt x="343451" y="83280"/>
                    <a:pt x="351918" y="85926"/>
                  </a:cubicBezTo>
                  <a:cubicBezTo>
                    <a:pt x="360385" y="88572"/>
                    <a:pt x="340806" y="84338"/>
                    <a:pt x="340806" y="84338"/>
                  </a:cubicBezTo>
                  <a:cubicBezTo>
                    <a:pt x="326254" y="81692"/>
                    <a:pt x="295827" y="72168"/>
                    <a:pt x="264606" y="70051"/>
                  </a:cubicBezTo>
                  <a:cubicBezTo>
                    <a:pt x="233385" y="67934"/>
                    <a:pt x="171473" y="68992"/>
                    <a:pt x="153481" y="71638"/>
                  </a:cubicBezTo>
                  <a:cubicBezTo>
                    <a:pt x="135489" y="74284"/>
                    <a:pt x="171208" y="89365"/>
                    <a:pt x="156656" y="85926"/>
                  </a:cubicBezTo>
                  <a:cubicBezTo>
                    <a:pt x="142104" y="82487"/>
                    <a:pt x="90245" y="60791"/>
                    <a:pt x="66168" y="51001"/>
                  </a:cubicBezTo>
                  <a:cubicBezTo>
                    <a:pt x="42091" y="41211"/>
                    <a:pt x="-28024" y="20044"/>
                    <a:pt x="12193" y="27188"/>
                  </a:cubicBezTo>
                  <a:cubicBezTo>
                    <a:pt x="52410" y="34332"/>
                    <a:pt x="236295" y="96773"/>
                    <a:pt x="307468" y="93863"/>
                  </a:cubicBezTo>
                  <a:cubicBezTo>
                    <a:pt x="378641" y="90953"/>
                    <a:pt x="452724" y="4434"/>
                    <a:pt x="453518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7" name="フリーフォーム: 図形 716">
              <a:extLst>
                <a:ext uri="{FF2B5EF4-FFF2-40B4-BE49-F238E27FC236}">
                  <a16:creationId xmlns:a16="http://schemas.microsoft.com/office/drawing/2014/main" id="{7C3FDEDD-699D-4CDF-A314-0D7543C61492}"/>
                </a:ext>
              </a:extLst>
            </p:cNvPr>
            <p:cNvSpPr/>
            <p:nvPr/>
          </p:nvSpPr>
          <p:spPr>
            <a:xfrm>
              <a:off x="4010956" y="2144408"/>
              <a:ext cx="504053" cy="121890"/>
            </a:xfrm>
            <a:custGeom>
              <a:avLst/>
              <a:gdLst>
                <a:gd name="connsiteX0" fmla="*/ 657 w 504053"/>
                <a:gd name="connsiteY0" fmla="*/ 305 h 121890"/>
                <a:gd name="connsiteX1" fmla="*/ 261007 w 504053"/>
                <a:gd name="connsiteY1" fmla="*/ 119367 h 121890"/>
                <a:gd name="connsiteX2" fmla="*/ 126069 w 504053"/>
                <a:gd name="connsiteY2" fmla="*/ 82855 h 121890"/>
                <a:gd name="connsiteX3" fmla="*/ 334032 w 504053"/>
                <a:gd name="connsiteY3" fmla="*/ 98730 h 121890"/>
                <a:gd name="connsiteX4" fmla="*/ 426107 w 504053"/>
                <a:gd name="connsiteY4" fmla="*/ 70155 h 121890"/>
                <a:gd name="connsiteX5" fmla="*/ 503894 w 504053"/>
                <a:gd name="connsiteY5" fmla="*/ 28880 h 121890"/>
                <a:gd name="connsiteX6" fmla="*/ 405469 w 504053"/>
                <a:gd name="connsiteY6" fmla="*/ 74917 h 121890"/>
                <a:gd name="connsiteX7" fmla="*/ 280057 w 504053"/>
                <a:gd name="connsiteY7" fmla="*/ 108255 h 121890"/>
                <a:gd name="connsiteX8" fmla="*/ 189569 w 504053"/>
                <a:gd name="connsiteY8" fmla="*/ 86030 h 121890"/>
                <a:gd name="connsiteX9" fmla="*/ 657 w 504053"/>
                <a:gd name="connsiteY9" fmla="*/ 305 h 12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4053" h="121890">
                  <a:moveTo>
                    <a:pt x="657" y="305"/>
                  </a:moveTo>
                  <a:cubicBezTo>
                    <a:pt x="12563" y="5861"/>
                    <a:pt x="240105" y="105609"/>
                    <a:pt x="261007" y="119367"/>
                  </a:cubicBezTo>
                  <a:cubicBezTo>
                    <a:pt x="281909" y="133125"/>
                    <a:pt x="113898" y="86295"/>
                    <a:pt x="126069" y="82855"/>
                  </a:cubicBezTo>
                  <a:cubicBezTo>
                    <a:pt x="138240" y="79416"/>
                    <a:pt x="284026" y="100847"/>
                    <a:pt x="334032" y="98730"/>
                  </a:cubicBezTo>
                  <a:cubicBezTo>
                    <a:pt x="384038" y="96613"/>
                    <a:pt x="397797" y="81797"/>
                    <a:pt x="426107" y="70155"/>
                  </a:cubicBezTo>
                  <a:cubicBezTo>
                    <a:pt x="454417" y="58513"/>
                    <a:pt x="507334" y="28086"/>
                    <a:pt x="503894" y="28880"/>
                  </a:cubicBezTo>
                  <a:cubicBezTo>
                    <a:pt x="500454" y="29674"/>
                    <a:pt x="442775" y="61688"/>
                    <a:pt x="405469" y="74917"/>
                  </a:cubicBezTo>
                  <a:cubicBezTo>
                    <a:pt x="368163" y="88146"/>
                    <a:pt x="316040" y="106403"/>
                    <a:pt x="280057" y="108255"/>
                  </a:cubicBezTo>
                  <a:cubicBezTo>
                    <a:pt x="244074" y="110107"/>
                    <a:pt x="237194" y="105609"/>
                    <a:pt x="189569" y="86030"/>
                  </a:cubicBezTo>
                  <a:cubicBezTo>
                    <a:pt x="141944" y="66451"/>
                    <a:pt x="-11249" y="-5251"/>
                    <a:pt x="657" y="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8" name="フリーフォーム: 図形 717">
              <a:extLst>
                <a:ext uri="{FF2B5EF4-FFF2-40B4-BE49-F238E27FC236}">
                  <a16:creationId xmlns:a16="http://schemas.microsoft.com/office/drawing/2014/main" id="{D473C4C4-2543-4669-B502-B848F7D36A75}"/>
                </a:ext>
              </a:extLst>
            </p:cNvPr>
            <p:cNvSpPr/>
            <p:nvPr/>
          </p:nvSpPr>
          <p:spPr>
            <a:xfrm>
              <a:off x="4232086" y="2133000"/>
              <a:ext cx="365497" cy="712084"/>
            </a:xfrm>
            <a:custGeom>
              <a:avLst/>
              <a:gdLst>
                <a:gd name="connsiteX0" fmla="*/ 365314 w 365497"/>
                <a:gd name="connsiteY0" fmla="*/ 600 h 712084"/>
                <a:gd name="connsiteX1" fmla="*/ 271652 w 365497"/>
                <a:gd name="connsiteY1" fmla="*/ 332388 h 712084"/>
                <a:gd name="connsiteX2" fmla="*/ 174814 w 365497"/>
                <a:gd name="connsiteY2" fmla="*/ 511775 h 712084"/>
                <a:gd name="connsiteX3" fmla="*/ 249427 w 365497"/>
                <a:gd name="connsiteY3" fmla="*/ 314925 h 712084"/>
                <a:gd name="connsiteX4" fmla="*/ 174814 w 365497"/>
                <a:gd name="connsiteY4" fmla="*/ 491138 h 712084"/>
                <a:gd name="connsiteX5" fmla="*/ 101789 w 365497"/>
                <a:gd name="connsiteY5" fmla="*/ 587975 h 712084"/>
                <a:gd name="connsiteX6" fmla="*/ 189 w 365497"/>
                <a:gd name="connsiteY6" fmla="*/ 711800 h 712084"/>
                <a:gd name="connsiteX7" fmla="*/ 128777 w 365497"/>
                <a:gd name="connsiteY7" fmla="*/ 551463 h 712084"/>
                <a:gd name="connsiteX8" fmla="*/ 290702 w 365497"/>
                <a:gd name="connsiteY8" fmla="*/ 259363 h 712084"/>
                <a:gd name="connsiteX9" fmla="*/ 365314 w 365497"/>
                <a:gd name="connsiteY9" fmla="*/ 600 h 71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5497" h="712084">
                  <a:moveTo>
                    <a:pt x="365314" y="600"/>
                  </a:moveTo>
                  <a:cubicBezTo>
                    <a:pt x="362139" y="12771"/>
                    <a:pt x="303402" y="247192"/>
                    <a:pt x="271652" y="332388"/>
                  </a:cubicBezTo>
                  <a:cubicBezTo>
                    <a:pt x="239902" y="417584"/>
                    <a:pt x="178518" y="514686"/>
                    <a:pt x="174814" y="511775"/>
                  </a:cubicBezTo>
                  <a:cubicBezTo>
                    <a:pt x="171110" y="508865"/>
                    <a:pt x="249427" y="318364"/>
                    <a:pt x="249427" y="314925"/>
                  </a:cubicBezTo>
                  <a:cubicBezTo>
                    <a:pt x="249427" y="311486"/>
                    <a:pt x="199420" y="445630"/>
                    <a:pt x="174814" y="491138"/>
                  </a:cubicBezTo>
                  <a:cubicBezTo>
                    <a:pt x="150208" y="536646"/>
                    <a:pt x="130893" y="551198"/>
                    <a:pt x="101789" y="587975"/>
                  </a:cubicBezTo>
                  <a:cubicBezTo>
                    <a:pt x="72685" y="624752"/>
                    <a:pt x="-4309" y="717885"/>
                    <a:pt x="189" y="711800"/>
                  </a:cubicBezTo>
                  <a:cubicBezTo>
                    <a:pt x="4687" y="705715"/>
                    <a:pt x="80358" y="626869"/>
                    <a:pt x="128777" y="551463"/>
                  </a:cubicBezTo>
                  <a:cubicBezTo>
                    <a:pt x="177196" y="476057"/>
                    <a:pt x="251544" y="354613"/>
                    <a:pt x="290702" y="259363"/>
                  </a:cubicBezTo>
                  <a:cubicBezTo>
                    <a:pt x="329860" y="164113"/>
                    <a:pt x="368489" y="-11571"/>
                    <a:pt x="365314" y="6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9" name="フリーフォーム: 図形 718">
              <a:extLst>
                <a:ext uri="{FF2B5EF4-FFF2-40B4-BE49-F238E27FC236}">
                  <a16:creationId xmlns:a16="http://schemas.microsoft.com/office/drawing/2014/main" id="{9FC401E2-F24E-4741-A2CE-3DEEC4797750}"/>
                </a:ext>
              </a:extLst>
            </p:cNvPr>
            <p:cNvSpPr/>
            <p:nvPr/>
          </p:nvSpPr>
          <p:spPr>
            <a:xfrm>
              <a:off x="3784039" y="2764888"/>
              <a:ext cx="500955" cy="247295"/>
            </a:xfrm>
            <a:custGeom>
              <a:avLst/>
              <a:gdLst>
                <a:gd name="connsiteX0" fmla="*/ 500624 w 500955"/>
                <a:gd name="connsiteY0" fmla="*/ 537 h 247295"/>
                <a:gd name="connsiteX1" fmla="*/ 346636 w 500955"/>
                <a:gd name="connsiteY1" fmla="*/ 165637 h 247295"/>
                <a:gd name="connsiteX2" fmla="*/ 291074 w 500955"/>
                <a:gd name="connsiteY2" fmla="*/ 211675 h 247295"/>
                <a:gd name="connsiteX3" fmla="*/ 210111 w 500955"/>
                <a:gd name="connsiteY3" fmla="*/ 243425 h 247295"/>
                <a:gd name="connsiteX4" fmla="*/ 561 w 500955"/>
                <a:gd name="connsiteY4" fmla="*/ 243425 h 247295"/>
                <a:gd name="connsiteX5" fmla="*/ 279961 w 500955"/>
                <a:gd name="connsiteY5" fmla="*/ 213262 h 247295"/>
                <a:gd name="connsiteX6" fmla="*/ 238686 w 500955"/>
                <a:gd name="connsiteY6" fmla="*/ 225962 h 247295"/>
                <a:gd name="connsiteX7" fmla="*/ 383149 w 500955"/>
                <a:gd name="connsiteY7" fmla="*/ 116425 h 247295"/>
                <a:gd name="connsiteX8" fmla="*/ 500624 w 500955"/>
                <a:gd name="connsiteY8" fmla="*/ 537 h 247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0955" h="247295">
                  <a:moveTo>
                    <a:pt x="500624" y="537"/>
                  </a:moveTo>
                  <a:cubicBezTo>
                    <a:pt x="494538" y="8739"/>
                    <a:pt x="381561" y="130448"/>
                    <a:pt x="346636" y="165637"/>
                  </a:cubicBezTo>
                  <a:cubicBezTo>
                    <a:pt x="311711" y="200826"/>
                    <a:pt x="313828" y="198710"/>
                    <a:pt x="291074" y="211675"/>
                  </a:cubicBezTo>
                  <a:cubicBezTo>
                    <a:pt x="268320" y="224640"/>
                    <a:pt x="258530" y="238133"/>
                    <a:pt x="210111" y="243425"/>
                  </a:cubicBezTo>
                  <a:cubicBezTo>
                    <a:pt x="161692" y="248717"/>
                    <a:pt x="-11081" y="248452"/>
                    <a:pt x="561" y="243425"/>
                  </a:cubicBezTo>
                  <a:cubicBezTo>
                    <a:pt x="12203" y="238398"/>
                    <a:pt x="240273" y="216173"/>
                    <a:pt x="279961" y="213262"/>
                  </a:cubicBezTo>
                  <a:cubicBezTo>
                    <a:pt x="319648" y="210352"/>
                    <a:pt x="221488" y="242101"/>
                    <a:pt x="238686" y="225962"/>
                  </a:cubicBezTo>
                  <a:cubicBezTo>
                    <a:pt x="255884" y="209823"/>
                    <a:pt x="338699" y="152673"/>
                    <a:pt x="383149" y="116425"/>
                  </a:cubicBezTo>
                  <a:cubicBezTo>
                    <a:pt x="427599" y="80177"/>
                    <a:pt x="506710" y="-7665"/>
                    <a:pt x="500624" y="5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0" name="フリーフォーム: 図形 719">
              <a:extLst>
                <a:ext uri="{FF2B5EF4-FFF2-40B4-BE49-F238E27FC236}">
                  <a16:creationId xmlns:a16="http://schemas.microsoft.com/office/drawing/2014/main" id="{810193F2-B4FD-4B2E-8F57-37A2618F1374}"/>
                </a:ext>
              </a:extLst>
            </p:cNvPr>
            <p:cNvSpPr/>
            <p:nvPr/>
          </p:nvSpPr>
          <p:spPr>
            <a:xfrm>
              <a:off x="3368978" y="2627785"/>
              <a:ext cx="413969" cy="377186"/>
            </a:xfrm>
            <a:custGeom>
              <a:avLst/>
              <a:gdLst>
                <a:gd name="connsiteX0" fmla="*/ 1285 w 413969"/>
                <a:gd name="connsiteY0" fmla="*/ 1115 h 377186"/>
                <a:gd name="connsiteX1" fmla="*/ 218772 w 413969"/>
                <a:gd name="connsiteY1" fmla="*/ 248765 h 377186"/>
                <a:gd name="connsiteX2" fmla="*/ 412447 w 413969"/>
                <a:gd name="connsiteY2" fmla="*/ 375765 h 377186"/>
                <a:gd name="connsiteX3" fmla="*/ 299735 w 413969"/>
                <a:gd name="connsiteY3" fmla="*/ 309090 h 377186"/>
                <a:gd name="connsiteX4" fmla="*/ 131460 w 413969"/>
                <a:gd name="connsiteY4" fmla="*/ 188440 h 377186"/>
                <a:gd name="connsiteX5" fmla="*/ 128285 w 413969"/>
                <a:gd name="connsiteY5" fmla="*/ 158278 h 377186"/>
                <a:gd name="connsiteX6" fmla="*/ 1285 w 413969"/>
                <a:gd name="connsiteY6" fmla="*/ 1115 h 37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3969" h="377186">
                  <a:moveTo>
                    <a:pt x="1285" y="1115"/>
                  </a:moveTo>
                  <a:cubicBezTo>
                    <a:pt x="16366" y="16196"/>
                    <a:pt x="150245" y="186323"/>
                    <a:pt x="218772" y="248765"/>
                  </a:cubicBezTo>
                  <a:cubicBezTo>
                    <a:pt x="287299" y="311207"/>
                    <a:pt x="398953" y="365711"/>
                    <a:pt x="412447" y="375765"/>
                  </a:cubicBezTo>
                  <a:cubicBezTo>
                    <a:pt x="425941" y="385819"/>
                    <a:pt x="346566" y="340311"/>
                    <a:pt x="299735" y="309090"/>
                  </a:cubicBezTo>
                  <a:cubicBezTo>
                    <a:pt x="252904" y="277869"/>
                    <a:pt x="160035" y="213575"/>
                    <a:pt x="131460" y="188440"/>
                  </a:cubicBezTo>
                  <a:cubicBezTo>
                    <a:pt x="102885" y="163305"/>
                    <a:pt x="148129" y="188176"/>
                    <a:pt x="128285" y="158278"/>
                  </a:cubicBezTo>
                  <a:cubicBezTo>
                    <a:pt x="108441" y="128380"/>
                    <a:pt x="-13796" y="-13966"/>
                    <a:pt x="1285" y="1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1" name="フリーフォーム: 図形 720">
              <a:extLst>
                <a:ext uri="{FF2B5EF4-FFF2-40B4-BE49-F238E27FC236}">
                  <a16:creationId xmlns:a16="http://schemas.microsoft.com/office/drawing/2014/main" id="{9BDF97E9-CC81-4FFA-B756-873DBE5550A5}"/>
                </a:ext>
              </a:extLst>
            </p:cNvPr>
            <p:cNvSpPr/>
            <p:nvPr/>
          </p:nvSpPr>
          <p:spPr>
            <a:xfrm>
              <a:off x="3170671" y="2119483"/>
              <a:ext cx="191844" cy="511218"/>
            </a:xfrm>
            <a:custGeom>
              <a:avLst/>
              <a:gdLst>
                <a:gd name="connsiteX0" fmla="*/ 1154 w 191844"/>
                <a:gd name="connsiteY0" fmla="*/ 4592 h 511218"/>
                <a:gd name="connsiteX1" fmla="*/ 29729 w 191844"/>
                <a:gd name="connsiteY1" fmla="*/ 242717 h 511218"/>
                <a:gd name="connsiteX2" fmla="*/ 185304 w 191844"/>
                <a:gd name="connsiteY2" fmla="*/ 504655 h 511218"/>
                <a:gd name="connsiteX3" fmla="*/ 151967 w 191844"/>
                <a:gd name="connsiteY3" fmla="*/ 418930 h 511218"/>
                <a:gd name="connsiteX4" fmla="*/ 53542 w 191844"/>
                <a:gd name="connsiteY4" fmla="*/ 272880 h 511218"/>
                <a:gd name="connsiteX5" fmla="*/ 58304 w 191844"/>
                <a:gd name="connsiteY5" fmla="*/ 268117 h 511218"/>
                <a:gd name="connsiteX6" fmla="*/ 10679 w 191844"/>
                <a:gd name="connsiteY6" fmla="*/ 99842 h 511218"/>
                <a:gd name="connsiteX7" fmla="*/ 1154 w 191844"/>
                <a:gd name="connsiteY7" fmla="*/ 4592 h 511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1844" h="511218">
                  <a:moveTo>
                    <a:pt x="1154" y="4592"/>
                  </a:moveTo>
                  <a:cubicBezTo>
                    <a:pt x="4329" y="28405"/>
                    <a:pt x="-963" y="159373"/>
                    <a:pt x="29729" y="242717"/>
                  </a:cubicBezTo>
                  <a:cubicBezTo>
                    <a:pt x="60421" y="326061"/>
                    <a:pt x="164931" y="475286"/>
                    <a:pt x="185304" y="504655"/>
                  </a:cubicBezTo>
                  <a:cubicBezTo>
                    <a:pt x="205677" y="534024"/>
                    <a:pt x="173927" y="457559"/>
                    <a:pt x="151967" y="418930"/>
                  </a:cubicBezTo>
                  <a:cubicBezTo>
                    <a:pt x="130007" y="380301"/>
                    <a:pt x="69152" y="298015"/>
                    <a:pt x="53542" y="272880"/>
                  </a:cubicBezTo>
                  <a:cubicBezTo>
                    <a:pt x="37932" y="247745"/>
                    <a:pt x="65448" y="296957"/>
                    <a:pt x="58304" y="268117"/>
                  </a:cubicBezTo>
                  <a:cubicBezTo>
                    <a:pt x="51160" y="239277"/>
                    <a:pt x="19939" y="144556"/>
                    <a:pt x="10679" y="99842"/>
                  </a:cubicBezTo>
                  <a:cubicBezTo>
                    <a:pt x="1419" y="55128"/>
                    <a:pt x="-2021" y="-19221"/>
                    <a:pt x="1154" y="4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2" name="フリーフォーム: 図形 721">
              <a:extLst>
                <a:ext uri="{FF2B5EF4-FFF2-40B4-BE49-F238E27FC236}">
                  <a16:creationId xmlns:a16="http://schemas.microsoft.com/office/drawing/2014/main" id="{241E1A55-3C78-454F-8686-247876923306}"/>
                </a:ext>
              </a:extLst>
            </p:cNvPr>
            <p:cNvSpPr/>
            <p:nvPr/>
          </p:nvSpPr>
          <p:spPr>
            <a:xfrm>
              <a:off x="3039877" y="1564181"/>
              <a:ext cx="217962" cy="618505"/>
            </a:xfrm>
            <a:custGeom>
              <a:avLst/>
              <a:gdLst>
                <a:gd name="connsiteX0" fmla="*/ 186 w 217962"/>
                <a:gd name="connsiteY0" fmla="*/ 1094 h 618505"/>
                <a:gd name="connsiteX1" fmla="*/ 60511 w 217962"/>
                <a:gd name="connsiteY1" fmla="*/ 240807 h 618505"/>
                <a:gd name="connsiteX2" fmla="*/ 55748 w 217962"/>
                <a:gd name="connsiteY2" fmla="*/ 296369 h 618505"/>
                <a:gd name="connsiteX3" fmla="*/ 92261 w 217962"/>
                <a:gd name="connsiteY3" fmla="*/ 407494 h 618505"/>
                <a:gd name="connsiteX4" fmla="*/ 214498 w 217962"/>
                <a:gd name="connsiteY4" fmla="*/ 610694 h 618505"/>
                <a:gd name="connsiteX5" fmla="*/ 176398 w 217962"/>
                <a:gd name="connsiteY5" fmla="*/ 561482 h 618505"/>
                <a:gd name="connsiteX6" fmla="*/ 92261 w 217962"/>
                <a:gd name="connsiteY6" fmla="*/ 420194 h 618505"/>
                <a:gd name="connsiteX7" fmla="*/ 170048 w 217962"/>
                <a:gd name="connsiteY7" fmla="*/ 585294 h 618505"/>
                <a:gd name="connsiteX8" fmla="*/ 81148 w 217962"/>
                <a:gd name="connsiteY8" fmla="*/ 429719 h 618505"/>
                <a:gd name="connsiteX9" fmla="*/ 27173 w 217962"/>
                <a:gd name="connsiteY9" fmla="*/ 317007 h 618505"/>
                <a:gd name="connsiteX10" fmla="*/ 50986 w 217962"/>
                <a:gd name="connsiteY10" fmla="*/ 345582 h 618505"/>
                <a:gd name="connsiteX11" fmla="*/ 38286 w 217962"/>
                <a:gd name="connsiteY11" fmla="*/ 228107 h 618505"/>
                <a:gd name="connsiteX12" fmla="*/ 41461 w 217962"/>
                <a:gd name="connsiteY12" fmla="*/ 155082 h 618505"/>
                <a:gd name="connsiteX13" fmla="*/ 186 w 217962"/>
                <a:gd name="connsiteY13" fmla="*/ 1094 h 61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7962" h="618505">
                  <a:moveTo>
                    <a:pt x="186" y="1094"/>
                  </a:moveTo>
                  <a:cubicBezTo>
                    <a:pt x="3361" y="15381"/>
                    <a:pt x="51251" y="191595"/>
                    <a:pt x="60511" y="240807"/>
                  </a:cubicBezTo>
                  <a:cubicBezTo>
                    <a:pt x="69771" y="290019"/>
                    <a:pt x="50456" y="268588"/>
                    <a:pt x="55748" y="296369"/>
                  </a:cubicBezTo>
                  <a:cubicBezTo>
                    <a:pt x="61040" y="324150"/>
                    <a:pt x="65803" y="355107"/>
                    <a:pt x="92261" y="407494"/>
                  </a:cubicBezTo>
                  <a:cubicBezTo>
                    <a:pt x="118719" y="459882"/>
                    <a:pt x="200475" y="585029"/>
                    <a:pt x="214498" y="610694"/>
                  </a:cubicBezTo>
                  <a:cubicBezTo>
                    <a:pt x="228521" y="636359"/>
                    <a:pt x="196771" y="593232"/>
                    <a:pt x="176398" y="561482"/>
                  </a:cubicBezTo>
                  <a:cubicBezTo>
                    <a:pt x="156025" y="529732"/>
                    <a:pt x="93319" y="416225"/>
                    <a:pt x="92261" y="420194"/>
                  </a:cubicBezTo>
                  <a:cubicBezTo>
                    <a:pt x="91203" y="424163"/>
                    <a:pt x="171900" y="583707"/>
                    <a:pt x="170048" y="585294"/>
                  </a:cubicBezTo>
                  <a:cubicBezTo>
                    <a:pt x="168196" y="586881"/>
                    <a:pt x="104960" y="474433"/>
                    <a:pt x="81148" y="429719"/>
                  </a:cubicBezTo>
                  <a:cubicBezTo>
                    <a:pt x="57336" y="385005"/>
                    <a:pt x="32200" y="331030"/>
                    <a:pt x="27173" y="317007"/>
                  </a:cubicBezTo>
                  <a:cubicBezTo>
                    <a:pt x="22146" y="302984"/>
                    <a:pt x="49134" y="360399"/>
                    <a:pt x="50986" y="345582"/>
                  </a:cubicBezTo>
                  <a:cubicBezTo>
                    <a:pt x="52838" y="330765"/>
                    <a:pt x="39874" y="259857"/>
                    <a:pt x="38286" y="228107"/>
                  </a:cubicBezTo>
                  <a:cubicBezTo>
                    <a:pt x="36698" y="196357"/>
                    <a:pt x="47547" y="193711"/>
                    <a:pt x="41461" y="155082"/>
                  </a:cubicBezTo>
                  <a:cubicBezTo>
                    <a:pt x="35376" y="116453"/>
                    <a:pt x="-2989" y="-13193"/>
                    <a:pt x="186" y="10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3" name="フリーフォーム: 図形 722">
              <a:extLst>
                <a:ext uri="{FF2B5EF4-FFF2-40B4-BE49-F238E27FC236}">
                  <a16:creationId xmlns:a16="http://schemas.microsoft.com/office/drawing/2014/main" id="{68DBAD63-2132-4629-AE8B-4B54E033CB78}"/>
                </a:ext>
              </a:extLst>
            </p:cNvPr>
            <p:cNvSpPr/>
            <p:nvPr/>
          </p:nvSpPr>
          <p:spPr>
            <a:xfrm>
              <a:off x="2928313" y="1598248"/>
              <a:ext cx="265036" cy="534113"/>
            </a:xfrm>
            <a:custGeom>
              <a:avLst/>
              <a:gdLst>
                <a:gd name="connsiteX0" fmla="*/ 625 w 265036"/>
                <a:gd name="connsiteY0" fmla="*/ 365 h 534113"/>
                <a:gd name="connsiteX1" fmla="*/ 22850 w 265036"/>
                <a:gd name="connsiteY1" fmla="*/ 101965 h 534113"/>
                <a:gd name="connsiteX2" fmla="*/ 14912 w 265036"/>
                <a:gd name="connsiteY2" fmla="*/ 138477 h 534113"/>
                <a:gd name="connsiteX3" fmla="*/ 73650 w 265036"/>
                <a:gd name="connsiteY3" fmla="*/ 294052 h 534113"/>
                <a:gd name="connsiteX4" fmla="*/ 65712 w 265036"/>
                <a:gd name="connsiteY4" fmla="*/ 260715 h 534113"/>
                <a:gd name="connsiteX5" fmla="*/ 76825 w 265036"/>
                <a:gd name="connsiteY5" fmla="*/ 357552 h 534113"/>
                <a:gd name="connsiteX6" fmla="*/ 68887 w 265036"/>
                <a:gd name="connsiteY6" fmla="*/ 386127 h 534113"/>
                <a:gd name="connsiteX7" fmla="*/ 149850 w 265036"/>
                <a:gd name="connsiteY7" fmla="*/ 432165 h 534113"/>
                <a:gd name="connsiteX8" fmla="*/ 257800 w 265036"/>
                <a:gd name="connsiteY8" fmla="*/ 530590 h 534113"/>
                <a:gd name="connsiteX9" fmla="*/ 243512 w 265036"/>
                <a:gd name="connsiteY9" fmla="*/ 509952 h 534113"/>
                <a:gd name="connsiteX10" fmla="*/ 149850 w 265036"/>
                <a:gd name="connsiteY10" fmla="*/ 487727 h 534113"/>
                <a:gd name="connsiteX11" fmla="*/ 153025 w 265036"/>
                <a:gd name="connsiteY11" fmla="*/ 455977 h 534113"/>
                <a:gd name="connsiteX12" fmla="*/ 103812 w 265036"/>
                <a:gd name="connsiteY12" fmla="*/ 433752 h 534113"/>
                <a:gd name="connsiteX13" fmla="*/ 97462 w 265036"/>
                <a:gd name="connsiteY13" fmla="*/ 300402 h 534113"/>
                <a:gd name="connsiteX14" fmla="*/ 67300 w 265036"/>
                <a:gd name="connsiteY14" fmla="*/ 243252 h 534113"/>
                <a:gd name="connsiteX15" fmla="*/ 11737 w 265036"/>
                <a:gd name="connsiteY15" fmla="*/ 141652 h 534113"/>
                <a:gd name="connsiteX16" fmla="*/ 625 w 265036"/>
                <a:gd name="connsiteY16" fmla="*/ 365 h 534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5036" h="534113">
                  <a:moveTo>
                    <a:pt x="625" y="365"/>
                  </a:moveTo>
                  <a:cubicBezTo>
                    <a:pt x="2477" y="-6250"/>
                    <a:pt x="20469" y="78946"/>
                    <a:pt x="22850" y="101965"/>
                  </a:cubicBezTo>
                  <a:cubicBezTo>
                    <a:pt x="25231" y="124984"/>
                    <a:pt x="6445" y="106463"/>
                    <a:pt x="14912" y="138477"/>
                  </a:cubicBezTo>
                  <a:cubicBezTo>
                    <a:pt x="23379" y="170491"/>
                    <a:pt x="65183" y="273679"/>
                    <a:pt x="73650" y="294052"/>
                  </a:cubicBezTo>
                  <a:cubicBezTo>
                    <a:pt x="82117" y="314425"/>
                    <a:pt x="65183" y="250132"/>
                    <a:pt x="65712" y="260715"/>
                  </a:cubicBezTo>
                  <a:cubicBezTo>
                    <a:pt x="66241" y="271298"/>
                    <a:pt x="76296" y="336650"/>
                    <a:pt x="76825" y="357552"/>
                  </a:cubicBezTo>
                  <a:cubicBezTo>
                    <a:pt x="77354" y="378454"/>
                    <a:pt x="56716" y="373692"/>
                    <a:pt x="68887" y="386127"/>
                  </a:cubicBezTo>
                  <a:cubicBezTo>
                    <a:pt x="81058" y="398562"/>
                    <a:pt x="118365" y="408088"/>
                    <a:pt x="149850" y="432165"/>
                  </a:cubicBezTo>
                  <a:cubicBezTo>
                    <a:pt x="181335" y="456242"/>
                    <a:pt x="242190" y="517626"/>
                    <a:pt x="257800" y="530590"/>
                  </a:cubicBezTo>
                  <a:cubicBezTo>
                    <a:pt x="273410" y="543554"/>
                    <a:pt x="261504" y="517096"/>
                    <a:pt x="243512" y="509952"/>
                  </a:cubicBezTo>
                  <a:cubicBezTo>
                    <a:pt x="225520" y="502808"/>
                    <a:pt x="164931" y="496723"/>
                    <a:pt x="149850" y="487727"/>
                  </a:cubicBezTo>
                  <a:cubicBezTo>
                    <a:pt x="134769" y="478731"/>
                    <a:pt x="160698" y="464973"/>
                    <a:pt x="153025" y="455977"/>
                  </a:cubicBezTo>
                  <a:cubicBezTo>
                    <a:pt x="145352" y="446981"/>
                    <a:pt x="113072" y="459681"/>
                    <a:pt x="103812" y="433752"/>
                  </a:cubicBezTo>
                  <a:cubicBezTo>
                    <a:pt x="94552" y="407823"/>
                    <a:pt x="103547" y="332152"/>
                    <a:pt x="97462" y="300402"/>
                  </a:cubicBezTo>
                  <a:cubicBezTo>
                    <a:pt x="91377" y="268652"/>
                    <a:pt x="81587" y="269710"/>
                    <a:pt x="67300" y="243252"/>
                  </a:cubicBezTo>
                  <a:cubicBezTo>
                    <a:pt x="53013" y="216794"/>
                    <a:pt x="22849" y="180016"/>
                    <a:pt x="11737" y="141652"/>
                  </a:cubicBezTo>
                  <a:cubicBezTo>
                    <a:pt x="625" y="103288"/>
                    <a:pt x="-1227" y="6980"/>
                    <a:pt x="625" y="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4" name="フリーフォーム: 図形 723">
              <a:extLst>
                <a:ext uri="{FF2B5EF4-FFF2-40B4-BE49-F238E27FC236}">
                  <a16:creationId xmlns:a16="http://schemas.microsoft.com/office/drawing/2014/main" id="{1A3B5DB7-F546-4303-BFC5-DAAE97C0C1D6}"/>
                </a:ext>
              </a:extLst>
            </p:cNvPr>
            <p:cNvSpPr/>
            <p:nvPr/>
          </p:nvSpPr>
          <p:spPr>
            <a:xfrm>
              <a:off x="2976248" y="1576116"/>
              <a:ext cx="110665" cy="279150"/>
            </a:xfrm>
            <a:custGeom>
              <a:avLst/>
              <a:gdLst>
                <a:gd name="connsiteX0" fmla="*/ 315 w 110665"/>
                <a:gd name="connsiteY0" fmla="*/ 272 h 279150"/>
                <a:gd name="connsiteX1" fmla="*/ 84452 w 110665"/>
                <a:gd name="connsiteY1" fmla="*/ 165372 h 279150"/>
                <a:gd name="connsiteX2" fmla="*/ 108265 w 110665"/>
                <a:gd name="connsiteY2" fmla="*/ 219347 h 279150"/>
                <a:gd name="connsiteX3" fmla="*/ 35240 w 110665"/>
                <a:gd name="connsiteY3" fmla="*/ 106634 h 279150"/>
                <a:gd name="connsiteX4" fmla="*/ 13015 w 110665"/>
                <a:gd name="connsiteY4" fmla="*/ 139972 h 279150"/>
                <a:gd name="connsiteX5" fmla="*/ 35240 w 110665"/>
                <a:gd name="connsiteY5" fmla="*/ 244747 h 279150"/>
                <a:gd name="connsiteX6" fmla="*/ 108265 w 110665"/>
                <a:gd name="connsiteY6" fmla="*/ 276497 h 279150"/>
                <a:gd name="connsiteX7" fmla="*/ 46352 w 110665"/>
                <a:gd name="connsiteY7" fmla="*/ 259034 h 279150"/>
                <a:gd name="connsiteX8" fmla="*/ 17777 w 110665"/>
                <a:gd name="connsiteY8" fmla="*/ 114572 h 279150"/>
                <a:gd name="connsiteX9" fmla="*/ 54290 w 110665"/>
                <a:gd name="connsiteY9" fmla="*/ 125684 h 279150"/>
                <a:gd name="connsiteX10" fmla="*/ 315 w 110665"/>
                <a:gd name="connsiteY10" fmla="*/ 272 h 27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665" h="279150">
                  <a:moveTo>
                    <a:pt x="315" y="272"/>
                  </a:moveTo>
                  <a:cubicBezTo>
                    <a:pt x="5342" y="6887"/>
                    <a:pt x="66460" y="128860"/>
                    <a:pt x="84452" y="165372"/>
                  </a:cubicBezTo>
                  <a:cubicBezTo>
                    <a:pt x="102444" y="201884"/>
                    <a:pt x="116467" y="229137"/>
                    <a:pt x="108265" y="219347"/>
                  </a:cubicBezTo>
                  <a:cubicBezTo>
                    <a:pt x="100063" y="209557"/>
                    <a:pt x="51115" y="119863"/>
                    <a:pt x="35240" y="106634"/>
                  </a:cubicBezTo>
                  <a:cubicBezTo>
                    <a:pt x="19365" y="93405"/>
                    <a:pt x="13015" y="116953"/>
                    <a:pt x="13015" y="139972"/>
                  </a:cubicBezTo>
                  <a:cubicBezTo>
                    <a:pt x="13015" y="162991"/>
                    <a:pt x="19365" y="221993"/>
                    <a:pt x="35240" y="244747"/>
                  </a:cubicBezTo>
                  <a:cubicBezTo>
                    <a:pt x="51115" y="267501"/>
                    <a:pt x="106413" y="274116"/>
                    <a:pt x="108265" y="276497"/>
                  </a:cubicBezTo>
                  <a:cubicBezTo>
                    <a:pt x="110117" y="278878"/>
                    <a:pt x="61433" y="286021"/>
                    <a:pt x="46352" y="259034"/>
                  </a:cubicBezTo>
                  <a:cubicBezTo>
                    <a:pt x="31271" y="232047"/>
                    <a:pt x="16454" y="136797"/>
                    <a:pt x="17777" y="114572"/>
                  </a:cubicBezTo>
                  <a:cubicBezTo>
                    <a:pt x="19100" y="92347"/>
                    <a:pt x="56671" y="141824"/>
                    <a:pt x="54290" y="125684"/>
                  </a:cubicBezTo>
                  <a:cubicBezTo>
                    <a:pt x="51909" y="109544"/>
                    <a:pt x="-4712" y="-6343"/>
                    <a:pt x="315" y="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5" name="フリーフォーム: 図形 724">
              <a:extLst>
                <a:ext uri="{FF2B5EF4-FFF2-40B4-BE49-F238E27FC236}">
                  <a16:creationId xmlns:a16="http://schemas.microsoft.com/office/drawing/2014/main" id="{10ADC7E5-2EB5-4016-9B09-EA9838B7B60C}"/>
                </a:ext>
              </a:extLst>
            </p:cNvPr>
            <p:cNvSpPr/>
            <p:nvPr/>
          </p:nvSpPr>
          <p:spPr>
            <a:xfrm>
              <a:off x="3046329" y="1877806"/>
              <a:ext cx="98819" cy="192294"/>
            </a:xfrm>
            <a:custGeom>
              <a:avLst/>
              <a:gdLst>
                <a:gd name="connsiteX0" fmla="*/ 84 w 98819"/>
                <a:gd name="connsiteY0" fmla="*/ 207 h 192294"/>
                <a:gd name="connsiteX1" fmla="*/ 28659 w 98819"/>
                <a:gd name="connsiteY1" fmla="*/ 92282 h 192294"/>
                <a:gd name="connsiteX2" fmla="*/ 93746 w 98819"/>
                <a:gd name="connsiteY2" fmla="*/ 160544 h 192294"/>
                <a:gd name="connsiteX3" fmla="*/ 50884 w 98819"/>
                <a:gd name="connsiteY3" fmla="*/ 119269 h 192294"/>
                <a:gd name="connsiteX4" fmla="*/ 98509 w 98819"/>
                <a:gd name="connsiteY4" fmla="*/ 192294 h 192294"/>
                <a:gd name="connsiteX5" fmla="*/ 22309 w 98819"/>
                <a:gd name="connsiteY5" fmla="*/ 119269 h 192294"/>
                <a:gd name="connsiteX6" fmla="*/ 84 w 98819"/>
                <a:gd name="connsiteY6" fmla="*/ 207 h 19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819" h="192294">
                  <a:moveTo>
                    <a:pt x="84" y="207"/>
                  </a:moveTo>
                  <a:cubicBezTo>
                    <a:pt x="1142" y="-4291"/>
                    <a:pt x="13049" y="65559"/>
                    <a:pt x="28659" y="92282"/>
                  </a:cubicBezTo>
                  <a:cubicBezTo>
                    <a:pt x="44269" y="119005"/>
                    <a:pt x="90042" y="156046"/>
                    <a:pt x="93746" y="160544"/>
                  </a:cubicBezTo>
                  <a:cubicBezTo>
                    <a:pt x="97450" y="165042"/>
                    <a:pt x="50090" y="113977"/>
                    <a:pt x="50884" y="119269"/>
                  </a:cubicBezTo>
                  <a:cubicBezTo>
                    <a:pt x="51678" y="124561"/>
                    <a:pt x="103271" y="192294"/>
                    <a:pt x="98509" y="192294"/>
                  </a:cubicBezTo>
                  <a:cubicBezTo>
                    <a:pt x="93747" y="192294"/>
                    <a:pt x="36596" y="148373"/>
                    <a:pt x="22309" y="119269"/>
                  </a:cubicBezTo>
                  <a:cubicBezTo>
                    <a:pt x="8022" y="90165"/>
                    <a:pt x="-974" y="4705"/>
                    <a:pt x="84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6" name="フリーフォーム: 図形 725">
              <a:extLst>
                <a:ext uri="{FF2B5EF4-FFF2-40B4-BE49-F238E27FC236}">
                  <a16:creationId xmlns:a16="http://schemas.microsoft.com/office/drawing/2014/main" id="{1A38F3CF-DC2C-486E-A725-678184158AA6}"/>
                </a:ext>
              </a:extLst>
            </p:cNvPr>
            <p:cNvSpPr/>
            <p:nvPr/>
          </p:nvSpPr>
          <p:spPr>
            <a:xfrm>
              <a:off x="4620340" y="1733526"/>
              <a:ext cx="55802" cy="309493"/>
            </a:xfrm>
            <a:custGeom>
              <a:avLst/>
              <a:gdLst>
                <a:gd name="connsiteX0" fmla="*/ 54848 w 55802"/>
                <a:gd name="connsiteY0" fmla="*/ 24 h 309493"/>
                <a:gd name="connsiteX1" fmla="*/ 19923 w 55802"/>
                <a:gd name="connsiteY1" fmla="*/ 73049 h 309493"/>
                <a:gd name="connsiteX2" fmla="*/ 873 w 55802"/>
                <a:gd name="connsiteY2" fmla="*/ 304824 h 309493"/>
                <a:gd name="connsiteX3" fmla="*/ 7223 w 55802"/>
                <a:gd name="connsiteY3" fmla="*/ 215924 h 309493"/>
                <a:gd name="connsiteX4" fmla="*/ 42148 w 55802"/>
                <a:gd name="connsiteY4" fmla="*/ 66699 h 309493"/>
                <a:gd name="connsiteX5" fmla="*/ 54848 w 55802"/>
                <a:gd name="connsiteY5" fmla="*/ 24 h 30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02" h="309493">
                  <a:moveTo>
                    <a:pt x="54848" y="24"/>
                  </a:moveTo>
                  <a:cubicBezTo>
                    <a:pt x="51144" y="1082"/>
                    <a:pt x="28919" y="22249"/>
                    <a:pt x="19923" y="73049"/>
                  </a:cubicBezTo>
                  <a:cubicBezTo>
                    <a:pt x="10927" y="123849"/>
                    <a:pt x="2990" y="281011"/>
                    <a:pt x="873" y="304824"/>
                  </a:cubicBezTo>
                  <a:cubicBezTo>
                    <a:pt x="-1244" y="328637"/>
                    <a:pt x="344" y="255611"/>
                    <a:pt x="7223" y="215924"/>
                  </a:cubicBezTo>
                  <a:cubicBezTo>
                    <a:pt x="14102" y="176237"/>
                    <a:pt x="33417" y="100566"/>
                    <a:pt x="42148" y="66699"/>
                  </a:cubicBezTo>
                  <a:cubicBezTo>
                    <a:pt x="50879" y="32832"/>
                    <a:pt x="58552" y="-1034"/>
                    <a:pt x="54848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7" name="フリーフォーム: 図形 726">
              <a:extLst>
                <a:ext uri="{FF2B5EF4-FFF2-40B4-BE49-F238E27FC236}">
                  <a16:creationId xmlns:a16="http://schemas.microsoft.com/office/drawing/2014/main" id="{9D89D450-B69A-49F9-AFF2-037DA8BBBF5A}"/>
                </a:ext>
              </a:extLst>
            </p:cNvPr>
            <p:cNvSpPr/>
            <p:nvPr/>
          </p:nvSpPr>
          <p:spPr>
            <a:xfrm>
              <a:off x="4625942" y="1548458"/>
              <a:ext cx="266888" cy="228005"/>
            </a:xfrm>
            <a:custGeom>
              <a:avLst/>
              <a:gdLst>
                <a:gd name="connsiteX0" fmla="*/ 33 w 266888"/>
                <a:gd name="connsiteY0" fmla="*/ 227955 h 228005"/>
                <a:gd name="connsiteX1" fmla="*/ 92108 w 266888"/>
                <a:gd name="connsiteY1" fmla="*/ 54917 h 228005"/>
                <a:gd name="connsiteX2" fmla="*/ 115921 w 266888"/>
                <a:gd name="connsiteY2" fmla="*/ 26342 h 228005"/>
                <a:gd name="connsiteX3" fmla="*/ 263558 w 266888"/>
                <a:gd name="connsiteY3" fmla="*/ 942 h 228005"/>
                <a:gd name="connsiteX4" fmla="*/ 209583 w 266888"/>
                <a:gd name="connsiteY4" fmla="*/ 12055 h 228005"/>
                <a:gd name="connsiteX5" fmla="*/ 103221 w 266888"/>
                <a:gd name="connsiteY5" fmla="*/ 72380 h 228005"/>
                <a:gd name="connsiteX6" fmla="*/ 33 w 266888"/>
                <a:gd name="connsiteY6" fmla="*/ 227955 h 22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888" h="228005">
                  <a:moveTo>
                    <a:pt x="33" y="227955"/>
                  </a:moveTo>
                  <a:cubicBezTo>
                    <a:pt x="-1819" y="225045"/>
                    <a:pt x="72793" y="88519"/>
                    <a:pt x="92108" y="54917"/>
                  </a:cubicBezTo>
                  <a:cubicBezTo>
                    <a:pt x="111423" y="21315"/>
                    <a:pt x="87346" y="35338"/>
                    <a:pt x="115921" y="26342"/>
                  </a:cubicBezTo>
                  <a:cubicBezTo>
                    <a:pt x="144496" y="17346"/>
                    <a:pt x="247948" y="3323"/>
                    <a:pt x="263558" y="942"/>
                  </a:cubicBezTo>
                  <a:cubicBezTo>
                    <a:pt x="279168" y="-1439"/>
                    <a:pt x="236306" y="149"/>
                    <a:pt x="209583" y="12055"/>
                  </a:cubicBezTo>
                  <a:cubicBezTo>
                    <a:pt x="182860" y="23961"/>
                    <a:pt x="137352" y="37984"/>
                    <a:pt x="103221" y="72380"/>
                  </a:cubicBezTo>
                  <a:cubicBezTo>
                    <a:pt x="69090" y="106776"/>
                    <a:pt x="1885" y="230865"/>
                    <a:pt x="33" y="2279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8" name="フリーフォーム: 図形 727">
              <a:extLst>
                <a:ext uri="{FF2B5EF4-FFF2-40B4-BE49-F238E27FC236}">
                  <a16:creationId xmlns:a16="http://schemas.microsoft.com/office/drawing/2014/main" id="{D340733E-AEA2-4919-A70C-906DA01F8E1F}"/>
                </a:ext>
              </a:extLst>
            </p:cNvPr>
            <p:cNvSpPr/>
            <p:nvPr/>
          </p:nvSpPr>
          <p:spPr>
            <a:xfrm>
              <a:off x="4833936" y="1546223"/>
              <a:ext cx="79999" cy="209553"/>
            </a:xfrm>
            <a:custGeom>
              <a:avLst/>
              <a:gdLst>
                <a:gd name="connsiteX0" fmla="*/ 53977 w 79999"/>
                <a:gd name="connsiteY0" fmla="*/ 2 h 209553"/>
                <a:gd name="connsiteX1" fmla="*/ 58739 w 79999"/>
                <a:gd name="connsiteY1" fmla="*/ 104777 h 209553"/>
                <a:gd name="connsiteX2" fmla="*/ 38102 w 79999"/>
                <a:gd name="connsiteY2" fmla="*/ 155577 h 209553"/>
                <a:gd name="connsiteX3" fmla="*/ 2 w 79999"/>
                <a:gd name="connsiteY3" fmla="*/ 209552 h 209553"/>
                <a:gd name="connsiteX4" fmla="*/ 36514 w 79999"/>
                <a:gd name="connsiteY4" fmla="*/ 157165 h 209553"/>
                <a:gd name="connsiteX5" fmla="*/ 79377 w 79999"/>
                <a:gd name="connsiteY5" fmla="*/ 107952 h 209553"/>
                <a:gd name="connsiteX6" fmla="*/ 53977 w 79999"/>
                <a:gd name="connsiteY6" fmla="*/ 2 h 20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999" h="209553">
                  <a:moveTo>
                    <a:pt x="53977" y="2"/>
                  </a:moveTo>
                  <a:cubicBezTo>
                    <a:pt x="50537" y="-527"/>
                    <a:pt x="61385" y="78848"/>
                    <a:pt x="58739" y="104777"/>
                  </a:cubicBezTo>
                  <a:cubicBezTo>
                    <a:pt x="56093" y="130706"/>
                    <a:pt x="47891" y="138115"/>
                    <a:pt x="38102" y="155577"/>
                  </a:cubicBezTo>
                  <a:cubicBezTo>
                    <a:pt x="28312" y="173040"/>
                    <a:pt x="267" y="209287"/>
                    <a:pt x="2" y="209552"/>
                  </a:cubicBezTo>
                  <a:cubicBezTo>
                    <a:pt x="-263" y="209817"/>
                    <a:pt x="23285" y="174098"/>
                    <a:pt x="36514" y="157165"/>
                  </a:cubicBezTo>
                  <a:cubicBezTo>
                    <a:pt x="49743" y="140232"/>
                    <a:pt x="74350" y="130442"/>
                    <a:pt x="79377" y="107952"/>
                  </a:cubicBezTo>
                  <a:cubicBezTo>
                    <a:pt x="84404" y="85462"/>
                    <a:pt x="57417" y="531"/>
                    <a:pt x="53977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9" name="フリーフォーム: 図形 728">
              <a:extLst>
                <a:ext uri="{FF2B5EF4-FFF2-40B4-BE49-F238E27FC236}">
                  <a16:creationId xmlns:a16="http://schemas.microsoft.com/office/drawing/2014/main" id="{6F652A07-04B0-4796-907F-8352A3337897}"/>
                </a:ext>
              </a:extLst>
            </p:cNvPr>
            <p:cNvSpPr/>
            <p:nvPr/>
          </p:nvSpPr>
          <p:spPr>
            <a:xfrm>
              <a:off x="4816000" y="1576358"/>
              <a:ext cx="60160" cy="149370"/>
            </a:xfrm>
            <a:custGeom>
              <a:avLst/>
              <a:gdLst>
                <a:gd name="connsiteX0" fmla="*/ 59213 w 60160"/>
                <a:gd name="connsiteY0" fmla="*/ 30 h 149370"/>
                <a:gd name="connsiteX1" fmla="*/ 49688 w 60160"/>
                <a:gd name="connsiteY1" fmla="*/ 85755 h 149370"/>
                <a:gd name="connsiteX2" fmla="*/ 8413 w 60160"/>
                <a:gd name="connsiteY2" fmla="*/ 149255 h 149370"/>
                <a:gd name="connsiteX3" fmla="*/ 5238 w 60160"/>
                <a:gd name="connsiteY3" fmla="*/ 100042 h 149370"/>
                <a:gd name="connsiteX4" fmla="*/ 475 w 60160"/>
                <a:gd name="connsiteY4" fmla="*/ 50830 h 149370"/>
                <a:gd name="connsiteX5" fmla="*/ 17938 w 60160"/>
                <a:gd name="connsiteY5" fmla="*/ 122267 h 149370"/>
                <a:gd name="connsiteX6" fmla="*/ 32225 w 60160"/>
                <a:gd name="connsiteY6" fmla="*/ 76230 h 149370"/>
                <a:gd name="connsiteX7" fmla="*/ 59213 w 60160"/>
                <a:gd name="connsiteY7" fmla="*/ 30 h 14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160" h="149370">
                  <a:moveTo>
                    <a:pt x="59213" y="30"/>
                  </a:moveTo>
                  <a:cubicBezTo>
                    <a:pt x="62123" y="1617"/>
                    <a:pt x="58155" y="60884"/>
                    <a:pt x="49688" y="85755"/>
                  </a:cubicBezTo>
                  <a:cubicBezTo>
                    <a:pt x="41221" y="110626"/>
                    <a:pt x="15821" y="146874"/>
                    <a:pt x="8413" y="149255"/>
                  </a:cubicBezTo>
                  <a:cubicBezTo>
                    <a:pt x="1005" y="151636"/>
                    <a:pt x="6561" y="116446"/>
                    <a:pt x="5238" y="100042"/>
                  </a:cubicBezTo>
                  <a:cubicBezTo>
                    <a:pt x="3915" y="83638"/>
                    <a:pt x="-1642" y="47126"/>
                    <a:pt x="475" y="50830"/>
                  </a:cubicBezTo>
                  <a:cubicBezTo>
                    <a:pt x="2592" y="54534"/>
                    <a:pt x="12646" y="118034"/>
                    <a:pt x="17938" y="122267"/>
                  </a:cubicBezTo>
                  <a:cubicBezTo>
                    <a:pt x="23230" y="126500"/>
                    <a:pt x="25875" y="92369"/>
                    <a:pt x="32225" y="76230"/>
                  </a:cubicBezTo>
                  <a:cubicBezTo>
                    <a:pt x="38575" y="60091"/>
                    <a:pt x="56303" y="-1557"/>
                    <a:pt x="59213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0" name="フリーフォーム: 図形 729">
              <a:extLst>
                <a:ext uri="{FF2B5EF4-FFF2-40B4-BE49-F238E27FC236}">
                  <a16:creationId xmlns:a16="http://schemas.microsoft.com/office/drawing/2014/main" id="{4340DDD9-B50F-4747-BCA7-14795E5B3B61}"/>
                </a:ext>
              </a:extLst>
            </p:cNvPr>
            <p:cNvSpPr/>
            <p:nvPr/>
          </p:nvSpPr>
          <p:spPr>
            <a:xfrm>
              <a:off x="4708511" y="1587341"/>
              <a:ext cx="177814" cy="99441"/>
            </a:xfrm>
            <a:custGeom>
              <a:avLst/>
              <a:gdLst>
                <a:gd name="connsiteX0" fmla="*/ 177814 w 177814"/>
                <a:gd name="connsiteY0" fmla="*/ 159 h 99441"/>
                <a:gd name="connsiteX1" fmla="*/ 77802 w 177814"/>
                <a:gd name="connsiteY1" fmla="*/ 52547 h 99441"/>
                <a:gd name="connsiteX2" fmla="*/ 49227 w 177814"/>
                <a:gd name="connsiteY2" fmla="*/ 81122 h 99441"/>
                <a:gd name="connsiteX3" fmla="*/ 14 w 177814"/>
                <a:gd name="connsiteY3" fmla="*/ 98584 h 99441"/>
                <a:gd name="connsiteX4" fmla="*/ 44464 w 177814"/>
                <a:gd name="connsiteY4" fmla="*/ 54134 h 99441"/>
                <a:gd name="connsiteX5" fmla="*/ 76214 w 177814"/>
                <a:gd name="connsiteY5" fmla="*/ 36672 h 99441"/>
                <a:gd name="connsiteX6" fmla="*/ 177814 w 177814"/>
                <a:gd name="connsiteY6" fmla="*/ 159 h 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814" h="99441">
                  <a:moveTo>
                    <a:pt x="177814" y="159"/>
                  </a:moveTo>
                  <a:cubicBezTo>
                    <a:pt x="178079" y="2805"/>
                    <a:pt x="99233" y="39053"/>
                    <a:pt x="77802" y="52547"/>
                  </a:cubicBezTo>
                  <a:cubicBezTo>
                    <a:pt x="56371" y="66041"/>
                    <a:pt x="62191" y="73449"/>
                    <a:pt x="49227" y="81122"/>
                  </a:cubicBezTo>
                  <a:cubicBezTo>
                    <a:pt x="36263" y="88795"/>
                    <a:pt x="808" y="103082"/>
                    <a:pt x="14" y="98584"/>
                  </a:cubicBezTo>
                  <a:cubicBezTo>
                    <a:pt x="-780" y="94086"/>
                    <a:pt x="31764" y="64453"/>
                    <a:pt x="44464" y="54134"/>
                  </a:cubicBezTo>
                  <a:cubicBezTo>
                    <a:pt x="57164" y="43815"/>
                    <a:pt x="50020" y="44874"/>
                    <a:pt x="76214" y="36672"/>
                  </a:cubicBezTo>
                  <a:cubicBezTo>
                    <a:pt x="102408" y="28470"/>
                    <a:pt x="177549" y="-2487"/>
                    <a:pt x="177814" y="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1" name="フリーフォーム: 図形 730">
              <a:extLst>
                <a:ext uri="{FF2B5EF4-FFF2-40B4-BE49-F238E27FC236}">
                  <a16:creationId xmlns:a16="http://schemas.microsoft.com/office/drawing/2014/main" id="{05F209A8-DEE0-46B6-82BA-A627BB22E1F1}"/>
                </a:ext>
              </a:extLst>
            </p:cNvPr>
            <p:cNvSpPr/>
            <p:nvPr/>
          </p:nvSpPr>
          <p:spPr>
            <a:xfrm>
              <a:off x="4619344" y="1720724"/>
              <a:ext cx="214051" cy="398590"/>
            </a:xfrm>
            <a:custGeom>
              <a:avLst/>
              <a:gdLst>
                <a:gd name="connsiteX0" fmla="*/ 213006 w 214051"/>
                <a:gd name="connsiteY0" fmla="*/ 126 h 398590"/>
                <a:gd name="connsiteX1" fmla="*/ 197131 w 214051"/>
                <a:gd name="connsiteY1" fmla="*/ 146176 h 398590"/>
                <a:gd name="connsiteX2" fmla="*/ 193956 w 214051"/>
                <a:gd name="connsiteY2" fmla="*/ 117601 h 398590"/>
                <a:gd name="connsiteX3" fmla="*/ 165381 w 214051"/>
                <a:gd name="connsiteY3" fmla="*/ 169989 h 398590"/>
                <a:gd name="connsiteX4" fmla="*/ 174906 w 214051"/>
                <a:gd name="connsiteY4" fmla="*/ 241426 h 398590"/>
                <a:gd name="connsiteX5" fmla="*/ 174906 w 214051"/>
                <a:gd name="connsiteY5" fmla="*/ 214439 h 398590"/>
                <a:gd name="connsiteX6" fmla="*/ 143156 w 214051"/>
                <a:gd name="connsiteY6" fmla="*/ 241426 h 398590"/>
                <a:gd name="connsiteX7" fmla="*/ 141569 w 214051"/>
                <a:gd name="connsiteY7" fmla="*/ 250951 h 398590"/>
                <a:gd name="connsiteX8" fmla="*/ 106644 w 214051"/>
                <a:gd name="connsiteY8" fmla="*/ 287464 h 398590"/>
                <a:gd name="connsiteX9" fmla="*/ 92356 w 214051"/>
                <a:gd name="connsiteY9" fmla="*/ 366839 h 398590"/>
                <a:gd name="connsiteX10" fmla="*/ 90769 w 214051"/>
                <a:gd name="connsiteY10" fmla="*/ 298576 h 398590"/>
                <a:gd name="connsiteX11" fmla="*/ 79656 w 214051"/>
                <a:gd name="connsiteY11" fmla="*/ 327151 h 398590"/>
                <a:gd name="connsiteX12" fmla="*/ 281 w 214051"/>
                <a:gd name="connsiteY12" fmla="*/ 398589 h 398590"/>
                <a:gd name="connsiteX13" fmla="*/ 57431 w 214051"/>
                <a:gd name="connsiteY13" fmla="*/ 328739 h 398590"/>
                <a:gd name="connsiteX14" fmla="*/ 163794 w 214051"/>
                <a:gd name="connsiteY14" fmla="*/ 174751 h 398590"/>
                <a:gd name="connsiteX15" fmla="*/ 213006 w 214051"/>
                <a:gd name="connsiteY15" fmla="*/ 126 h 39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4051" h="398590">
                  <a:moveTo>
                    <a:pt x="213006" y="126"/>
                  </a:moveTo>
                  <a:cubicBezTo>
                    <a:pt x="218562" y="-4636"/>
                    <a:pt x="200306" y="126597"/>
                    <a:pt x="197131" y="146176"/>
                  </a:cubicBezTo>
                  <a:cubicBezTo>
                    <a:pt x="193956" y="165755"/>
                    <a:pt x="199248" y="113632"/>
                    <a:pt x="193956" y="117601"/>
                  </a:cubicBezTo>
                  <a:cubicBezTo>
                    <a:pt x="188664" y="121570"/>
                    <a:pt x="168556" y="149352"/>
                    <a:pt x="165381" y="169989"/>
                  </a:cubicBezTo>
                  <a:cubicBezTo>
                    <a:pt x="162206" y="190627"/>
                    <a:pt x="173319" y="234018"/>
                    <a:pt x="174906" y="241426"/>
                  </a:cubicBezTo>
                  <a:cubicBezTo>
                    <a:pt x="176493" y="248834"/>
                    <a:pt x="180198" y="214439"/>
                    <a:pt x="174906" y="214439"/>
                  </a:cubicBezTo>
                  <a:cubicBezTo>
                    <a:pt x="169614" y="214439"/>
                    <a:pt x="148712" y="235341"/>
                    <a:pt x="143156" y="241426"/>
                  </a:cubicBezTo>
                  <a:cubicBezTo>
                    <a:pt x="137600" y="247511"/>
                    <a:pt x="147654" y="243278"/>
                    <a:pt x="141569" y="250951"/>
                  </a:cubicBezTo>
                  <a:cubicBezTo>
                    <a:pt x="135484" y="258624"/>
                    <a:pt x="114846" y="268149"/>
                    <a:pt x="106644" y="287464"/>
                  </a:cubicBezTo>
                  <a:cubicBezTo>
                    <a:pt x="98442" y="306779"/>
                    <a:pt x="95002" y="364987"/>
                    <a:pt x="92356" y="366839"/>
                  </a:cubicBezTo>
                  <a:cubicBezTo>
                    <a:pt x="89710" y="368691"/>
                    <a:pt x="92886" y="305191"/>
                    <a:pt x="90769" y="298576"/>
                  </a:cubicBezTo>
                  <a:cubicBezTo>
                    <a:pt x="88652" y="291961"/>
                    <a:pt x="94737" y="310482"/>
                    <a:pt x="79656" y="327151"/>
                  </a:cubicBezTo>
                  <a:cubicBezTo>
                    <a:pt x="64575" y="343820"/>
                    <a:pt x="3985" y="398324"/>
                    <a:pt x="281" y="398589"/>
                  </a:cubicBezTo>
                  <a:cubicBezTo>
                    <a:pt x="-3423" y="398854"/>
                    <a:pt x="30179" y="366045"/>
                    <a:pt x="57431" y="328739"/>
                  </a:cubicBezTo>
                  <a:cubicBezTo>
                    <a:pt x="84683" y="291433"/>
                    <a:pt x="139188" y="225551"/>
                    <a:pt x="163794" y="174751"/>
                  </a:cubicBezTo>
                  <a:cubicBezTo>
                    <a:pt x="188400" y="123951"/>
                    <a:pt x="207450" y="4888"/>
                    <a:pt x="213006" y="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2" name="フリーフォーム: 図形 731">
              <a:extLst>
                <a:ext uri="{FF2B5EF4-FFF2-40B4-BE49-F238E27FC236}">
                  <a16:creationId xmlns:a16="http://schemas.microsoft.com/office/drawing/2014/main" id="{00084270-5926-405F-B896-8BDA0C5571BF}"/>
                </a:ext>
              </a:extLst>
            </p:cNvPr>
            <p:cNvSpPr/>
            <p:nvPr/>
          </p:nvSpPr>
          <p:spPr>
            <a:xfrm>
              <a:off x="4646353" y="1709706"/>
              <a:ext cx="54251" cy="282806"/>
            </a:xfrm>
            <a:custGeom>
              <a:avLst/>
              <a:gdLst>
                <a:gd name="connsiteX0" fmla="*/ 39947 w 54251"/>
                <a:gd name="connsiteY0" fmla="*/ 32 h 282806"/>
                <a:gd name="connsiteX1" fmla="*/ 38360 w 54251"/>
                <a:gd name="connsiteY1" fmla="*/ 103219 h 282806"/>
                <a:gd name="connsiteX2" fmla="*/ 260 w 54251"/>
                <a:gd name="connsiteY2" fmla="*/ 282607 h 282806"/>
                <a:gd name="connsiteX3" fmla="*/ 22485 w 54251"/>
                <a:gd name="connsiteY3" fmla="*/ 138144 h 282806"/>
                <a:gd name="connsiteX4" fmla="*/ 39947 w 54251"/>
                <a:gd name="connsiteY4" fmla="*/ 119094 h 282806"/>
                <a:gd name="connsiteX5" fmla="*/ 54235 w 54251"/>
                <a:gd name="connsiteY5" fmla="*/ 92107 h 282806"/>
                <a:gd name="connsiteX6" fmla="*/ 39947 w 54251"/>
                <a:gd name="connsiteY6" fmla="*/ 32 h 282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251" h="282806">
                  <a:moveTo>
                    <a:pt x="39947" y="32"/>
                  </a:moveTo>
                  <a:cubicBezTo>
                    <a:pt x="37301" y="1884"/>
                    <a:pt x="44975" y="56123"/>
                    <a:pt x="38360" y="103219"/>
                  </a:cubicBezTo>
                  <a:cubicBezTo>
                    <a:pt x="31745" y="150315"/>
                    <a:pt x="2906" y="276786"/>
                    <a:pt x="260" y="282607"/>
                  </a:cubicBezTo>
                  <a:cubicBezTo>
                    <a:pt x="-2386" y="288428"/>
                    <a:pt x="15871" y="165396"/>
                    <a:pt x="22485" y="138144"/>
                  </a:cubicBezTo>
                  <a:cubicBezTo>
                    <a:pt x="29099" y="110892"/>
                    <a:pt x="34655" y="126767"/>
                    <a:pt x="39947" y="119094"/>
                  </a:cubicBezTo>
                  <a:cubicBezTo>
                    <a:pt x="45239" y="111421"/>
                    <a:pt x="53706" y="109040"/>
                    <a:pt x="54235" y="92107"/>
                  </a:cubicBezTo>
                  <a:cubicBezTo>
                    <a:pt x="54764" y="75174"/>
                    <a:pt x="42593" y="-1820"/>
                    <a:pt x="39947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3" name="フリーフォーム: 図形 732">
              <a:extLst>
                <a:ext uri="{FF2B5EF4-FFF2-40B4-BE49-F238E27FC236}">
                  <a16:creationId xmlns:a16="http://schemas.microsoft.com/office/drawing/2014/main" id="{FF2BD551-93AA-4862-8A70-61F2DF69696E}"/>
                </a:ext>
              </a:extLst>
            </p:cNvPr>
            <p:cNvSpPr/>
            <p:nvPr/>
          </p:nvSpPr>
          <p:spPr>
            <a:xfrm>
              <a:off x="4696672" y="1705451"/>
              <a:ext cx="97706" cy="207253"/>
            </a:xfrm>
            <a:custGeom>
              <a:avLst/>
              <a:gdLst>
                <a:gd name="connsiteX0" fmla="*/ 8678 w 97706"/>
                <a:gd name="connsiteY0" fmla="*/ 1112 h 207253"/>
                <a:gd name="connsiteX1" fmla="*/ 29316 w 97706"/>
                <a:gd name="connsiteY1" fmla="*/ 102712 h 207253"/>
                <a:gd name="connsiteX2" fmla="*/ 741 w 97706"/>
                <a:gd name="connsiteY2" fmla="*/ 205899 h 207253"/>
                <a:gd name="connsiteX3" fmla="*/ 65828 w 97706"/>
                <a:gd name="connsiteY3" fmla="*/ 159862 h 207253"/>
                <a:gd name="connsiteX4" fmla="*/ 89641 w 97706"/>
                <a:gd name="connsiteY4" fmla="*/ 132874 h 207253"/>
                <a:gd name="connsiteX5" fmla="*/ 89641 w 97706"/>
                <a:gd name="connsiteY5" fmla="*/ 96362 h 207253"/>
                <a:gd name="connsiteX6" fmla="*/ 69003 w 97706"/>
                <a:gd name="connsiteY6" fmla="*/ 45562 h 207253"/>
                <a:gd name="connsiteX7" fmla="*/ 57891 w 97706"/>
                <a:gd name="connsiteY7" fmla="*/ 24924 h 207253"/>
                <a:gd name="connsiteX8" fmla="*/ 97578 w 97706"/>
                <a:gd name="connsiteY8" fmla="*/ 63024 h 207253"/>
                <a:gd name="connsiteX9" fmla="*/ 69003 w 97706"/>
                <a:gd name="connsiteY9" fmla="*/ 110649 h 207253"/>
                <a:gd name="connsiteX10" fmla="*/ 26141 w 97706"/>
                <a:gd name="connsiteY10" fmla="*/ 170974 h 207253"/>
                <a:gd name="connsiteX11" fmla="*/ 8678 w 97706"/>
                <a:gd name="connsiteY11" fmla="*/ 1112 h 20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7706" h="207253">
                  <a:moveTo>
                    <a:pt x="8678" y="1112"/>
                  </a:moveTo>
                  <a:cubicBezTo>
                    <a:pt x="9207" y="-10265"/>
                    <a:pt x="30639" y="68581"/>
                    <a:pt x="29316" y="102712"/>
                  </a:cubicBezTo>
                  <a:cubicBezTo>
                    <a:pt x="27993" y="136843"/>
                    <a:pt x="-5344" y="196374"/>
                    <a:pt x="741" y="205899"/>
                  </a:cubicBezTo>
                  <a:cubicBezTo>
                    <a:pt x="6826" y="215424"/>
                    <a:pt x="51011" y="172033"/>
                    <a:pt x="65828" y="159862"/>
                  </a:cubicBezTo>
                  <a:cubicBezTo>
                    <a:pt x="80645" y="147691"/>
                    <a:pt x="85672" y="143457"/>
                    <a:pt x="89641" y="132874"/>
                  </a:cubicBezTo>
                  <a:cubicBezTo>
                    <a:pt x="93610" y="122291"/>
                    <a:pt x="93081" y="110914"/>
                    <a:pt x="89641" y="96362"/>
                  </a:cubicBezTo>
                  <a:cubicBezTo>
                    <a:pt x="86201" y="81810"/>
                    <a:pt x="74295" y="57468"/>
                    <a:pt x="69003" y="45562"/>
                  </a:cubicBezTo>
                  <a:cubicBezTo>
                    <a:pt x="63711" y="33656"/>
                    <a:pt x="53129" y="22014"/>
                    <a:pt x="57891" y="24924"/>
                  </a:cubicBezTo>
                  <a:cubicBezTo>
                    <a:pt x="62653" y="27834"/>
                    <a:pt x="95726" y="48737"/>
                    <a:pt x="97578" y="63024"/>
                  </a:cubicBezTo>
                  <a:cubicBezTo>
                    <a:pt x="99430" y="77312"/>
                    <a:pt x="80909" y="92657"/>
                    <a:pt x="69003" y="110649"/>
                  </a:cubicBezTo>
                  <a:cubicBezTo>
                    <a:pt x="57097" y="128641"/>
                    <a:pt x="31697" y="183409"/>
                    <a:pt x="26141" y="170974"/>
                  </a:cubicBezTo>
                  <a:cubicBezTo>
                    <a:pt x="20585" y="158539"/>
                    <a:pt x="8149" y="12489"/>
                    <a:pt x="8678" y="1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4" name="フリーフォーム: 図形 733">
              <a:extLst>
                <a:ext uri="{FF2B5EF4-FFF2-40B4-BE49-F238E27FC236}">
                  <a16:creationId xmlns:a16="http://schemas.microsoft.com/office/drawing/2014/main" id="{0545B9C0-7B49-4E11-A9AB-A88F488E26F9}"/>
                </a:ext>
              </a:extLst>
            </p:cNvPr>
            <p:cNvSpPr/>
            <p:nvPr/>
          </p:nvSpPr>
          <p:spPr>
            <a:xfrm>
              <a:off x="4078313" y="2312947"/>
              <a:ext cx="117706" cy="273196"/>
            </a:xfrm>
            <a:custGeom>
              <a:avLst/>
              <a:gdLst>
                <a:gd name="connsiteX0" fmla="*/ 1562 w 117706"/>
                <a:gd name="connsiteY0" fmla="*/ 41 h 273196"/>
                <a:gd name="connsiteX1" fmla="*/ 23787 w 117706"/>
                <a:gd name="connsiteY1" fmla="*/ 81003 h 273196"/>
                <a:gd name="connsiteX2" fmla="*/ 103162 w 117706"/>
                <a:gd name="connsiteY2" fmla="*/ 71478 h 273196"/>
                <a:gd name="connsiteX3" fmla="*/ 98400 w 117706"/>
                <a:gd name="connsiteY3" fmla="*/ 103228 h 273196"/>
                <a:gd name="connsiteX4" fmla="*/ 117450 w 117706"/>
                <a:gd name="connsiteY4" fmla="*/ 271503 h 273196"/>
                <a:gd name="connsiteX5" fmla="*/ 109512 w 117706"/>
                <a:gd name="connsiteY5" fmla="*/ 184191 h 273196"/>
                <a:gd name="connsiteX6" fmla="*/ 111100 w 117706"/>
                <a:gd name="connsiteY6" fmla="*/ 90528 h 273196"/>
                <a:gd name="connsiteX7" fmla="*/ 14262 w 117706"/>
                <a:gd name="connsiteY7" fmla="*/ 69891 h 273196"/>
                <a:gd name="connsiteX8" fmla="*/ 1562 w 117706"/>
                <a:gd name="connsiteY8" fmla="*/ 41 h 273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706" h="273196">
                  <a:moveTo>
                    <a:pt x="1562" y="41"/>
                  </a:moveTo>
                  <a:cubicBezTo>
                    <a:pt x="3149" y="1893"/>
                    <a:pt x="6854" y="69097"/>
                    <a:pt x="23787" y="81003"/>
                  </a:cubicBezTo>
                  <a:cubicBezTo>
                    <a:pt x="40720" y="92909"/>
                    <a:pt x="90727" y="67774"/>
                    <a:pt x="103162" y="71478"/>
                  </a:cubicBezTo>
                  <a:cubicBezTo>
                    <a:pt x="115597" y="75182"/>
                    <a:pt x="96019" y="69891"/>
                    <a:pt x="98400" y="103228"/>
                  </a:cubicBezTo>
                  <a:cubicBezTo>
                    <a:pt x="100781" y="136565"/>
                    <a:pt x="115598" y="258009"/>
                    <a:pt x="117450" y="271503"/>
                  </a:cubicBezTo>
                  <a:cubicBezTo>
                    <a:pt x="119302" y="284997"/>
                    <a:pt x="110570" y="214353"/>
                    <a:pt x="109512" y="184191"/>
                  </a:cubicBezTo>
                  <a:cubicBezTo>
                    <a:pt x="108454" y="154029"/>
                    <a:pt x="126975" y="109578"/>
                    <a:pt x="111100" y="90528"/>
                  </a:cubicBezTo>
                  <a:cubicBezTo>
                    <a:pt x="95225" y="71478"/>
                    <a:pt x="32783" y="81004"/>
                    <a:pt x="14262" y="69891"/>
                  </a:cubicBezTo>
                  <a:cubicBezTo>
                    <a:pt x="-4259" y="58779"/>
                    <a:pt x="-25" y="-1811"/>
                    <a:pt x="1562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5" name="フリーフォーム: 図形 734">
              <a:extLst>
                <a:ext uri="{FF2B5EF4-FFF2-40B4-BE49-F238E27FC236}">
                  <a16:creationId xmlns:a16="http://schemas.microsoft.com/office/drawing/2014/main" id="{CF56CFFD-BCE9-499A-B205-37563BFFD08E}"/>
                </a:ext>
              </a:extLst>
            </p:cNvPr>
            <p:cNvSpPr/>
            <p:nvPr/>
          </p:nvSpPr>
          <p:spPr>
            <a:xfrm>
              <a:off x="3584451" y="2180703"/>
              <a:ext cx="103568" cy="288909"/>
            </a:xfrm>
            <a:custGeom>
              <a:avLst/>
              <a:gdLst>
                <a:gd name="connsiteX0" fmla="*/ 103312 w 103568"/>
                <a:gd name="connsiteY0" fmla="*/ 522 h 288909"/>
                <a:gd name="connsiteX1" fmla="*/ 35049 w 103568"/>
                <a:gd name="connsiteY1" fmla="*/ 73547 h 288909"/>
                <a:gd name="connsiteX2" fmla="*/ 1712 w 103568"/>
                <a:gd name="connsiteY2" fmla="*/ 278335 h 288909"/>
                <a:gd name="connsiteX3" fmla="*/ 6474 w 103568"/>
                <a:gd name="connsiteY3" fmla="*/ 249760 h 288909"/>
                <a:gd name="connsiteX4" fmla="*/ 20762 w 103568"/>
                <a:gd name="connsiteY4" fmla="*/ 165622 h 288909"/>
                <a:gd name="connsiteX5" fmla="*/ 8062 w 103568"/>
                <a:gd name="connsiteY5" fmla="*/ 103710 h 288909"/>
                <a:gd name="connsiteX6" fmla="*/ 103312 w 103568"/>
                <a:gd name="connsiteY6" fmla="*/ 522 h 28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8" h="288909">
                  <a:moveTo>
                    <a:pt x="103312" y="522"/>
                  </a:moveTo>
                  <a:cubicBezTo>
                    <a:pt x="107810" y="-4505"/>
                    <a:pt x="51982" y="27245"/>
                    <a:pt x="35049" y="73547"/>
                  </a:cubicBezTo>
                  <a:cubicBezTo>
                    <a:pt x="18116" y="119849"/>
                    <a:pt x="6474" y="248966"/>
                    <a:pt x="1712" y="278335"/>
                  </a:cubicBezTo>
                  <a:cubicBezTo>
                    <a:pt x="-3050" y="307704"/>
                    <a:pt x="3299" y="268546"/>
                    <a:pt x="6474" y="249760"/>
                  </a:cubicBezTo>
                  <a:cubicBezTo>
                    <a:pt x="9649" y="230975"/>
                    <a:pt x="20497" y="189964"/>
                    <a:pt x="20762" y="165622"/>
                  </a:cubicBezTo>
                  <a:cubicBezTo>
                    <a:pt x="21027" y="141280"/>
                    <a:pt x="-405" y="127522"/>
                    <a:pt x="8062" y="103710"/>
                  </a:cubicBezTo>
                  <a:cubicBezTo>
                    <a:pt x="16529" y="79898"/>
                    <a:pt x="98814" y="5549"/>
                    <a:pt x="103312" y="5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6" name="フリーフォーム: 図形 735">
              <a:extLst>
                <a:ext uri="{FF2B5EF4-FFF2-40B4-BE49-F238E27FC236}">
                  <a16:creationId xmlns:a16="http://schemas.microsoft.com/office/drawing/2014/main" id="{547B5858-F539-4C2D-9418-0AD6C215B43F}"/>
                </a:ext>
              </a:extLst>
            </p:cNvPr>
            <p:cNvSpPr/>
            <p:nvPr/>
          </p:nvSpPr>
          <p:spPr>
            <a:xfrm>
              <a:off x="3666867" y="2276470"/>
              <a:ext cx="41966" cy="116253"/>
            </a:xfrm>
            <a:custGeom>
              <a:avLst/>
              <a:gdLst>
                <a:gd name="connsiteX0" fmla="*/ 14546 w 41966"/>
                <a:gd name="connsiteY0" fmla="*/ 5 h 116253"/>
                <a:gd name="connsiteX1" fmla="*/ 11371 w 41966"/>
                <a:gd name="connsiteY1" fmla="*/ 53980 h 116253"/>
                <a:gd name="connsiteX2" fmla="*/ 41533 w 41966"/>
                <a:gd name="connsiteY2" fmla="*/ 114305 h 116253"/>
                <a:gd name="connsiteX3" fmla="*/ 27246 w 41966"/>
                <a:gd name="connsiteY3" fmla="*/ 96843 h 116253"/>
                <a:gd name="connsiteX4" fmla="*/ 258 w 41966"/>
                <a:gd name="connsiteY4" fmla="*/ 50805 h 116253"/>
                <a:gd name="connsiteX5" fmla="*/ 14546 w 41966"/>
                <a:gd name="connsiteY5" fmla="*/ 5 h 116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66" h="116253">
                  <a:moveTo>
                    <a:pt x="14546" y="5"/>
                  </a:moveTo>
                  <a:cubicBezTo>
                    <a:pt x="16398" y="534"/>
                    <a:pt x="6873" y="34930"/>
                    <a:pt x="11371" y="53980"/>
                  </a:cubicBezTo>
                  <a:cubicBezTo>
                    <a:pt x="15869" y="73030"/>
                    <a:pt x="38887" y="107161"/>
                    <a:pt x="41533" y="114305"/>
                  </a:cubicBezTo>
                  <a:cubicBezTo>
                    <a:pt x="44179" y="121449"/>
                    <a:pt x="34125" y="107426"/>
                    <a:pt x="27246" y="96843"/>
                  </a:cubicBezTo>
                  <a:cubicBezTo>
                    <a:pt x="20367" y="86260"/>
                    <a:pt x="2639" y="65357"/>
                    <a:pt x="258" y="50805"/>
                  </a:cubicBezTo>
                  <a:cubicBezTo>
                    <a:pt x="-2123" y="36253"/>
                    <a:pt x="12694" y="-524"/>
                    <a:pt x="14546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7" name="フリーフォーム: 図形 736">
              <a:extLst>
                <a:ext uri="{FF2B5EF4-FFF2-40B4-BE49-F238E27FC236}">
                  <a16:creationId xmlns:a16="http://schemas.microsoft.com/office/drawing/2014/main" id="{ECAF3B0E-2DE8-4402-AC9D-B5E4E103AD02}"/>
                </a:ext>
              </a:extLst>
            </p:cNvPr>
            <p:cNvSpPr/>
            <p:nvPr/>
          </p:nvSpPr>
          <p:spPr>
            <a:xfrm>
              <a:off x="3678063" y="1663579"/>
              <a:ext cx="354187" cy="126518"/>
            </a:xfrm>
            <a:custGeom>
              <a:avLst/>
              <a:gdLst>
                <a:gd name="connsiteX0" fmla="*/ 77962 w 354187"/>
                <a:gd name="connsiteY0" fmla="*/ 47746 h 126518"/>
                <a:gd name="connsiteX1" fmla="*/ 171625 w 354187"/>
                <a:gd name="connsiteY1" fmla="*/ 103309 h 126518"/>
                <a:gd name="connsiteX2" fmla="*/ 319262 w 354187"/>
                <a:gd name="connsiteY2" fmla="*/ 23934 h 126518"/>
                <a:gd name="connsiteX3" fmla="*/ 258937 w 354187"/>
                <a:gd name="connsiteY3" fmla="*/ 95371 h 126518"/>
                <a:gd name="connsiteX4" fmla="*/ 354187 w 354187"/>
                <a:gd name="connsiteY4" fmla="*/ 60446 h 126518"/>
                <a:gd name="connsiteX5" fmla="*/ 181150 w 354187"/>
                <a:gd name="connsiteY5" fmla="*/ 125534 h 126518"/>
                <a:gd name="connsiteX6" fmla="*/ 175 w 354187"/>
                <a:gd name="connsiteY6" fmla="*/ 121 h 126518"/>
                <a:gd name="connsiteX7" fmla="*/ 214487 w 354187"/>
                <a:gd name="connsiteY7" fmla="*/ 101721 h 126518"/>
                <a:gd name="connsiteX8" fmla="*/ 77962 w 354187"/>
                <a:gd name="connsiteY8" fmla="*/ 47746 h 12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187" h="126518">
                  <a:moveTo>
                    <a:pt x="77962" y="47746"/>
                  </a:moveTo>
                  <a:cubicBezTo>
                    <a:pt x="70818" y="48011"/>
                    <a:pt x="131408" y="107278"/>
                    <a:pt x="171625" y="103309"/>
                  </a:cubicBezTo>
                  <a:cubicBezTo>
                    <a:pt x="211842" y="99340"/>
                    <a:pt x="304710" y="25257"/>
                    <a:pt x="319262" y="23934"/>
                  </a:cubicBezTo>
                  <a:cubicBezTo>
                    <a:pt x="333814" y="22611"/>
                    <a:pt x="253116" y="89286"/>
                    <a:pt x="258937" y="95371"/>
                  </a:cubicBezTo>
                  <a:cubicBezTo>
                    <a:pt x="264758" y="101456"/>
                    <a:pt x="354187" y="60446"/>
                    <a:pt x="354187" y="60446"/>
                  </a:cubicBezTo>
                  <a:cubicBezTo>
                    <a:pt x="341223" y="65473"/>
                    <a:pt x="240152" y="135588"/>
                    <a:pt x="181150" y="125534"/>
                  </a:cubicBezTo>
                  <a:cubicBezTo>
                    <a:pt x="122148" y="115480"/>
                    <a:pt x="-5381" y="4090"/>
                    <a:pt x="175" y="121"/>
                  </a:cubicBezTo>
                  <a:cubicBezTo>
                    <a:pt x="5731" y="-3848"/>
                    <a:pt x="199141" y="90344"/>
                    <a:pt x="214487" y="101721"/>
                  </a:cubicBezTo>
                  <a:cubicBezTo>
                    <a:pt x="229833" y="113098"/>
                    <a:pt x="85106" y="47481"/>
                    <a:pt x="77962" y="4774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8" name="フリーフォーム: 図形 737">
              <a:extLst>
                <a:ext uri="{FF2B5EF4-FFF2-40B4-BE49-F238E27FC236}">
                  <a16:creationId xmlns:a16="http://schemas.microsoft.com/office/drawing/2014/main" id="{7F10F1BE-DA6B-437D-A4C1-EB459F126F5D}"/>
                </a:ext>
              </a:extLst>
            </p:cNvPr>
            <p:cNvSpPr/>
            <p:nvPr/>
          </p:nvSpPr>
          <p:spPr>
            <a:xfrm>
              <a:off x="3917090" y="1972886"/>
              <a:ext cx="224005" cy="378296"/>
            </a:xfrm>
            <a:custGeom>
              <a:avLst/>
              <a:gdLst>
                <a:gd name="connsiteX0" fmla="*/ 11973 w 224005"/>
                <a:gd name="connsiteY0" fmla="*/ 1964 h 378296"/>
                <a:gd name="connsiteX1" fmla="*/ 221523 w 224005"/>
                <a:gd name="connsiteY1" fmla="*/ 271839 h 378296"/>
                <a:gd name="connsiteX2" fmla="*/ 129448 w 224005"/>
                <a:gd name="connsiteY2" fmla="*/ 189289 h 378296"/>
                <a:gd name="connsiteX3" fmla="*/ 165960 w 224005"/>
                <a:gd name="connsiteY3" fmla="*/ 260727 h 378296"/>
                <a:gd name="connsiteX4" fmla="*/ 116748 w 224005"/>
                <a:gd name="connsiteY4" fmla="*/ 371852 h 378296"/>
                <a:gd name="connsiteX5" fmla="*/ 119923 w 224005"/>
                <a:gd name="connsiteY5" fmla="*/ 351214 h 378296"/>
                <a:gd name="connsiteX6" fmla="*/ 89760 w 224005"/>
                <a:gd name="connsiteY6" fmla="*/ 236914 h 378296"/>
                <a:gd name="connsiteX7" fmla="*/ 145323 w 224005"/>
                <a:gd name="connsiteY7" fmla="*/ 308352 h 378296"/>
                <a:gd name="connsiteX8" fmla="*/ 61185 w 224005"/>
                <a:gd name="connsiteY8" fmla="*/ 124202 h 378296"/>
                <a:gd name="connsiteX9" fmla="*/ 54835 w 224005"/>
                <a:gd name="connsiteY9" fmla="*/ 268664 h 378296"/>
                <a:gd name="connsiteX10" fmla="*/ 27848 w 224005"/>
                <a:gd name="connsiteY10" fmla="*/ 154364 h 378296"/>
                <a:gd name="connsiteX11" fmla="*/ 11973 w 224005"/>
                <a:gd name="connsiteY11" fmla="*/ 1964 h 3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4005" h="378296">
                  <a:moveTo>
                    <a:pt x="11973" y="1964"/>
                  </a:moveTo>
                  <a:cubicBezTo>
                    <a:pt x="44252" y="21543"/>
                    <a:pt x="201944" y="240618"/>
                    <a:pt x="221523" y="271839"/>
                  </a:cubicBezTo>
                  <a:cubicBezTo>
                    <a:pt x="241102" y="303060"/>
                    <a:pt x="138708" y="191141"/>
                    <a:pt x="129448" y="189289"/>
                  </a:cubicBezTo>
                  <a:cubicBezTo>
                    <a:pt x="120188" y="187437"/>
                    <a:pt x="168077" y="230300"/>
                    <a:pt x="165960" y="260727"/>
                  </a:cubicBezTo>
                  <a:cubicBezTo>
                    <a:pt x="163843" y="291154"/>
                    <a:pt x="124421" y="356771"/>
                    <a:pt x="116748" y="371852"/>
                  </a:cubicBezTo>
                  <a:cubicBezTo>
                    <a:pt x="109075" y="386933"/>
                    <a:pt x="124421" y="373704"/>
                    <a:pt x="119923" y="351214"/>
                  </a:cubicBezTo>
                  <a:cubicBezTo>
                    <a:pt x="115425" y="328724"/>
                    <a:pt x="85527" y="244058"/>
                    <a:pt x="89760" y="236914"/>
                  </a:cubicBezTo>
                  <a:cubicBezTo>
                    <a:pt x="93993" y="229770"/>
                    <a:pt x="150085" y="327137"/>
                    <a:pt x="145323" y="308352"/>
                  </a:cubicBezTo>
                  <a:cubicBezTo>
                    <a:pt x="140561" y="289567"/>
                    <a:pt x="76266" y="130817"/>
                    <a:pt x="61185" y="124202"/>
                  </a:cubicBezTo>
                  <a:cubicBezTo>
                    <a:pt x="46104" y="117587"/>
                    <a:pt x="60391" y="263637"/>
                    <a:pt x="54835" y="268664"/>
                  </a:cubicBezTo>
                  <a:cubicBezTo>
                    <a:pt x="49279" y="273691"/>
                    <a:pt x="33404" y="194052"/>
                    <a:pt x="27848" y="154364"/>
                  </a:cubicBezTo>
                  <a:cubicBezTo>
                    <a:pt x="22292" y="114677"/>
                    <a:pt x="-20306" y="-17615"/>
                    <a:pt x="11973" y="196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9" name="フリーフォーム: 図形 738">
              <a:extLst>
                <a:ext uri="{FF2B5EF4-FFF2-40B4-BE49-F238E27FC236}">
                  <a16:creationId xmlns:a16="http://schemas.microsoft.com/office/drawing/2014/main" id="{1439E66E-2413-45C2-A38E-92A1BAC199B7}"/>
                </a:ext>
              </a:extLst>
            </p:cNvPr>
            <p:cNvSpPr/>
            <p:nvPr/>
          </p:nvSpPr>
          <p:spPr>
            <a:xfrm>
              <a:off x="3470150" y="1920875"/>
              <a:ext cx="356253" cy="335150"/>
            </a:xfrm>
            <a:custGeom>
              <a:avLst/>
              <a:gdLst>
                <a:gd name="connsiteX0" fmla="*/ 354138 w 356253"/>
                <a:gd name="connsiteY0" fmla="*/ 69850 h 335150"/>
                <a:gd name="connsiteX1" fmla="*/ 304925 w 356253"/>
                <a:gd name="connsiteY1" fmla="*/ 153988 h 335150"/>
                <a:gd name="connsiteX2" fmla="*/ 309688 w 356253"/>
                <a:gd name="connsiteY2" fmla="*/ 176213 h 335150"/>
                <a:gd name="connsiteX3" fmla="*/ 292225 w 356253"/>
                <a:gd name="connsiteY3" fmla="*/ 134938 h 335150"/>
                <a:gd name="connsiteX4" fmla="*/ 235075 w 356253"/>
                <a:gd name="connsiteY4" fmla="*/ 273050 h 335150"/>
                <a:gd name="connsiteX5" fmla="*/ 220788 w 356253"/>
                <a:gd name="connsiteY5" fmla="*/ 334963 h 335150"/>
                <a:gd name="connsiteX6" fmla="*/ 239838 w 356253"/>
                <a:gd name="connsiteY6" fmla="*/ 255588 h 335150"/>
                <a:gd name="connsiteX7" fmla="*/ 227138 w 356253"/>
                <a:gd name="connsiteY7" fmla="*/ 322263 h 335150"/>
                <a:gd name="connsiteX8" fmla="*/ 222375 w 356253"/>
                <a:gd name="connsiteY8" fmla="*/ 234950 h 335150"/>
                <a:gd name="connsiteX9" fmla="*/ 146175 w 356253"/>
                <a:gd name="connsiteY9" fmla="*/ 284163 h 335150"/>
                <a:gd name="connsiteX10" fmla="*/ 182688 w 356253"/>
                <a:gd name="connsiteY10" fmla="*/ 228600 h 335150"/>
                <a:gd name="connsiteX11" fmla="*/ 125 w 356253"/>
                <a:gd name="connsiteY11" fmla="*/ 293688 h 335150"/>
                <a:gd name="connsiteX12" fmla="*/ 214438 w 356253"/>
                <a:gd name="connsiteY12" fmla="*/ 201613 h 335150"/>
                <a:gd name="connsiteX13" fmla="*/ 268413 w 356253"/>
                <a:gd name="connsiteY13" fmla="*/ 133350 h 335150"/>
                <a:gd name="connsiteX14" fmla="*/ 355725 w 356253"/>
                <a:gd name="connsiteY14" fmla="*/ 0 h 335150"/>
                <a:gd name="connsiteX15" fmla="*/ 306513 w 356253"/>
                <a:gd name="connsiteY15" fmla="*/ 131763 h 335150"/>
                <a:gd name="connsiteX16" fmla="*/ 354138 w 356253"/>
                <a:gd name="connsiteY16" fmla="*/ 69850 h 335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6253" h="335150">
                  <a:moveTo>
                    <a:pt x="354138" y="69850"/>
                  </a:moveTo>
                  <a:cubicBezTo>
                    <a:pt x="353873" y="73554"/>
                    <a:pt x="312333" y="136261"/>
                    <a:pt x="304925" y="153988"/>
                  </a:cubicBezTo>
                  <a:cubicBezTo>
                    <a:pt x="297517" y="171715"/>
                    <a:pt x="311805" y="179388"/>
                    <a:pt x="309688" y="176213"/>
                  </a:cubicBezTo>
                  <a:cubicBezTo>
                    <a:pt x="307571" y="173038"/>
                    <a:pt x="304660" y="118799"/>
                    <a:pt x="292225" y="134938"/>
                  </a:cubicBezTo>
                  <a:cubicBezTo>
                    <a:pt x="279790" y="151077"/>
                    <a:pt x="246981" y="239712"/>
                    <a:pt x="235075" y="273050"/>
                  </a:cubicBezTo>
                  <a:cubicBezTo>
                    <a:pt x="223169" y="306388"/>
                    <a:pt x="219994" y="337873"/>
                    <a:pt x="220788" y="334963"/>
                  </a:cubicBezTo>
                  <a:cubicBezTo>
                    <a:pt x="221582" y="332053"/>
                    <a:pt x="238780" y="257705"/>
                    <a:pt x="239838" y="255588"/>
                  </a:cubicBezTo>
                  <a:cubicBezTo>
                    <a:pt x="240896" y="253471"/>
                    <a:pt x="230048" y="325703"/>
                    <a:pt x="227138" y="322263"/>
                  </a:cubicBezTo>
                  <a:cubicBezTo>
                    <a:pt x="224227" y="318823"/>
                    <a:pt x="235869" y="241300"/>
                    <a:pt x="222375" y="234950"/>
                  </a:cubicBezTo>
                  <a:cubicBezTo>
                    <a:pt x="208881" y="228600"/>
                    <a:pt x="152789" y="285221"/>
                    <a:pt x="146175" y="284163"/>
                  </a:cubicBezTo>
                  <a:cubicBezTo>
                    <a:pt x="139561" y="283105"/>
                    <a:pt x="207030" y="227013"/>
                    <a:pt x="182688" y="228600"/>
                  </a:cubicBezTo>
                  <a:cubicBezTo>
                    <a:pt x="158346" y="230188"/>
                    <a:pt x="-5167" y="298186"/>
                    <a:pt x="125" y="293688"/>
                  </a:cubicBezTo>
                  <a:cubicBezTo>
                    <a:pt x="5417" y="289190"/>
                    <a:pt x="169723" y="228336"/>
                    <a:pt x="214438" y="201613"/>
                  </a:cubicBezTo>
                  <a:cubicBezTo>
                    <a:pt x="259153" y="174890"/>
                    <a:pt x="244865" y="166952"/>
                    <a:pt x="268413" y="133350"/>
                  </a:cubicBezTo>
                  <a:cubicBezTo>
                    <a:pt x="291961" y="99748"/>
                    <a:pt x="349375" y="264"/>
                    <a:pt x="355725" y="0"/>
                  </a:cubicBezTo>
                  <a:cubicBezTo>
                    <a:pt x="362075" y="-264"/>
                    <a:pt x="309159" y="116153"/>
                    <a:pt x="306513" y="131763"/>
                  </a:cubicBezTo>
                  <a:cubicBezTo>
                    <a:pt x="303867" y="147373"/>
                    <a:pt x="354403" y="66146"/>
                    <a:pt x="354138" y="6985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0" name="フリーフォーム: 図形 739">
              <a:extLst>
                <a:ext uri="{FF2B5EF4-FFF2-40B4-BE49-F238E27FC236}">
                  <a16:creationId xmlns:a16="http://schemas.microsoft.com/office/drawing/2014/main" id="{984E4D30-47E9-41FC-9E36-26548B2BB3AB}"/>
                </a:ext>
              </a:extLst>
            </p:cNvPr>
            <p:cNvSpPr/>
            <p:nvPr/>
          </p:nvSpPr>
          <p:spPr>
            <a:xfrm>
              <a:off x="3722884" y="2259604"/>
              <a:ext cx="201793" cy="156740"/>
            </a:xfrm>
            <a:custGeom>
              <a:avLst/>
              <a:gdLst>
                <a:gd name="connsiteX0" fmla="*/ 201416 w 201793"/>
                <a:gd name="connsiteY0" fmla="*/ 134346 h 156740"/>
                <a:gd name="connsiteX1" fmla="*/ 102991 w 201793"/>
                <a:gd name="connsiteY1" fmla="*/ 118471 h 156740"/>
                <a:gd name="connsiteX2" fmla="*/ 25204 w 201793"/>
                <a:gd name="connsiteY2" fmla="*/ 2584 h 156740"/>
                <a:gd name="connsiteX3" fmla="*/ 25204 w 201793"/>
                <a:gd name="connsiteY3" fmla="*/ 40684 h 156740"/>
                <a:gd name="connsiteX4" fmla="*/ 2979 w 201793"/>
                <a:gd name="connsiteY4" fmla="*/ 72434 h 156740"/>
                <a:gd name="connsiteX5" fmla="*/ 2979 w 201793"/>
                <a:gd name="connsiteY5" fmla="*/ 96246 h 156740"/>
                <a:gd name="connsiteX6" fmla="*/ 28379 w 201793"/>
                <a:gd name="connsiteY6" fmla="*/ 156571 h 156740"/>
                <a:gd name="connsiteX7" fmla="*/ 36316 w 201793"/>
                <a:gd name="connsiteY7" fmla="*/ 75609 h 156740"/>
                <a:gd name="connsiteX8" fmla="*/ 64891 w 201793"/>
                <a:gd name="connsiteY8" fmla="*/ 112121 h 156740"/>
                <a:gd name="connsiteX9" fmla="*/ 201416 w 201793"/>
                <a:gd name="connsiteY9" fmla="*/ 134346 h 15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1793" h="156740">
                  <a:moveTo>
                    <a:pt x="201416" y="134346"/>
                  </a:moveTo>
                  <a:cubicBezTo>
                    <a:pt x="207766" y="135404"/>
                    <a:pt x="132360" y="140431"/>
                    <a:pt x="102991" y="118471"/>
                  </a:cubicBezTo>
                  <a:cubicBezTo>
                    <a:pt x="73622" y="96511"/>
                    <a:pt x="38168" y="15548"/>
                    <a:pt x="25204" y="2584"/>
                  </a:cubicBezTo>
                  <a:cubicBezTo>
                    <a:pt x="12240" y="-10380"/>
                    <a:pt x="28908" y="29042"/>
                    <a:pt x="25204" y="40684"/>
                  </a:cubicBezTo>
                  <a:cubicBezTo>
                    <a:pt x="21500" y="52326"/>
                    <a:pt x="6683" y="63174"/>
                    <a:pt x="2979" y="72434"/>
                  </a:cubicBezTo>
                  <a:cubicBezTo>
                    <a:pt x="-725" y="81694"/>
                    <a:pt x="-1254" y="82223"/>
                    <a:pt x="2979" y="96246"/>
                  </a:cubicBezTo>
                  <a:cubicBezTo>
                    <a:pt x="7212" y="110269"/>
                    <a:pt x="22823" y="160010"/>
                    <a:pt x="28379" y="156571"/>
                  </a:cubicBezTo>
                  <a:cubicBezTo>
                    <a:pt x="33935" y="153132"/>
                    <a:pt x="30231" y="83017"/>
                    <a:pt x="36316" y="75609"/>
                  </a:cubicBezTo>
                  <a:cubicBezTo>
                    <a:pt x="42401" y="68201"/>
                    <a:pt x="36581" y="100744"/>
                    <a:pt x="64891" y="112121"/>
                  </a:cubicBezTo>
                  <a:cubicBezTo>
                    <a:pt x="93201" y="123498"/>
                    <a:pt x="195066" y="133288"/>
                    <a:pt x="201416" y="13434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1" name="フリーフォーム: 図形 740">
              <a:extLst>
                <a:ext uri="{FF2B5EF4-FFF2-40B4-BE49-F238E27FC236}">
                  <a16:creationId xmlns:a16="http://schemas.microsoft.com/office/drawing/2014/main" id="{D21C05D3-BA17-4B5F-8EAF-99547F7C3FA0}"/>
                </a:ext>
              </a:extLst>
            </p:cNvPr>
            <p:cNvSpPr/>
            <p:nvPr/>
          </p:nvSpPr>
          <p:spPr>
            <a:xfrm>
              <a:off x="3857260" y="2285482"/>
              <a:ext cx="216425" cy="133902"/>
            </a:xfrm>
            <a:custGeom>
              <a:avLst/>
              <a:gdLst>
                <a:gd name="connsiteX0" fmla="*/ 365 w 216425"/>
                <a:gd name="connsiteY0" fmla="*/ 91006 h 133902"/>
                <a:gd name="connsiteX1" fmla="*/ 62278 w 216425"/>
                <a:gd name="connsiteY1" fmla="*/ 84656 h 133902"/>
                <a:gd name="connsiteX2" fmla="*/ 113078 w 216425"/>
                <a:gd name="connsiteY2" fmla="*/ 13218 h 133902"/>
                <a:gd name="connsiteX3" fmla="*/ 155940 w 216425"/>
                <a:gd name="connsiteY3" fmla="*/ 24331 h 133902"/>
                <a:gd name="connsiteX4" fmla="*/ 179753 w 216425"/>
                <a:gd name="connsiteY4" fmla="*/ 518 h 133902"/>
                <a:gd name="connsiteX5" fmla="*/ 190865 w 216425"/>
                <a:gd name="connsiteY5" fmla="*/ 51318 h 133902"/>
                <a:gd name="connsiteX6" fmla="*/ 206740 w 216425"/>
                <a:gd name="connsiteY6" fmla="*/ 67193 h 133902"/>
                <a:gd name="connsiteX7" fmla="*/ 213090 w 216425"/>
                <a:gd name="connsiteY7" fmla="*/ 133868 h 133902"/>
                <a:gd name="connsiteX8" fmla="*/ 152765 w 216425"/>
                <a:gd name="connsiteY8" fmla="*/ 76718 h 133902"/>
                <a:gd name="connsiteX9" fmla="*/ 201978 w 216425"/>
                <a:gd name="connsiteY9" fmla="*/ 105293 h 133902"/>
                <a:gd name="connsiteX10" fmla="*/ 151178 w 216425"/>
                <a:gd name="connsiteY10" fmla="*/ 67193 h 133902"/>
                <a:gd name="connsiteX11" fmla="*/ 141653 w 216425"/>
                <a:gd name="connsiteY11" fmla="*/ 98943 h 133902"/>
                <a:gd name="connsiteX12" fmla="*/ 84503 w 216425"/>
                <a:gd name="connsiteY12" fmla="*/ 121168 h 133902"/>
                <a:gd name="connsiteX13" fmla="*/ 122603 w 216425"/>
                <a:gd name="connsiteY13" fmla="*/ 75131 h 133902"/>
                <a:gd name="connsiteX14" fmla="*/ 92440 w 216425"/>
                <a:gd name="connsiteY14" fmla="*/ 98943 h 133902"/>
                <a:gd name="connsiteX15" fmla="*/ 365 w 216425"/>
                <a:gd name="connsiteY15" fmla="*/ 91006 h 133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6425" h="133902">
                  <a:moveTo>
                    <a:pt x="365" y="91006"/>
                  </a:moveTo>
                  <a:cubicBezTo>
                    <a:pt x="-4662" y="88625"/>
                    <a:pt x="43493" y="97621"/>
                    <a:pt x="62278" y="84656"/>
                  </a:cubicBezTo>
                  <a:cubicBezTo>
                    <a:pt x="81063" y="71691"/>
                    <a:pt x="97468" y="23272"/>
                    <a:pt x="113078" y="13218"/>
                  </a:cubicBezTo>
                  <a:cubicBezTo>
                    <a:pt x="128688" y="3164"/>
                    <a:pt x="144828" y="26448"/>
                    <a:pt x="155940" y="24331"/>
                  </a:cubicBezTo>
                  <a:cubicBezTo>
                    <a:pt x="167052" y="22214"/>
                    <a:pt x="173932" y="-3980"/>
                    <a:pt x="179753" y="518"/>
                  </a:cubicBezTo>
                  <a:cubicBezTo>
                    <a:pt x="185574" y="5016"/>
                    <a:pt x="186367" y="40206"/>
                    <a:pt x="190865" y="51318"/>
                  </a:cubicBezTo>
                  <a:cubicBezTo>
                    <a:pt x="195363" y="62430"/>
                    <a:pt x="203036" y="53435"/>
                    <a:pt x="206740" y="67193"/>
                  </a:cubicBezTo>
                  <a:cubicBezTo>
                    <a:pt x="210444" y="80951"/>
                    <a:pt x="222086" y="132281"/>
                    <a:pt x="213090" y="133868"/>
                  </a:cubicBezTo>
                  <a:cubicBezTo>
                    <a:pt x="204094" y="135455"/>
                    <a:pt x="154617" y="81481"/>
                    <a:pt x="152765" y="76718"/>
                  </a:cubicBezTo>
                  <a:cubicBezTo>
                    <a:pt x="150913" y="71955"/>
                    <a:pt x="202242" y="106880"/>
                    <a:pt x="201978" y="105293"/>
                  </a:cubicBezTo>
                  <a:cubicBezTo>
                    <a:pt x="201714" y="103706"/>
                    <a:pt x="161232" y="68251"/>
                    <a:pt x="151178" y="67193"/>
                  </a:cubicBezTo>
                  <a:cubicBezTo>
                    <a:pt x="141124" y="66135"/>
                    <a:pt x="152765" y="89947"/>
                    <a:pt x="141653" y="98943"/>
                  </a:cubicBezTo>
                  <a:cubicBezTo>
                    <a:pt x="130541" y="107939"/>
                    <a:pt x="87678" y="125137"/>
                    <a:pt x="84503" y="121168"/>
                  </a:cubicBezTo>
                  <a:cubicBezTo>
                    <a:pt x="81328" y="117199"/>
                    <a:pt x="121280" y="78835"/>
                    <a:pt x="122603" y="75131"/>
                  </a:cubicBezTo>
                  <a:cubicBezTo>
                    <a:pt x="123926" y="71427"/>
                    <a:pt x="110696" y="95239"/>
                    <a:pt x="92440" y="98943"/>
                  </a:cubicBezTo>
                  <a:cubicBezTo>
                    <a:pt x="74184" y="102647"/>
                    <a:pt x="5392" y="93387"/>
                    <a:pt x="365" y="9100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2" name="フリーフォーム: 図形 741">
              <a:extLst>
                <a:ext uri="{FF2B5EF4-FFF2-40B4-BE49-F238E27FC236}">
                  <a16:creationId xmlns:a16="http://schemas.microsoft.com/office/drawing/2014/main" id="{94F31C4D-3D95-4A1D-A806-A352A51C8717}"/>
                </a:ext>
              </a:extLst>
            </p:cNvPr>
            <p:cNvSpPr/>
            <p:nvPr/>
          </p:nvSpPr>
          <p:spPr>
            <a:xfrm>
              <a:off x="3857123" y="2401772"/>
              <a:ext cx="105636" cy="127325"/>
            </a:xfrm>
            <a:custGeom>
              <a:avLst/>
              <a:gdLst>
                <a:gd name="connsiteX0" fmla="*/ 6852 w 105636"/>
                <a:gd name="connsiteY0" fmla="*/ 116 h 127325"/>
                <a:gd name="connsiteX1" fmla="*/ 105277 w 105636"/>
                <a:gd name="connsiteY1" fmla="*/ 89016 h 127325"/>
                <a:gd name="connsiteX2" fmla="*/ 40190 w 105636"/>
                <a:gd name="connsiteY2" fmla="*/ 77903 h 127325"/>
                <a:gd name="connsiteX3" fmla="*/ 44952 w 105636"/>
                <a:gd name="connsiteY3" fmla="*/ 127116 h 127325"/>
                <a:gd name="connsiteX4" fmla="*/ 502 w 105636"/>
                <a:gd name="connsiteY4" fmla="*/ 55678 h 127325"/>
                <a:gd name="connsiteX5" fmla="*/ 22727 w 105636"/>
                <a:gd name="connsiteY5" fmla="*/ 120766 h 127325"/>
                <a:gd name="connsiteX6" fmla="*/ 49715 w 105636"/>
                <a:gd name="connsiteY6" fmla="*/ 79491 h 127325"/>
                <a:gd name="connsiteX7" fmla="*/ 57652 w 105636"/>
                <a:gd name="connsiteY7" fmla="*/ 69966 h 127325"/>
                <a:gd name="connsiteX8" fmla="*/ 6852 w 105636"/>
                <a:gd name="connsiteY8" fmla="*/ 116 h 12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636" h="127325">
                  <a:moveTo>
                    <a:pt x="6852" y="116"/>
                  </a:moveTo>
                  <a:cubicBezTo>
                    <a:pt x="14790" y="3291"/>
                    <a:pt x="99721" y="76052"/>
                    <a:pt x="105277" y="89016"/>
                  </a:cubicBezTo>
                  <a:cubicBezTo>
                    <a:pt x="110833" y="101980"/>
                    <a:pt x="50244" y="71553"/>
                    <a:pt x="40190" y="77903"/>
                  </a:cubicBezTo>
                  <a:cubicBezTo>
                    <a:pt x="30136" y="84253"/>
                    <a:pt x="51567" y="130820"/>
                    <a:pt x="44952" y="127116"/>
                  </a:cubicBezTo>
                  <a:cubicBezTo>
                    <a:pt x="38337" y="123412"/>
                    <a:pt x="4206" y="56736"/>
                    <a:pt x="502" y="55678"/>
                  </a:cubicBezTo>
                  <a:cubicBezTo>
                    <a:pt x="-3202" y="54620"/>
                    <a:pt x="14525" y="116797"/>
                    <a:pt x="22727" y="120766"/>
                  </a:cubicBezTo>
                  <a:cubicBezTo>
                    <a:pt x="30929" y="124735"/>
                    <a:pt x="43894" y="87958"/>
                    <a:pt x="49715" y="79491"/>
                  </a:cubicBezTo>
                  <a:cubicBezTo>
                    <a:pt x="55536" y="71024"/>
                    <a:pt x="62150" y="80285"/>
                    <a:pt x="57652" y="69966"/>
                  </a:cubicBezTo>
                  <a:cubicBezTo>
                    <a:pt x="53154" y="59647"/>
                    <a:pt x="-1086" y="-3059"/>
                    <a:pt x="6852" y="11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3" name="フリーフォーム: 図形 742">
              <a:extLst>
                <a:ext uri="{FF2B5EF4-FFF2-40B4-BE49-F238E27FC236}">
                  <a16:creationId xmlns:a16="http://schemas.microsoft.com/office/drawing/2014/main" id="{35675D63-5852-4106-9539-09C1E82DAE59}"/>
                </a:ext>
              </a:extLst>
            </p:cNvPr>
            <p:cNvSpPr/>
            <p:nvPr/>
          </p:nvSpPr>
          <p:spPr>
            <a:xfrm>
              <a:off x="3517257" y="2751080"/>
              <a:ext cx="643554" cy="238193"/>
            </a:xfrm>
            <a:custGeom>
              <a:avLst/>
              <a:gdLst>
                <a:gd name="connsiteX0" fmla="*/ 156218 w 643554"/>
                <a:gd name="connsiteY0" fmla="*/ 28633 h 238193"/>
                <a:gd name="connsiteX1" fmla="*/ 548331 w 643554"/>
                <a:gd name="connsiteY1" fmla="*/ 74670 h 238193"/>
                <a:gd name="connsiteX2" fmla="*/ 632468 w 643554"/>
                <a:gd name="connsiteY2" fmla="*/ 57208 h 238193"/>
                <a:gd name="connsiteX3" fmla="*/ 362593 w 643554"/>
                <a:gd name="connsiteY3" fmla="*/ 93720 h 238193"/>
                <a:gd name="connsiteX4" fmla="*/ 546743 w 643554"/>
                <a:gd name="connsiteY4" fmla="*/ 90545 h 238193"/>
                <a:gd name="connsiteX5" fmla="*/ 461018 w 643554"/>
                <a:gd name="connsiteY5" fmla="*/ 111183 h 238193"/>
                <a:gd name="connsiteX6" fmla="*/ 567381 w 643554"/>
                <a:gd name="connsiteY6" fmla="*/ 133408 h 238193"/>
                <a:gd name="connsiteX7" fmla="*/ 408631 w 643554"/>
                <a:gd name="connsiteY7" fmla="*/ 196908 h 238193"/>
                <a:gd name="connsiteX8" fmla="*/ 224481 w 643554"/>
                <a:gd name="connsiteY8" fmla="*/ 204845 h 238193"/>
                <a:gd name="connsiteX9" fmla="*/ 473718 w 643554"/>
                <a:gd name="connsiteY9" fmla="*/ 212783 h 238193"/>
                <a:gd name="connsiteX10" fmla="*/ 313381 w 643554"/>
                <a:gd name="connsiteY10" fmla="*/ 238183 h 238193"/>
                <a:gd name="connsiteX11" fmla="*/ 522931 w 643554"/>
                <a:gd name="connsiteY11" fmla="*/ 209608 h 238193"/>
                <a:gd name="connsiteX12" fmla="*/ 507056 w 643554"/>
                <a:gd name="connsiteY12" fmla="*/ 144520 h 238193"/>
                <a:gd name="connsiteX13" fmla="*/ 424506 w 643554"/>
                <a:gd name="connsiteY13" fmla="*/ 138170 h 238193"/>
                <a:gd name="connsiteX14" fmla="*/ 211781 w 643554"/>
                <a:gd name="connsiteY14" fmla="*/ 103245 h 238193"/>
                <a:gd name="connsiteX15" fmla="*/ 402281 w 643554"/>
                <a:gd name="connsiteY15" fmla="*/ 104833 h 238193"/>
                <a:gd name="connsiteX16" fmla="*/ 310206 w 643554"/>
                <a:gd name="connsiteY16" fmla="*/ 111183 h 238193"/>
                <a:gd name="connsiteX17" fmla="*/ 226068 w 643554"/>
                <a:gd name="connsiteY17" fmla="*/ 88958 h 238193"/>
                <a:gd name="connsiteX18" fmla="*/ 643 w 643554"/>
                <a:gd name="connsiteY18" fmla="*/ 58 h 238193"/>
                <a:gd name="connsiteX19" fmla="*/ 303856 w 643554"/>
                <a:gd name="connsiteY19" fmla="*/ 74670 h 238193"/>
                <a:gd name="connsiteX20" fmla="*/ 156218 w 643554"/>
                <a:gd name="connsiteY20" fmla="*/ 28633 h 238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43554" h="238193">
                  <a:moveTo>
                    <a:pt x="156218" y="28633"/>
                  </a:moveTo>
                  <a:cubicBezTo>
                    <a:pt x="196964" y="28633"/>
                    <a:pt x="468956" y="69908"/>
                    <a:pt x="548331" y="74670"/>
                  </a:cubicBezTo>
                  <a:cubicBezTo>
                    <a:pt x="627706" y="79432"/>
                    <a:pt x="663424" y="54033"/>
                    <a:pt x="632468" y="57208"/>
                  </a:cubicBezTo>
                  <a:cubicBezTo>
                    <a:pt x="601512" y="60383"/>
                    <a:pt x="376881" y="88164"/>
                    <a:pt x="362593" y="93720"/>
                  </a:cubicBezTo>
                  <a:cubicBezTo>
                    <a:pt x="348306" y="99276"/>
                    <a:pt x="530339" y="87635"/>
                    <a:pt x="546743" y="90545"/>
                  </a:cubicBezTo>
                  <a:cubicBezTo>
                    <a:pt x="563147" y="93455"/>
                    <a:pt x="457578" y="104039"/>
                    <a:pt x="461018" y="111183"/>
                  </a:cubicBezTo>
                  <a:cubicBezTo>
                    <a:pt x="464458" y="118327"/>
                    <a:pt x="576112" y="119121"/>
                    <a:pt x="567381" y="133408"/>
                  </a:cubicBezTo>
                  <a:cubicBezTo>
                    <a:pt x="558650" y="147695"/>
                    <a:pt x="465781" y="185002"/>
                    <a:pt x="408631" y="196908"/>
                  </a:cubicBezTo>
                  <a:cubicBezTo>
                    <a:pt x="351481" y="208814"/>
                    <a:pt x="213633" y="202199"/>
                    <a:pt x="224481" y="204845"/>
                  </a:cubicBezTo>
                  <a:cubicBezTo>
                    <a:pt x="235329" y="207491"/>
                    <a:pt x="458901" y="207227"/>
                    <a:pt x="473718" y="212783"/>
                  </a:cubicBezTo>
                  <a:cubicBezTo>
                    <a:pt x="488535" y="218339"/>
                    <a:pt x="305179" y="238712"/>
                    <a:pt x="313381" y="238183"/>
                  </a:cubicBezTo>
                  <a:cubicBezTo>
                    <a:pt x="321583" y="237654"/>
                    <a:pt x="490652" y="225218"/>
                    <a:pt x="522931" y="209608"/>
                  </a:cubicBezTo>
                  <a:cubicBezTo>
                    <a:pt x="555210" y="193998"/>
                    <a:pt x="523460" y="156426"/>
                    <a:pt x="507056" y="144520"/>
                  </a:cubicBezTo>
                  <a:cubicBezTo>
                    <a:pt x="490652" y="132614"/>
                    <a:pt x="473718" y="145049"/>
                    <a:pt x="424506" y="138170"/>
                  </a:cubicBezTo>
                  <a:cubicBezTo>
                    <a:pt x="375294" y="131291"/>
                    <a:pt x="215485" y="108801"/>
                    <a:pt x="211781" y="103245"/>
                  </a:cubicBezTo>
                  <a:cubicBezTo>
                    <a:pt x="208077" y="97689"/>
                    <a:pt x="385877" y="103510"/>
                    <a:pt x="402281" y="104833"/>
                  </a:cubicBezTo>
                  <a:cubicBezTo>
                    <a:pt x="418685" y="106156"/>
                    <a:pt x="339575" y="113829"/>
                    <a:pt x="310206" y="111183"/>
                  </a:cubicBezTo>
                  <a:cubicBezTo>
                    <a:pt x="280837" y="108537"/>
                    <a:pt x="277662" y="107479"/>
                    <a:pt x="226068" y="88958"/>
                  </a:cubicBezTo>
                  <a:cubicBezTo>
                    <a:pt x="174474" y="70437"/>
                    <a:pt x="-12322" y="2439"/>
                    <a:pt x="643" y="58"/>
                  </a:cubicBezTo>
                  <a:cubicBezTo>
                    <a:pt x="13608" y="-2323"/>
                    <a:pt x="274487" y="68585"/>
                    <a:pt x="303856" y="74670"/>
                  </a:cubicBezTo>
                  <a:cubicBezTo>
                    <a:pt x="333225" y="80755"/>
                    <a:pt x="115472" y="28633"/>
                    <a:pt x="156218" y="2863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4" name="フリーフォーム: 図形 743">
              <a:extLst>
                <a:ext uri="{FF2B5EF4-FFF2-40B4-BE49-F238E27FC236}">
                  <a16:creationId xmlns:a16="http://schemas.microsoft.com/office/drawing/2014/main" id="{694B2ACB-9938-485B-AA91-EEFDC702602B}"/>
                </a:ext>
              </a:extLst>
            </p:cNvPr>
            <p:cNvSpPr/>
            <p:nvPr/>
          </p:nvSpPr>
          <p:spPr>
            <a:xfrm>
              <a:off x="4100492" y="2254584"/>
              <a:ext cx="472829" cy="712522"/>
            </a:xfrm>
            <a:custGeom>
              <a:avLst/>
              <a:gdLst>
                <a:gd name="connsiteX0" fmla="*/ 341333 w 472829"/>
                <a:gd name="connsiteY0" fmla="*/ 237791 h 712522"/>
                <a:gd name="connsiteX1" fmla="*/ 168296 w 472829"/>
                <a:gd name="connsiteY1" fmla="*/ 502904 h 712522"/>
                <a:gd name="connsiteX2" fmla="*/ 190521 w 472829"/>
                <a:gd name="connsiteY2" fmla="*/ 415591 h 712522"/>
                <a:gd name="connsiteX3" fmla="*/ 71458 w 472829"/>
                <a:gd name="connsiteY3" fmla="*/ 602916 h 712522"/>
                <a:gd name="connsiteX4" fmla="*/ 154008 w 472829"/>
                <a:gd name="connsiteY4" fmla="*/ 387016 h 712522"/>
                <a:gd name="connsiteX5" fmla="*/ 85746 w 472829"/>
                <a:gd name="connsiteY5" fmla="*/ 531479 h 712522"/>
                <a:gd name="connsiteX6" fmla="*/ 21 w 472829"/>
                <a:gd name="connsiteY6" fmla="*/ 653716 h 712522"/>
                <a:gd name="connsiteX7" fmla="*/ 93683 w 472829"/>
                <a:gd name="connsiteY7" fmla="*/ 536241 h 712522"/>
                <a:gd name="connsiteX8" fmla="*/ 77808 w 472829"/>
                <a:gd name="connsiteY8" fmla="*/ 637841 h 712522"/>
                <a:gd name="connsiteX9" fmla="*/ 15896 w 472829"/>
                <a:gd name="connsiteY9" fmla="*/ 712454 h 712522"/>
                <a:gd name="connsiteX10" fmla="*/ 130196 w 472829"/>
                <a:gd name="connsiteY10" fmla="*/ 625141 h 712522"/>
                <a:gd name="connsiteX11" fmla="*/ 303233 w 472829"/>
                <a:gd name="connsiteY11" fmla="*/ 363204 h 712522"/>
                <a:gd name="connsiteX12" fmla="*/ 469921 w 472829"/>
                <a:gd name="connsiteY12" fmla="*/ 1254 h 712522"/>
                <a:gd name="connsiteX13" fmla="*/ 404833 w 472829"/>
                <a:gd name="connsiteY13" fmla="*/ 244141 h 712522"/>
                <a:gd name="connsiteX14" fmla="*/ 341333 w 472829"/>
                <a:gd name="connsiteY14" fmla="*/ 237791 h 71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72829" h="712522">
                  <a:moveTo>
                    <a:pt x="341333" y="237791"/>
                  </a:moveTo>
                  <a:cubicBezTo>
                    <a:pt x="301910" y="280918"/>
                    <a:pt x="193431" y="473271"/>
                    <a:pt x="168296" y="502904"/>
                  </a:cubicBezTo>
                  <a:cubicBezTo>
                    <a:pt x="143161" y="532537"/>
                    <a:pt x="206661" y="398922"/>
                    <a:pt x="190521" y="415591"/>
                  </a:cubicBezTo>
                  <a:cubicBezTo>
                    <a:pt x="174381" y="432260"/>
                    <a:pt x="77543" y="607678"/>
                    <a:pt x="71458" y="602916"/>
                  </a:cubicBezTo>
                  <a:cubicBezTo>
                    <a:pt x="65373" y="598154"/>
                    <a:pt x="151627" y="398922"/>
                    <a:pt x="154008" y="387016"/>
                  </a:cubicBezTo>
                  <a:cubicBezTo>
                    <a:pt x="156389" y="375110"/>
                    <a:pt x="111410" y="487029"/>
                    <a:pt x="85746" y="531479"/>
                  </a:cubicBezTo>
                  <a:cubicBezTo>
                    <a:pt x="60081" y="575929"/>
                    <a:pt x="-1302" y="652922"/>
                    <a:pt x="21" y="653716"/>
                  </a:cubicBezTo>
                  <a:cubicBezTo>
                    <a:pt x="1344" y="654510"/>
                    <a:pt x="80718" y="538887"/>
                    <a:pt x="93683" y="536241"/>
                  </a:cubicBezTo>
                  <a:cubicBezTo>
                    <a:pt x="106647" y="533595"/>
                    <a:pt x="90772" y="608472"/>
                    <a:pt x="77808" y="637841"/>
                  </a:cubicBezTo>
                  <a:cubicBezTo>
                    <a:pt x="64844" y="667210"/>
                    <a:pt x="7165" y="714571"/>
                    <a:pt x="15896" y="712454"/>
                  </a:cubicBezTo>
                  <a:cubicBezTo>
                    <a:pt x="24627" y="710337"/>
                    <a:pt x="82306" y="683349"/>
                    <a:pt x="130196" y="625141"/>
                  </a:cubicBezTo>
                  <a:cubicBezTo>
                    <a:pt x="178085" y="566933"/>
                    <a:pt x="246612" y="467185"/>
                    <a:pt x="303233" y="363204"/>
                  </a:cubicBezTo>
                  <a:cubicBezTo>
                    <a:pt x="359854" y="259223"/>
                    <a:pt x="452988" y="21098"/>
                    <a:pt x="469921" y="1254"/>
                  </a:cubicBezTo>
                  <a:cubicBezTo>
                    <a:pt x="486854" y="-18590"/>
                    <a:pt x="425206" y="202866"/>
                    <a:pt x="404833" y="244141"/>
                  </a:cubicBezTo>
                  <a:cubicBezTo>
                    <a:pt x="384460" y="285416"/>
                    <a:pt x="380756" y="194664"/>
                    <a:pt x="341333" y="23779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5" name="フリーフォーム: 図形 744">
              <a:extLst>
                <a:ext uri="{FF2B5EF4-FFF2-40B4-BE49-F238E27FC236}">
                  <a16:creationId xmlns:a16="http://schemas.microsoft.com/office/drawing/2014/main" id="{212D09B6-DBE8-47DE-84D2-19231FAA3C0E}"/>
                </a:ext>
              </a:extLst>
            </p:cNvPr>
            <p:cNvSpPr/>
            <p:nvPr/>
          </p:nvSpPr>
          <p:spPr>
            <a:xfrm>
              <a:off x="3316582" y="2271430"/>
              <a:ext cx="417854" cy="712349"/>
            </a:xfrm>
            <a:custGeom>
              <a:avLst/>
              <a:gdLst>
                <a:gd name="connsiteX0" fmla="*/ 69556 w 417854"/>
                <a:gd name="connsiteY0" fmla="*/ 105058 h 712349"/>
                <a:gd name="connsiteX1" fmla="*/ 71143 w 417854"/>
                <a:gd name="connsiteY1" fmla="*/ 232058 h 712349"/>
                <a:gd name="connsiteX2" fmla="*/ 185443 w 417854"/>
                <a:gd name="connsiteY2" fmla="*/ 474945 h 712349"/>
                <a:gd name="connsiteX3" fmla="*/ 106068 w 417854"/>
                <a:gd name="connsiteY3" fmla="*/ 333658 h 712349"/>
                <a:gd name="connsiteX4" fmla="*/ 58443 w 417854"/>
                <a:gd name="connsiteY4" fmla="*/ 266983 h 712349"/>
                <a:gd name="connsiteX5" fmla="*/ 125118 w 417854"/>
                <a:gd name="connsiteY5" fmla="*/ 401920 h 712349"/>
                <a:gd name="connsiteX6" fmla="*/ 410868 w 417854"/>
                <a:gd name="connsiteY6" fmla="*/ 703545 h 712349"/>
                <a:gd name="connsiteX7" fmla="*/ 312443 w 417854"/>
                <a:gd name="connsiteY7" fmla="*/ 614645 h 712349"/>
                <a:gd name="connsiteX8" fmla="*/ 117181 w 417854"/>
                <a:gd name="connsiteY8" fmla="*/ 438433 h 712349"/>
                <a:gd name="connsiteX9" fmla="*/ 7643 w 417854"/>
                <a:gd name="connsiteY9" fmla="*/ 193958 h 712349"/>
                <a:gd name="connsiteX10" fmla="*/ 20343 w 417854"/>
                <a:gd name="connsiteY10" fmla="*/ 182845 h 712349"/>
                <a:gd name="connsiteX11" fmla="*/ 109243 w 417854"/>
                <a:gd name="connsiteY11" fmla="*/ 1870 h 712349"/>
                <a:gd name="connsiteX12" fmla="*/ 69556 w 417854"/>
                <a:gd name="connsiteY12" fmla="*/ 105058 h 71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7854" h="712349">
                  <a:moveTo>
                    <a:pt x="69556" y="105058"/>
                  </a:moveTo>
                  <a:cubicBezTo>
                    <a:pt x="63206" y="143423"/>
                    <a:pt x="51829" y="170410"/>
                    <a:pt x="71143" y="232058"/>
                  </a:cubicBezTo>
                  <a:cubicBezTo>
                    <a:pt x="90457" y="293706"/>
                    <a:pt x="179622" y="458012"/>
                    <a:pt x="185443" y="474945"/>
                  </a:cubicBezTo>
                  <a:cubicBezTo>
                    <a:pt x="191264" y="491878"/>
                    <a:pt x="127235" y="368318"/>
                    <a:pt x="106068" y="333658"/>
                  </a:cubicBezTo>
                  <a:cubicBezTo>
                    <a:pt x="84901" y="298998"/>
                    <a:pt x="55268" y="255606"/>
                    <a:pt x="58443" y="266983"/>
                  </a:cubicBezTo>
                  <a:cubicBezTo>
                    <a:pt x="61618" y="278360"/>
                    <a:pt x="66381" y="329160"/>
                    <a:pt x="125118" y="401920"/>
                  </a:cubicBezTo>
                  <a:cubicBezTo>
                    <a:pt x="183855" y="474680"/>
                    <a:pt x="379647" y="668091"/>
                    <a:pt x="410868" y="703545"/>
                  </a:cubicBezTo>
                  <a:cubicBezTo>
                    <a:pt x="442089" y="738999"/>
                    <a:pt x="361391" y="658830"/>
                    <a:pt x="312443" y="614645"/>
                  </a:cubicBezTo>
                  <a:cubicBezTo>
                    <a:pt x="263495" y="570460"/>
                    <a:pt x="167981" y="508548"/>
                    <a:pt x="117181" y="438433"/>
                  </a:cubicBezTo>
                  <a:cubicBezTo>
                    <a:pt x="66381" y="368319"/>
                    <a:pt x="23783" y="236556"/>
                    <a:pt x="7643" y="193958"/>
                  </a:cubicBezTo>
                  <a:cubicBezTo>
                    <a:pt x="-8497" y="151360"/>
                    <a:pt x="3410" y="214860"/>
                    <a:pt x="20343" y="182845"/>
                  </a:cubicBezTo>
                  <a:cubicBezTo>
                    <a:pt x="37276" y="150830"/>
                    <a:pt x="98924" y="16951"/>
                    <a:pt x="109243" y="1870"/>
                  </a:cubicBezTo>
                  <a:cubicBezTo>
                    <a:pt x="119562" y="-13211"/>
                    <a:pt x="75906" y="66693"/>
                    <a:pt x="69556" y="10505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6" name="フリーフォーム: 図形 745">
              <a:extLst>
                <a:ext uri="{FF2B5EF4-FFF2-40B4-BE49-F238E27FC236}">
                  <a16:creationId xmlns:a16="http://schemas.microsoft.com/office/drawing/2014/main" id="{9D644614-9112-4896-A330-066A59E55549}"/>
                </a:ext>
              </a:extLst>
            </p:cNvPr>
            <p:cNvSpPr/>
            <p:nvPr/>
          </p:nvSpPr>
          <p:spPr>
            <a:xfrm>
              <a:off x="3176535" y="2046054"/>
              <a:ext cx="251245" cy="485341"/>
            </a:xfrm>
            <a:custGeom>
              <a:avLst/>
              <a:gdLst>
                <a:gd name="connsiteX0" fmla="*/ 53 w 251245"/>
                <a:gd name="connsiteY0" fmla="*/ 1821 h 485341"/>
                <a:gd name="connsiteX1" fmla="*/ 47678 w 251245"/>
                <a:gd name="connsiteY1" fmla="*/ 84371 h 485341"/>
                <a:gd name="connsiteX2" fmla="*/ 244528 w 251245"/>
                <a:gd name="connsiteY2" fmla="*/ 219309 h 485341"/>
                <a:gd name="connsiteX3" fmla="*/ 198490 w 251245"/>
                <a:gd name="connsiteY3" fmla="*/ 185971 h 485341"/>
                <a:gd name="connsiteX4" fmla="*/ 130228 w 251245"/>
                <a:gd name="connsiteY4" fmla="*/ 203434 h 485341"/>
                <a:gd name="connsiteX5" fmla="*/ 90540 w 251245"/>
                <a:gd name="connsiteY5" fmla="*/ 316146 h 485341"/>
                <a:gd name="connsiteX6" fmla="*/ 87365 w 251245"/>
                <a:gd name="connsiteY6" fmla="*/ 182796 h 485341"/>
                <a:gd name="connsiteX7" fmla="*/ 146103 w 251245"/>
                <a:gd name="connsiteY7" fmla="*/ 482834 h 485341"/>
                <a:gd name="connsiteX8" fmla="*/ 87365 w 251245"/>
                <a:gd name="connsiteY8" fmla="*/ 314559 h 485341"/>
                <a:gd name="connsiteX9" fmla="*/ 4815 w 251245"/>
                <a:gd name="connsiteY9" fmla="*/ 108184 h 485341"/>
                <a:gd name="connsiteX10" fmla="*/ 52440 w 251245"/>
                <a:gd name="connsiteY10" fmla="*/ 162159 h 485341"/>
                <a:gd name="connsiteX11" fmla="*/ 53 w 251245"/>
                <a:gd name="connsiteY11" fmla="*/ 1821 h 485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1245" h="485341">
                  <a:moveTo>
                    <a:pt x="53" y="1821"/>
                  </a:moveTo>
                  <a:cubicBezTo>
                    <a:pt x="-741" y="-11144"/>
                    <a:pt x="6932" y="48123"/>
                    <a:pt x="47678" y="84371"/>
                  </a:cubicBezTo>
                  <a:cubicBezTo>
                    <a:pt x="88424" y="120619"/>
                    <a:pt x="219393" y="202376"/>
                    <a:pt x="244528" y="219309"/>
                  </a:cubicBezTo>
                  <a:cubicBezTo>
                    <a:pt x="269663" y="236242"/>
                    <a:pt x="217540" y="188617"/>
                    <a:pt x="198490" y="185971"/>
                  </a:cubicBezTo>
                  <a:cubicBezTo>
                    <a:pt x="179440" y="183325"/>
                    <a:pt x="148220" y="181738"/>
                    <a:pt x="130228" y="203434"/>
                  </a:cubicBezTo>
                  <a:cubicBezTo>
                    <a:pt x="112236" y="225130"/>
                    <a:pt x="97684" y="319586"/>
                    <a:pt x="90540" y="316146"/>
                  </a:cubicBezTo>
                  <a:cubicBezTo>
                    <a:pt x="83396" y="312706"/>
                    <a:pt x="78105" y="155015"/>
                    <a:pt x="87365" y="182796"/>
                  </a:cubicBezTo>
                  <a:cubicBezTo>
                    <a:pt x="96625" y="210577"/>
                    <a:pt x="146103" y="460874"/>
                    <a:pt x="146103" y="482834"/>
                  </a:cubicBezTo>
                  <a:cubicBezTo>
                    <a:pt x="146103" y="504794"/>
                    <a:pt x="110913" y="377001"/>
                    <a:pt x="87365" y="314559"/>
                  </a:cubicBezTo>
                  <a:cubicBezTo>
                    <a:pt x="63817" y="252117"/>
                    <a:pt x="10636" y="133584"/>
                    <a:pt x="4815" y="108184"/>
                  </a:cubicBezTo>
                  <a:cubicBezTo>
                    <a:pt x="-1006" y="82784"/>
                    <a:pt x="51646" y="174594"/>
                    <a:pt x="52440" y="162159"/>
                  </a:cubicBezTo>
                  <a:cubicBezTo>
                    <a:pt x="53234" y="149724"/>
                    <a:pt x="847" y="14786"/>
                    <a:pt x="53" y="182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7" name="フリーフォーム: 図形 746">
              <a:extLst>
                <a:ext uri="{FF2B5EF4-FFF2-40B4-BE49-F238E27FC236}">
                  <a16:creationId xmlns:a16="http://schemas.microsoft.com/office/drawing/2014/main" id="{80F8E19B-D50D-431E-9276-6CE0E92926E3}"/>
                </a:ext>
              </a:extLst>
            </p:cNvPr>
            <p:cNvSpPr/>
            <p:nvPr/>
          </p:nvSpPr>
          <p:spPr>
            <a:xfrm>
              <a:off x="3642538" y="903282"/>
              <a:ext cx="626319" cy="145035"/>
            </a:xfrm>
            <a:custGeom>
              <a:avLst/>
              <a:gdLst>
                <a:gd name="connsiteX0" fmla="*/ 624662 w 626319"/>
                <a:gd name="connsiteY0" fmla="*/ 85731 h 145035"/>
                <a:gd name="connsiteX1" fmla="*/ 480200 w 626319"/>
                <a:gd name="connsiteY1" fmla="*/ 6 h 145035"/>
                <a:gd name="connsiteX2" fmla="*/ 2362 w 626319"/>
                <a:gd name="connsiteY2" fmla="*/ 80968 h 145035"/>
                <a:gd name="connsiteX3" fmla="*/ 297637 w 626319"/>
                <a:gd name="connsiteY3" fmla="*/ 68268 h 145035"/>
                <a:gd name="connsiteX4" fmla="*/ 321450 w 626319"/>
                <a:gd name="connsiteY4" fmla="*/ 80968 h 145035"/>
                <a:gd name="connsiteX5" fmla="*/ 7125 w 626319"/>
                <a:gd name="connsiteY5" fmla="*/ 144468 h 145035"/>
                <a:gd name="connsiteX6" fmla="*/ 334150 w 626319"/>
                <a:gd name="connsiteY6" fmla="*/ 39693 h 145035"/>
                <a:gd name="connsiteX7" fmla="*/ 408762 w 626319"/>
                <a:gd name="connsiteY7" fmla="*/ 25406 h 145035"/>
                <a:gd name="connsiteX8" fmla="*/ 624662 w 626319"/>
                <a:gd name="connsiteY8" fmla="*/ 85731 h 14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319" h="145035">
                  <a:moveTo>
                    <a:pt x="624662" y="85731"/>
                  </a:moveTo>
                  <a:cubicBezTo>
                    <a:pt x="636568" y="81498"/>
                    <a:pt x="583917" y="800"/>
                    <a:pt x="480200" y="6"/>
                  </a:cubicBezTo>
                  <a:cubicBezTo>
                    <a:pt x="376483" y="-788"/>
                    <a:pt x="32789" y="69591"/>
                    <a:pt x="2362" y="80968"/>
                  </a:cubicBezTo>
                  <a:cubicBezTo>
                    <a:pt x="-28065" y="92345"/>
                    <a:pt x="244456" y="68268"/>
                    <a:pt x="297637" y="68268"/>
                  </a:cubicBezTo>
                  <a:cubicBezTo>
                    <a:pt x="350818" y="68268"/>
                    <a:pt x="369869" y="68268"/>
                    <a:pt x="321450" y="80968"/>
                  </a:cubicBezTo>
                  <a:cubicBezTo>
                    <a:pt x="273031" y="93668"/>
                    <a:pt x="5008" y="151347"/>
                    <a:pt x="7125" y="144468"/>
                  </a:cubicBezTo>
                  <a:cubicBezTo>
                    <a:pt x="9242" y="137589"/>
                    <a:pt x="267210" y="59537"/>
                    <a:pt x="334150" y="39693"/>
                  </a:cubicBezTo>
                  <a:cubicBezTo>
                    <a:pt x="401090" y="19849"/>
                    <a:pt x="357697" y="19850"/>
                    <a:pt x="408762" y="25406"/>
                  </a:cubicBezTo>
                  <a:cubicBezTo>
                    <a:pt x="459826" y="30962"/>
                    <a:pt x="612756" y="89964"/>
                    <a:pt x="624662" y="8573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8" name="フリーフォーム: 図形 747">
              <a:extLst>
                <a:ext uri="{FF2B5EF4-FFF2-40B4-BE49-F238E27FC236}">
                  <a16:creationId xmlns:a16="http://schemas.microsoft.com/office/drawing/2014/main" id="{CE6F1A47-9417-4F27-9157-824F71C61CC3}"/>
                </a:ext>
              </a:extLst>
            </p:cNvPr>
            <p:cNvSpPr/>
            <p:nvPr/>
          </p:nvSpPr>
          <p:spPr>
            <a:xfrm>
              <a:off x="3128084" y="1009184"/>
              <a:ext cx="624129" cy="523161"/>
            </a:xfrm>
            <a:custGeom>
              <a:avLst/>
              <a:gdLst>
                <a:gd name="connsiteX0" fmla="*/ 623179 w 624129"/>
                <a:gd name="connsiteY0" fmla="*/ 2054 h 523161"/>
                <a:gd name="connsiteX1" fmla="*/ 118354 w 624129"/>
                <a:gd name="connsiteY1" fmla="*/ 362416 h 523161"/>
                <a:gd name="connsiteX2" fmla="*/ 462841 w 624129"/>
                <a:gd name="connsiteY2" fmla="*/ 129054 h 523161"/>
                <a:gd name="connsiteX3" fmla="*/ 13579 w 624129"/>
                <a:gd name="connsiteY3" fmla="*/ 514816 h 523161"/>
                <a:gd name="connsiteX4" fmla="*/ 107241 w 624129"/>
                <a:gd name="connsiteY4" fmla="*/ 402104 h 523161"/>
                <a:gd name="connsiteX5" fmla="*/ 7229 w 624129"/>
                <a:gd name="connsiteY5" fmla="*/ 497354 h 523161"/>
                <a:gd name="connsiteX6" fmla="*/ 126291 w 624129"/>
                <a:gd name="connsiteY6" fmla="*/ 364004 h 523161"/>
                <a:gd name="connsiteX7" fmla="*/ 242179 w 624129"/>
                <a:gd name="connsiteY7" fmla="*/ 221129 h 523161"/>
                <a:gd name="connsiteX8" fmla="*/ 623179 w 624129"/>
                <a:gd name="connsiteY8" fmla="*/ 2054 h 52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4129" h="523161">
                  <a:moveTo>
                    <a:pt x="623179" y="2054"/>
                  </a:moveTo>
                  <a:cubicBezTo>
                    <a:pt x="602542" y="25602"/>
                    <a:pt x="145077" y="341249"/>
                    <a:pt x="118354" y="362416"/>
                  </a:cubicBezTo>
                  <a:cubicBezTo>
                    <a:pt x="91631" y="383583"/>
                    <a:pt x="480304" y="103654"/>
                    <a:pt x="462841" y="129054"/>
                  </a:cubicBezTo>
                  <a:cubicBezTo>
                    <a:pt x="445378" y="154454"/>
                    <a:pt x="72846" y="469308"/>
                    <a:pt x="13579" y="514816"/>
                  </a:cubicBezTo>
                  <a:cubicBezTo>
                    <a:pt x="-45688" y="560324"/>
                    <a:pt x="108299" y="405014"/>
                    <a:pt x="107241" y="402104"/>
                  </a:cubicBezTo>
                  <a:cubicBezTo>
                    <a:pt x="106183" y="399194"/>
                    <a:pt x="4054" y="503704"/>
                    <a:pt x="7229" y="497354"/>
                  </a:cubicBezTo>
                  <a:cubicBezTo>
                    <a:pt x="10404" y="491004"/>
                    <a:pt x="87133" y="410042"/>
                    <a:pt x="126291" y="364004"/>
                  </a:cubicBezTo>
                  <a:cubicBezTo>
                    <a:pt x="165449" y="317967"/>
                    <a:pt x="162010" y="278279"/>
                    <a:pt x="242179" y="221129"/>
                  </a:cubicBezTo>
                  <a:cubicBezTo>
                    <a:pt x="322348" y="163979"/>
                    <a:pt x="643816" y="-21494"/>
                    <a:pt x="623179" y="205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9" name="フリーフォーム: 図形 748">
              <a:extLst>
                <a:ext uri="{FF2B5EF4-FFF2-40B4-BE49-F238E27FC236}">
                  <a16:creationId xmlns:a16="http://schemas.microsoft.com/office/drawing/2014/main" id="{79345A5E-C39E-4792-8659-52941AC3B7D3}"/>
                </a:ext>
              </a:extLst>
            </p:cNvPr>
            <p:cNvSpPr/>
            <p:nvPr/>
          </p:nvSpPr>
          <p:spPr>
            <a:xfrm>
              <a:off x="3083377" y="1101692"/>
              <a:ext cx="370029" cy="527085"/>
            </a:xfrm>
            <a:custGeom>
              <a:avLst/>
              <a:gdLst>
                <a:gd name="connsiteX0" fmla="*/ 217036 w 370029"/>
                <a:gd name="connsiteY0" fmla="*/ 220696 h 527085"/>
                <a:gd name="connsiteX1" fmla="*/ 42411 w 370029"/>
                <a:gd name="connsiteY1" fmla="*/ 406433 h 527085"/>
                <a:gd name="connsiteX2" fmla="*/ 66223 w 370029"/>
                <a:gd name="connsiteY2" fmla="*/ 460408 h 527085"/>
                <a:gd name="connsiteX3" fmla="*/ 169411 w 370029"/>
                <a:gd name="connsiteY3" fmla="*/ 517558 h 527085"/>
                <a:gd name="connsiteX4" fmla="*/ 53523 w 370029"/>
                <a:gd name="connsiteY4" fmla="*/ 485808 h 527085"/>
                <a:gd name="connsiteX5" fmla="*/ 150361 w 370029"/>
                <a:gd name="connsiteY5" fmla="*/ 527083 h 527085"/>
                <a:gd name="connsiteX6" fmla="*/ 7486 w 370029"/>
                <a:gd name="connsiteY6" fmla="*/ 487396 h 527085"/>
                <a:gd name="connsiteX7" fmla="*/ 32886 w 370029"/>
                <a:gd name="connsiteY7" fmla="*/ 403258 h 527085"/>
                <a:gd name="connsiteX8" fmla="*/ 142423 w 370029"/>
                <a:gd name="connsiteY8" fmla="*/ 257208 h 527085"/>
                <a:gd name="connsiteX9" fmla="*/ 369436 w 370029"/>
                <a:gd name="connsiteY9" fmla="*/ 33 h 527085"/>
                <a:gd name="connsiteX10" fmla="*/ 217036 w 370029"/>
                <a:gd name="connsiteY10" fmla="*/ 220696 h 52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029" h="527085">
                  <a:moveTo>
                    <a:pt x="217036" y="220696"/>
                  </a:moveTo>
                  <a:cubicBezTo>
                    <a:pt x="162532" y="288429"/>
                    <a:pt x="67546" y="366481"/>
                    <a:pt x="42411" y="406433"/>
                  </a:cubicBezTo>
                  <a:cubicBezTo>
                    <a:pt x="17276" y="446385"/>
                    <a:pt x="45056" y="441887"/>
                    <a:pt x="66223" y="460408"/>
                  </a:cubicBezTo>
                  <a:cubicBezTo>
                    <a:pt x="87390" y="478929"/>
                    <a:pt x="171528" y="513325"/>
                    <a:pt x="169411" y="517558"/>
                  </a:cubicBezTo>
                  <a:cubicBezTo>
                    <a:pt x="167294" y="521791"/>
                    <a:pt x="56698" y="484221"/>
                    <a:pt x="53523" y="485808"/>
                  </a:cubicBezTo>
                  <a:cubicBezTo>
                    <a:pt x="50348" y="487395"/>
                    <a:pt x="158034" y="526818"/>
                    <a:pt x="150361" y="527083"/>
                  </a:cubicBezTo>
                  <a:cubicBezTo>
                    <a:pt x="142688" y="527348"/>
                    <a:pt x="27065" y="508033"/>
                    <a:pt x="7486" y="487396"/>
                  </a:cubicBezTo>
                  <a:cubicBezTo>
                    <a:pt x="-12093" y="466759"/>
                    <a:pt x="10397" y="441623"/>
                    <a:pt x="32886" y="403258"/>
                  </a:cubicBezTo>
                  <a:cubicBezTo>
                    <a:pt x="55375" y="364893"/>
                    <a:pt x="86331" y="324412"/>
                    <a:pt x="142423" y="257208"/>
                  </a:cubicBezTo>
                  <a:cubicBezTo>
                    <a:pt x="198515" y="190004"/>
                    <a:pt x="359911" y="2679"/>
                    <a:pt x="369436" y="33"/>
                  </a:cubicBezTo>
                  <a:cubicBezTo>
                    <a:pt x="378961" y="-2613"/>
                    <a:pt x="271540" y="152963"/>
                    <a:pt x="217036" y="220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0" name="フリーフォーム: 図形 749">
              <a:extLst>
                <a:ext uri="{FF2B5EF4-FFF2-40B4-BE49-F238E27FC236}">
                  <a16:creationId xmlns:a16="http://schemas.microsoft.com/office/drawing/2014/main" id="{C0D19F8E-2075-4936-90EA-6492CC152D74}"/>
                </a:ext>
              </a:extLst>
            </p:cNvPr>
            <p:cNvSpPr/>
            <p:nvPr/>
          </p:nvSpPr>
          <p:spPr>
            <a:xfrm>
              <a:off x="3973481" y="898565"/>
              <a:ext cx="697738" cy="446507"/>
            </a:xfrm>
            <a:custGeom>
              <a:avLst/>
              <a:gdLst>
                <a:gd name="connsiteX0" fmla="*/ 32 w 697738"/>
                <a:gd name="connsiteY0" fmla="*/ 7898 h 446507"/>
                <a:gd name="connsiteX1" fmla="*/ 287369 w 697738"/>
                <a:gd name="connsiteY1" fmla="*/ 4723 h 446507"/>
                <a:gd name="connsiteX2" fmla="*/ 374682 w 697738"/>
                <a:gd name="connsiteY2" fmla="*/ 65048 h 446507"/>
                <a:gd name="connsiteX3" fmla="*/ 663607 w 697738"/>
                <a:gd name="connsiteY3" fmla="*/ 330160 h 446507"/>
                <a:gd name="connsiteX4" fmla="*/ 598519 w 697738"/>
                <a:gd name="connsiteY4" fmla="*/ 266660 h 446507"/>
                <a:gd name="connsiteX5" fmla="*/ 347694 w 697738"/>
                <a:gd name="connsiteY5" fmla="*/ 90448 h 446507"/>
                <a:gd name="connsiteX6" fmla="*/ 690594 w 697738"/>
                <a:gd name="connsiteY6" fmla="*/ 434935 h 446507"/>
                <a:gd name="connsiteX7" fmla="*/ 558832 w 697738"/>
                <a:gd name="connsiteY7" fmla="*/ 334923 h 446507"/>
                <a:gd name="connsiteX8" fmla="*/ 306419 w 697738"/>
                <a:gd name="connsiteY8" fmla="*/ 39648 h 446507"/>
                <a:gd name="connsiteX9" fmla="*/ 32 w 697738"/>
                <a:gd name="connsiteY9" fmla="*/ 7898 h 446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7738" h="446507">
                  <a:moveTo>
                    <a:pt x="32" y="7898"/>
                  </a:moveTo>
                  <a:cubicBezTo>
                    <a:pt x="-3143" y="2077"/>
                    <a:pt x="224927" y="-4802"/>
                    <a:pt x="287369" y="4723"/>
                  </a:cubicBezTo>
                  <a:cubicBezTo>
                    <a:pt x="349811" y="14248"/>
                    <a:pt x="311976" y="10809"/>
                    <a:pt x="374682" y="65048"/>
                  </a:cubicBezTo>
                  <a:cubicBezTo>
                    <a:pt x="437388" y="119287"/>
                    <a:pt x="626301" y="296558"/>
                    <a:pt x="663607" y="330160"/>
                  </a:cubicBezTo>
                  <a:cubicBezTo>
                    <a:pt x="700913" y="363762"/>
                    <a:pt x="651171" y="306612"/>
                    <a:pt x="598519" y="266660"/>
                  </a:cubicBezTo>
                  <a:cubicBezTo>
                    <a:pt x="545867" y="226708"/>
                    <a:pt x="332348" y="62402"/>
                    <a:pt x="347694" y="90448"/>
                  </a:cubicBezTo>
                  <a:cubicBezTo>
                    <a:pt x="363040" y="118494"/>
                    <a:pt x="655404" y="394189"/>
                    <a:pt x="690594" y="434935"/>
                  </a:cubicBezTo>
                  <a:cubicBezTo>
                    <a:pt x="725784" y="475681"/>
                    <a:pt x="622861" y="400804"/>
                    <a:pt x="558832" y="334923"/>
                  </a:cubicBezTo>
                  <a:cubicBezTo>
                    <a:pt x="494803" y="269042"/>
                    <a:pt x="399817" y="93623"/>
                    <a:pt x="306419" y="39648"/>
                  </a:cubicBezTo>
                  <a:cubicBezTo>
                    <a:pt x="213021" y="-14327"/>
                    <a:pt x="3207" y="13719"/>
                    <a:pt x="32" y="78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1" name="フリーフォーム: 図形 750">
              <a:extLst>
                <a:ext uri="{FF2B5EF4-FFF2-40B4-BE49-F238E27FC236}">
                  <a16:creationId xmlns:a16="http://schemas.microsoft.com/office/drawing/2014/main" id="{B098CA6C-C3AF-437D-AE5C-8AAE8FC17E2E}"/>
                </a:ext>
              </a:extLst>
            </p:cNvPr>
            <p:cNvSpPr/>
            <p:nvPr/>
          </p:nvSpPr>
          <p:spPr>
            <a:xfrm>
              <a:off x="4330694" y="885322"/>
              <a:ext cx="346918" cy="576400"/>
            </a:xfrm>
            <a:custGeom>
              <a:avLst/>
              <a:gdLst>
                <a:gd name="connsiteX0" fmla="*/ 280994 w 346918"/>
                <a:gd name="connsiteY0" fmla="*/ 229103 h 576400"/>
                <a:gd name="connsiteX1" fmla="*/ 200031 w 346918"/>
                <a:gd name="connsiteY1" fmla="*/ 379916 h 576400"/>
                <a:gd name="connsiteX2" fmla="*/ 254006 w 346918"/>
                <a:gd name="connsiteY2" fmla="*/ 459291 h 576400"/>
                <a:gd name="connsiteX3" fmla="*/ 342906 w 346918"/>
                <a:gd name="connsiteY3" fmla="*/ 573591 h 576400"/>
                <a:gd name="connsiteX4" fmla="*/ 315919 w 346918"/>
                <a:gd name="connsiteY4" fmla="*/ 532316 h 576400"/>
                <a:gd name="connsiteX5" fmla="*/ 177806 w 346918"/>
                <a:gd name="connsiteY5" fmla="*/ 432303 h 576400"/>
                <a:gd name="connsiteX6" fmla="*/ 225431 w 346918"/>
                <a:gd name="connsiteY6" fmla="*/ 268791 h 576400"/>
                <a:gd name="connsiteX7" fmla="*/ 6 w 346918"/>
                <a:gd name="connsiteY7" fmla="*/ 503 h 576400"/>
                <a:gd name="connsiteX8" fmla="*/ 233369 w 346918"/>
                <a:gd name="connsiteY8" fmla="*/ 203703 h 576400"/>
                <a:gd name="connsiteX9" fmla="*/ 230194 w 346918"/>
                <a:gd name="connsiteY9" fmla="*/ 279903 h 576400"/>
                <a:gd name="connsiteX10" fmla="*/ 280994 w 346918"/>
                <a:gd name="connsiteY10" fmla="*/ 229103 h 57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6918" h="576400">
                  <a:moveTo>
                    <a:pt x="280994" y="229103"/>
                  </a:moveTo>
                  <a:cubicBezTo>
                    <a:pt x="275967" y="245772"/>
                    <a:pt x="204529" y="341551"/>
                    <a:pt x="200031" y="379916"/>
                  </a:cubicBezTo>
                  <a:cubicBezTo>
                    <a:pt x="195533" y="418281"/>
                    <a:pt x="230193" y="427012"/>
                    <a:pt x="254006" y="459291"/>
                  </a:cubicBezTo>
                  <a:cubicBezTo>
                    <a:pt x="277818" y="491570"/>
                    <a:pt x="332587" y="561420"/>
                    <a:pt x="342906" y="573591"/>
                  </a:cubicBezTo>
                  <a:cubicBezTo>
                    <a:pt x="353225" y="585762"/>
                    <a:pt x="343436" y="555864"/>
                    <a:pt x="315919" y="532316"/>
                  </a:cubicBezTo>
                  <a:cubicBezTo>
                    <a:pt x="288402" y="508768"/>
                    <a:pt x="192887" y="476224"/>
                    <a:pt x="177806" y="432303"/>
                  </a:cubicBezTo>
                  <a:cubicBezTo>
                    <a:pt x="162725" y="388382"/>
                    <a:pt x="255064" y="340758"/>
                    <a:pt x="225431" y="268791"/>
                  </a:cubicBezTo>
                  <a:cubicBezTo>
                    <a:pt x="195798" y="196824"/>
                    <a:pt x="-1317" y="11351"/>
                    <a:pt x="6" y="503"/>
                  </a:cubicBezTo>
                  <a:cubicBezTo>
                    <a:pt x="1329" y="-10345"/>
                    <a:pt x="195004" y="157136"/>
                    <a:pt x="233369" y="203703"/>
                  </a:cubicBezTo>
                  <a:cubicBezTo>
                    <a:pt x="271734" y="250270"/>
                    <a:pt x="223315" y="275405"/>
                    <a:pt x="230194" y="279903"/>
                  </a:cubicBezTo>
                  <a:cubicBezTo>
                    <a:pt x="237073" y="284401"/>
                    <a:pt x="286021" y="212434"/>
                    <a:pt x="280994" y="22910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2" name="フリーフォーム: 図形 751">
              <a:extLst>
                <a:ext uri="{FF2B5EF4-FFF2-40B4-BE49-F238E27FC236}">
                  <a16:creationId xmlns:a16="http://schemas.microsoft.com/office/drawing/2014/main" id="{F94AF9AB-7D2A-4BD9-B6E4-2BCE08FED58A}"/>
                </a:ext>
              </a:extLst>
            </p:cNvPr>
            <p:cNvSpPr/>
            <p:nvPr/>
          </p:nvSpPr>
          <p:spPr>
            <a:xfrm>
              <a:off x="4491022" y="1408628"/>
              <a:ext cx="135139" cy="224916"/>
            </a:xfrm>
            <a:custGeom>
              <a:avLst/>
              <a:gdLst>
                <a:gd name="connsiteX0" fmla="*/ 85741 w 135139"/>
                <a:gd name="connsiteY0" fmla="*/ 1072 h 224916"/>
                <a:gd name="connsiteX1" fmla="*/ 134953 w 135139"/>
                <a:gd name="connsiteY1" fmla="*/ 207447 h 224916"/>
                <a:gd name="connsiteX2" fmla="*/ 98441 w 135139"/>
                <a:gd name="connsiteY2" fmla="*/ 210622 h 224916"/>
                <a:gd name="connsiteX3" fmla="*/ 16 w 135139"/>
                <a:gd name="connsiteY3" fmla="*/ 182047 h 224916"/>
                <a:gd name="connsiteX4" fmla="*/ 106378 w 135139"/>
                <a:gd name="connsiteY4" fmla="*/ 197922 h 224916"/>
                <a:gd name="connsiteX5" fmla="*/ 109553 w 135139"/>
                <a:gd name="connsiteY5" fmla="*/ 186810 h 224916"/>
                <a:gd name="connsiteX6" fmla="*/ 104791 w 135139"/>
                <a:gd name="connsiteY6" fmla="*/ 128072 h 224916"/>
                <a:gd name="connsiteX7" fmla="*/ 85741 w 135139"/>
                <a:gd name="connsiteY7" fmla="*/ 1072 h 22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139" h="224916">
                  <a:moveTo>
                    <a:pt x="85741" y="1072"/>
                  </a:moveTo>
                  <a:cubicBezTo>
                    <a:pt x="90768" y="14301"/>
                    <a:pt x="132836" y="172522"/>
                    <a:pt x="134953" y="207447"/>
                  </a:cubicBezTo>
                  <a:cubicBezTo>
                    <a:pt x="137070" y="242372"/>
                    <a:pt x="120931" y="214855"/>
                    <a:pt x="98441" y="210622"/>
                  </a:cubicBezTo>
                  <a:cubicBezTo>
                    <a:pt x="75951" y="206389"/>
                    <a:pt x="-1307" y="184164"/>
                    <a:pt x="16" y="182047"/>
                  </a:cubicBezTo>
                  <a:cubicBezTo>
                    <a:pt x="1339" y="179930"/>
                    <a:pt x="88122" y="197128"/>
                    <a:pt x="106378" y="197922"/>
                  </a:cubicBezTo>
                  <a:cubicBezTo>
                    <a:pt x="124634" y="198716"/>
                    <a:pt x="109818" y="198452"/>
                    <a:pt x="109553" y="186810"/>
                  </a:cubicBezTo>
                  <a:cubicBezTo>
                    <a:pt x="109289" y="175168"/>
                    <a:pt x="109024" y="155324"/>
                    <a:pt x="104791" y="128072"/>
                  </a:cubicBezTo>
                  <a:cubicBezTo>
                    <a:pt x="100558" y="100820"/>
                    <a:pt x="80714" y="-12157"/>
                    <a:pt x="85741" y="10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3" name="フリーフォーム: 図形 752">
              <a:extLst>
                <a:ext uri="{FF2B5EF4-FFF2-40B4-BE49-F238E27FC236}">
                  <a16:creationId xmlns:a16="http://schemas.microsoft.com/office/drawing/2014/main" id="{98B87BE3-F02E-4B01-AEF1-CBEDA7EB385B}"/>
                </a:ext>
              </a:extLst>
            </p:cNvPr>
            <p:cNvSpPr/>
            <p:nvPr/>
          </p:nvSpPr>
          <p:spPr>
            <a:xfrm>
              <a:off x="4387469" y="1608065"/>
              <a:ext cx="229117" cy="54096"/>
            </a:xfrm>
            <a:custGeom>
              <a:avLst/>
              <a:gdLst>
                <a:gd name="connsiteX0" fmla="*/ 381 w 229117"/>
                <a:gd name="connsiteY0" fmla="*/ 23885 h 54096"/>
                <a:gd name="connsiteX1" fmla="*/ 149606 w 229117"/>
                <a:gd name="connsiteY1" fmla="*/ 33410 h 54096"/>
                <a:gd name="connsiteX2" fmla="*/ 228981 w 229117"/>
                <a:gd name="connsiteY2" fmla="*/ 54048 h 54096"/>
                <a:gd name="connsiteX3" fmla="*/ 132144 w 229117"/>
                <a:gd name="connsiteY3" fmla="*/ 27060 h 54096"/>
                <a:gd name="connsiteX4" fmla="*/ 217869 w 229117"/>
                <a:gd name="connsiteY4" fmla="*/ 9598 h 54096"/>
                <a:gd name="connsiteX5" fmla="*/ 159131 w 229117"/>
                <a:gd name="connsiteY5" fmla="*/ 73 h 54096"/>
                <a:gd name="connsiteX6" fmla="*/ 108331 w 229117"/>
                <a:gd name="connsiteY6" fmla="*/ 14360 h 54096"/>
                <a:gd name="connsiteX7" fmla="*/ 381 w 229117"/>
                <a:gd name="connsiteY7" fmla="*/ 23885 h 5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117" h="54096">
                  <a:moveTo>
                    <a:pt x="381" y="23885"/>
                  </a:moveTo>
                  <a:cubicBezTo>
                    <a:pt x="7260" y="27060"/>
                    <a:pt x="111506" y="28383"/>
                    <a:pt x="149606" y="33410"/>
                  </a:cubicBezTo>
                  <a:cubicBezTo>
                    <a:pt x="187706" y="38437"/>
                    <a:pt x="231891" y="55106"/>
                    <a:pt x="228981" y="54048"/>
                  </a:cubicBezTo>
                  <a:cubicBezTo>
                    <a:pt x="226071" y="52990"/>
                    <a:pt x="133996" y="34468"/>
                    <a:pt x="132144" y="27060"/>
                  </a:cubicBezTo>
                  <a:cubicBezTo>
                    <a:pt x="130292" y="19652"/>
                    <a:pt x="213371" y="14096"/>
                    <a:pt x="217869" y="9598"/>
                  </a:cubicBezTo>
                  <a:cubicBezTo>
                    <a:pt x="222367" y="5100"/>
                    <a:pt x="177387" y="-721"/>
                    <a:pt x="159131" y="73"/>
                  </a:cubicBezTo>
                  <a:cubicBezTo>
                    <a:pt x="140875" y="867"/>
                    <a:pt x="135054" y="10921"/>
                    <a:pt x="108331" y="14360"/>
                  </a:cubicBezTo>
                  <a:cubicBezTo>
                    <a:pt x="81608" y="17799"/>
                    <a:pt x="-6498" y="20710"/>
                    <a:pt x="381" y="23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4" name="フリーフォーム: 図形 753">
              <a:extLst>
                <a:ext uri="{FF2B5EF4-FFF2-40B4-BE49-F238E27FC236}">
                  <a16:creationId xmlns:a16="http://schemas.microsoft.com/office/drawing/2014/main" id="{1C921ED6-AAA6-4D9F-82BD-828B16FC1D96}"/>
                </a:ext>
              </a:extLst>
            </p:cNvPr>
            <p:cNvSpPr/>
            <p:nvPr/>
          </p:nvSpPr>
          <p:spPr>
            <a:xfrm>
              <a:off x="4593945" y="1412821"/>
              <a:ext cx="65720" cy="200265"/>
            </a:xfrm>
            <a:custGeom>
              <a:avLst/>
              <a:gdLst>
                <a:gd name="connsiteX0" fmla="*/ 280 w 65720"/>
                <a:gd name="connsiteY0" fmla="*/ 54 h 200265"/>
                <a:gd name="connsiteX1" fmla="*/ 41555 w 65720"/>
                <a:gd name="connsiteY1" fmla="*/ 101654 h 200265"/>
                <a:gd name="connsiteX2" fmla="*/ 35205 w 65720"/>
                <a:gd name="connsiteY2" fmla="*/ 165154 h 200265"/>
                <a:gd name="connsiteX3" fmla="*/ 38380 w 65720"/>
                <a:gd name="connsiteY3" fmla="*/ 200079 h 200265"/>
                <a:gd name="connsiteX4" fmla="*/ 38380 w 65720"/>
                <a:gd name="connsiteY4" fmla="*/ 150867 h 200265"/>
                <a:gd name="connsiteX5" fmla="*/ 41555 w 65720"/>
                <a:gd name="connsiteY5" fmla="*/ 101654 h 200265"/>
                <a:gd name="connsiteX6" fmla="*/ 65368 w 65720"/>
                <a:gd name="connsiteY6" fmla="*/ 87367 h 200265"/>
                <a:gd name="connsiteX7" fmla="*/ 280 w 65720"/>
                <a:gd name="connsiteY7" fmla="*/ 54 h 200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720" h="200265">
                  <a:moveTo>
                    <a:pt x="280" y="54"/>
                  </a:moveTo>
                  <a:cubicBezTo>
                    <a:pt x="-3689" y="2435"/>
                    <a:pt x="35734" y="74137"/>
                    <a:pt x="41555" y="101654"/>
                  </a:cubicBezTo>
                  <a:cubicBezTo>
                    <a:pt x="47376" y="129171"/>
                    <a:pt x="35734" y="148750"/>
                    <a:pt x="35205" y="165154"/>
                  </a:cubicBezTo>
                  <a:cubicBezTo>
                    <a:pt x="34676" y="181558"/>
                    <a:pt x="37851" y="202460"/>
                    <a:pt x="38380" y="200079"/>
                  </a:cubicBezTo>
                  <a:cubicBezTo>
                    <a:pt x="38909" y="197698"/>
                    <a:pt x="37851" y="167271"/>
                    <a:pt x="38380" y="150867"/>
                  </a:cubicBezTo>
                  <a:cubicBezTo>
                    <a:pt x="38909" y="134463"/>
                    <a:pt x="37057" y="112237"/>
                    <a:pt x="41555" y="101654"/>
                  </a:cubicBezTo>
                  <a:cubicBezTo>
                    <a:pt x="46053" y="91071"/>
                    <a:pt x="68807" y="100331"/>
                    <a:pt x="65368" y="87367"/>
                  </a:cubicBezTo>
                  <a:cubicBezTo>
                    <a:pt x="61929" y="74403"/>
                    <a:pt x="4249" y="-2327"/>
                    <a:pt x="280" y="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5" name="フリーフォーム: 図形 754">
              <a:extLst>
                <a:ext uri="{FF2B5EF4-FFF2-40B4-BE49-F238E27FC236}">
                  <a16:creationId xmlns:a16="http://schemas.microsoft.com/office/drawing/2014/main" id="{0F45FEB5-FDD8-4E0F-8A79-9970AC9746CA}"/>
                </a:ext>
              </a:extLst>
            </p:cNvPr>
            <p:cNvSpPr/>
            <p:nvPr/>
          </p:nvSpPr>
          <p:spPr>
            <a:xfrm>
              <a:off x="3690937" y="1386437"/>
              <a:ext cx="89093" cy="280447"/>
            </a:xfrm>
            <a:custGeom>
              <a:avLst/>
              <a:gdLst>
                <a:gd name="connsiteX0" fmla="*/ 42863 w 89093"/>
                <a:gd name="connsiteY0" fmla="*/ 2626 h 280447"/>
                <a:gd name="connsiteX1" fmla="*/ 20638 w 89093"/>
                <a:gd name="connsiteY1" fmla="*/ 174076 h 280447"/>
                <a:gd name="connsiteX2" fmla="*/ 88901 w 89093"/>
                <a:gd name="connsiteY2" fmla="*/ 280438 h 280447"/>
                <a:gd name="connsiteX3" fmla="*/ 41276 w 89093"/>
                <a:gd name="connsiteY3" fmla="*/ 180426 h 280447"/>
                <a:gd name="connsiteX4" fmla="*/ 44451 w 89093"/>
                <a:gd name="connsiteY4" fmla="*/ 197888 h 280447"/>
                <a:gd name="connsiteX5" fmla="*/ 25401 w 89093"/>
                <a:gd name="connsiteY5" fmla="*/ 161376 h 280447"/>
                <a:gd name="connsiteX6" fmla="*/ 1 w 89093"/>
                <a:gd name="connsiteY6" fmla="*/ 75651 h 280447"/>
                <a:gd name="connsiteX7" fmla="*/ 42863 w 89093"/>
                <a:gd name="connsiteY7" fmla="*/ 2626 h 28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093" h="280447">
                  <a:moveTo>
                    <a:pt x="42863" y="2626"/>
                  </a:moveTo>
                  <a:cubicBezTo>
                    <a:pt x="46302" y="19030"/>
                    <a:pt x="12965" y="127774"/>
                    <a:pt x="20638" y="174076"/>
                  </a:cubicBezTo>
                  <a:cubicBezTo>
                    <a:pt x="28311" y="220378"/>
                    <a:pt x="85462" y="279380"/>
                    <a:pt x="88901" y="280438"/>
                  </a:cubicBezTo>
                  <a:cubicBezTo>
                    <a:pt x="92340" y="281496"/>
                    <a:pt x="48684" y="194184"/>
                    <a:pt x="41276" y="180426"/>
                  </a:cubicBezTo>
                  <a:cubicBezTo>
                    <a:pt x="33868" y="166668"/>
                    <a:pt x="47097" y="201063"/>
                    <a:pt x="44451" y="197888"/>
                  </a:cubicBezTo>
                  <a:cubicBezTo>
                    <a:pt x="41805" y="194713"/>
                    <a:pt x="32809" y="181749"/>
                    <a:pt x="25401" y="161376"/>
                  </a:cubicBezTo>
                  <a:cubicBezTo>
                    <a:pt x="17993" y="141003"/>
                    <a:pt x="266" y="100257"/>
                    <a:pt x="1" y="75651"/>
                  </a:cubicBezTo>
                  <a:cubicBezTo>
                    <a:pt x="-264" y="51045"/>
                    <a:pt x="39424" y="-13778"/>
                    <a:pt x="42863" y="262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6" name="フリーフォーム: 図形 755">
              <a:extLst>
                <a:ext uri="{FF2B5EF4-FFF2-40B4-BE49-F238E27FC236}">
                  <a16:creationId xmlns:a16="http://schemas.microsoft.com/office/drawing/2014/main" id="{65F03772-2877-4172-A903-DA7F64E48F91}"/>
                </a:ext>
              </a:extLst>
            </p:cNvPr>
            <p:cNvSpPr/>
            <p:nvPr/>
          </p:nvSpPr>
          <p:spPr>
            <a:xfrm>
              <a:off x="3815742" y="1387434"/>
              <a:ext cx="184898" cy="292459"/>
            </a:xfrm>
            <a:custGeom>
              <a:avLst/>
              <a:gdLst>
                <a:gd name="connsiteX0" fmla="*/ 184758 w 184898"/>
                <a:gd name="connsiteY0" fmla="*/ 41 h 292459"/>
                <a:gd name="connsiteX1" fmla="*/ 121258 w 184898"/>
                <a:gd name="connsiteY1" fmla="*/ 138154 h 292459"/>
                <a:gd name="connsiteX2" fmla="*/ 148246 w 184898"/>
                <a:gd name="connsiteY2" fmla="*/ 214354 h 292459"/>
                <a:gd name="connsiteX3" fmla="*/ 105383 w 184898"/>
                <a:gd name="connsiteY3" fmla="*/ 154029 h 292459"/>
                <a:gd name="connsiteX4" fmla="*/ 164121 w 184898"/>
                <a:gd name="connsiteY4" fmla="*/ 263566 h 292459"/>
                <a:gd name="connsiteX5" fmla="*/ 145071 w 184898"/>
                <a:gd name="connsiteY5" fmla="*/ 233404 h 292459"/>
                <a:gd name="connsiteX6" fmla="*/ 75221 w 184898"/>
                <a:gd name="connsiteY6" fmla="*/ 225466 h 292459"/>
                <a:gd name="connsiteX7" fmla="*/ 608 w 184898"/>
                <a:gd name="connsiteY7" fmla="*/ 292141 h 292459"/>
                <a:gd name="connsiteX8" fmla="*/ 118083 w 184898"/>
                <a:gd name="connsiteY8" fmla="*/ 193716 h 292459"/>
                <a:gd name="connsiteX9" fmla="*/ 92683 w 184898"/>
                <a:gd name="connsiteY9" fmla="*/ 157204 h 292459"/>
                <a:gd name="connsiteX10" fmla="*/ 100621 w 184898"/>
                <a:gd name="connsiteY10" fmla="*/ 123866 h 292459"/>
                <a:gd name="connsiteX11" fmla="*/ 184758 w 184898"/>
                <a:gd name="connsiteY11" fmla="*/ 41 h 29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4898" h="292459">
                  <a:moveTo>
                    <a:pt x="184758" y="41"/>
                  </a:moveTo>
                  <a:cubicBezTo>
                    <a:pt x="188198" y="2422"/>
                    <a:pt x="127343" y="102435"/>
                    <a:pt x="121258" y="138154"/>
                  </a:cubicBezTo>
                  <a:cubicBezTo>
                    <a:pt x="115173" y="173873"/>
                    <a:pt x="150892" y="211708"/>
                    <a:pt x="148246" y="214354"/>
                  </a:cubicBezTo>
                  <a:cubicBezTo>
                    <a:pt x="145600" y="217000"/>
                    <a:pt x="102737" y="145827"/>
                    <a:pt x="105383" y="154029"/>
                  </a:cubicBezTo>
                  <a:cubicBezTo>
                    <a:pt x="108029" y="162231"/>
                    <a:pt x="157506" y="250337"/>
                    <a:pt x="164121" y="263566"/>
                  </a:cubicBezTo>
                  <a:cubicBezTo>
                    <a:pt x="170736" y="276795"/>
                    <a:pt x="159888" y="239754"/>
                    <a:pt x="145071" y="233404"/>
                  </a:cubicBezTo>
                  <a:cubicBezTo>
                    <a:pt x="130254" y="227054"/>
                    <a:pt x="99298" y="215677"/>
                    <a:pt x="75221" y="225466"/>
                  </a:cubicBezTo>
                  <a:cubicBezTo>
                    <a:pt x="51144" y="235255"/>
                    <a:pt x="-6536" y="297433"/>
                    <a:pt x="608" y="292141"/>
                  </a:cubicBezTo>
                  <a:cubicBezTo>
                    <a:pt x="7752" y="286849"/>
                    <a:pt x="102737" y="216206"/>
                    <a:pt x="118083" y="193716"/>
                  </a:cubicBezTo>
                  <a:cubicBezTo>
                    <a:pt x="133429" y="171226"/>
                    <a:pt x="95593" y="168846"/>
                    <a:pt x="92683" y="157204"/>
                  </a:cubicBezTo>
                  <a:cubicBezTo>
                    <a:pt x="89773" y="145562"/>
                    <a:pt x="81571" y="149531"/>
                    <a:pt x="100621" y="123866"/>
                  </a:cubicBezTo>
                  <a:cubicBezTo>
                    <a:pt x="119671" y="98201"/>
                    <a:pt x="181318" y="-2340"/>
                    <a:pt x="184758" y="4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7" name="フリーフォーム: 図形 756">
              <a:extLst>
                <a:ext uri="{FF2B5EF4-FFF2-40B4-BE49-F238E27FC236}">
                  <a16:creationId xmlns:a16="http://schemas.microsoft.com/office/drawing/2014/main" id="{34DB5A61-9289-444F-BFDC-C2866AB8E081}"/>
                </a:ext>
              </a:extLst>
            </p:cNvPr>
            <p:cNvSpPr/>
            <p:nvPr/>
          </p:nvSpPr>
          <p:spPr>
            <a:xfrm>
              <a:off x="4112216" y="1433103"/>
              <a:ext cx="320576" cy="72056"/>
            </a:xfrm>
            <a:custGeom>
              <a:avLst/>
              <a:gdLst>
                <a:gd name="connsiteX0" fmla="*/ 997 w 320576"/>
                <a:gd name="connsiteY0" fmla="*/ 71847 h 72056"/>
                <a:gd name="connsiteX1" fmla="*/ 196259 w 320576"/>
                <a:gd name="connsiteY1" fmla="*/ 13110 h 72056"/>
                <a:gd name="connsiteX2" fmla="*/ 320084 w 320576"/>
                <a:gd name="connsiteY2" fmla="*/ 40097 h 72056"/>
                <a:gd name="connsiteX3" fmla="*/ 235947 w 320576"/>
                <a:gd name="connsiteY3" fmla="*/ 13110 h 72056"/>
                <a:gd name="connsiteX4" fmla="*/ 145459 w 320576"/>
                <a:gd name="connsiteY4" fmla="*/ 410 h 72056"/>
                <a:gd name="connsiteX5" fmla="*/ 254997 w 320576"/>
                <a:gd name="connsiteY5" fmla="*/ 27397 h 72056"/>
                <a:gd name="connsiteX6" fmla="*/ 181972 w 320576"/>
                <a:gd name="connsiteY6" fmla="*/ 32160 h 72056"/>
                <a:gd name="connsiteX7" fmla="*/ 123234 w 320576"/>
                <a:gd name="connsiteY7" fmla="*/ 32160 h 72056"/>
                <a:gd name="connsiteX8" fmla="*/ 997 w 320576"/>
                <a:gd name="connsiteY8" fmla="*/ 71847 h 72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576" h="72056">
                  <a:moveTo>
                    <a:pt x="997" y="71847"/>
                  </a:moveTo>
                  <a:cubicBezTo>
                    <a:pt x="13168" y="68672"/>
                    <a:pt x="143078" y="18402"/>
                    <a:pt x="196259" y="13110"/>
                  </a:cubicBezTo>
                  <a:cubicBezTo>
                    <a:pt x="249440" y="7818"/>
                    <a:pt x="313469" y="40097"/>
                    <a:pt x="320084" y="40097"/>
                  </a:cubicBezTo>
                  <a:cubicBezTo>
                    <a:pt x="326699" y="40097"/>
                    <a:pt x="265051" y="19724"/>
                    <a:pt x="235947" y="13110"/>
                  </a:cubicBezTo>
                  <a:cubicBezTo>
                    <a:pt x="206843" y="6496"/>
                    <a:pt x="142284" y="-1971"/>
                    <a:pt x="145459" y="410"/>
                  </a:cubicBezTo>
                  <a:cubicBezTo>
                    <a:pt x="148634" y="2791"/>
                    <a:pt x="248912" y="22105"/>
                    <a:pt x="254997" y="27397"/>
                  </a:cubicBezTo>
                  <a:cubicBezTo>
                    <a:pt x="261082" y="32689"/>
                    <a:pt x="203932" y="31366"/>
                    <a:pt x="181972" y="32160"/>
                  </a:cubicBezTo>
                  <a:cubicBezTo>
                    <a:pt x="160012" y="32954"/>
                    <a:pt x="154984" y="23164"/>
                    <a:pt x="123234" y="32160"/>
                  </a:cubicBezTo>
                  <a:cubicBezTo>
                    <a:pt x="91484" y="41156"/>
                    <a:pt x="-11174" y="75022"/>
                    <a:pt x="997" y="71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8" name="フリーフォーム: 図形 757">
              <a:extLst>
                <a:ext uri="{FF2B5EF4-FFF2-40B4-BE49-F238E27FC236}">
                  <a16:creationId xmlns:a16="http://schemas.microsoft.com/office/drawing/2014/main" id="{AA9D8FA6-F0C4-4023-862B-D371A0B46727}"/>
                </a:ext>
              </a:extLst>
            </p:cNvPr>
            <p:cNvSpPr/>
            <p:nvPr/>
          </p:nvSpPr>
          <p:spPr>
            <a:xfrm>
              <a:off x="4489439" y="1496513"/>
              <a:ext cx="86892" cy="84048"/>
            </a:xfrm>
            <a:custGeom>
              <a:avLst/>
              <a:gdLst>
                <a:gd name="connsiteX0" fmla="*/ 11 w 86892"/>
                <a:gd name="connsiteY0" fmla="*/ 500 h 84048"/>
                <a:gd name="connsiteX1" fmla="*/ 79386 w 86892"/>
                <a:gd name="connsiteY1" fmla="*/ 62412 h 84048"/>
                <a:gd name="connsiteX2" fmla="*/ 52399 w 86892"/>
                <a:gd name="connsiteY2" fmla="*/ 83050 h 84048"/>
                <a:gd name="connsiteX3" fmla="*/ 85736 w 86892"/>
                <a:gd name="connsiteY3" fmla="*/ 35425 h 84048"/>
                <a:gd name="connsiteX4" fmla="*/ 11 w 86892"/>
                <a:gd name="connsiteY4" fmla="*/ 500 h 84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892" h="84048">
                  <a:moveTo>
                    <a:pt x="11" y="500"/>
                  </a:moveTo>
                  <a:cubicBezTo>
                    <a:pt x="-1047" y="4998"/>
                    <a:pt x="70655" y="48654"/>
                    <a:pt x="79386" y="62412"/>
                  </a:cubicBezTo>
                  <a:cubicBezTo>
                    <a:pt x="88117" y="76170"/>
                    <a:pt x="51341" y="87548"/>
                    <a:pt x="52399" y="83050"/>
                  </a:cubicBezTo>
                  <a:cubicBezTo>
                    <a:pt x="53457" y="78552"/>
                    <a:pt x="94203" y="47860"/>
                    <a:pt x="85736" y="35425"/>
                  </a:cubicBezTo>
                  <a:cubicBezTo>
                    <a:pt x="77269" y="22990"/>
                    <a:pt x="1069" y="-3998"/>
                    <a:pt x="11" y="5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9" name="フリーフォーム: 図形 758">
              <a:extLst>
                <a:ext uri="{FF2B5EF4-FFF2-40B4-BE49-F238E27FC236}">
                  <a16:creationId xmlns:a16="http://schemas.microsoft.com/office/drawing/2014/main" id="{3DDE03E9-EC1F-41FC-AAE3-2DE28373C488}"/>
                </a:ext>
              </a:extLst>
            </p:cNvPr>
            <p:cNvSpPr/>
            <p:nvPr/>
          </p:nvSpPr>
          <p:spPr>
            <a:xfrm>
              <a:off x="3232130" y="1423975"/>
              <a:ext cx="260585" cy="132389"/>
            </a:xfrm>
            <a:custGeom>
              <a:avLst/>
              <a:gdLst>
                <a:gd name="connsiteX0" fmla="*/ 20 w 260585"/>
                <a:gd name="connsiteY0" fmla="*/ 131775 h 132389"/>
                <a:gd name="connsiteX1" fmla="*/ 117495 w 260585"/>
                <a:gd name="connsiteY1" fmla="*/ 4775 h 132389"/>
                <a:gd name="connsiteX2" fmla="*/ 117495 w 260585"/>
                <a:gd name="connsiteY2" fmla="*/ 30175 h 132389"/>
                <a:gd name="connsiteX3" fmla="*/ 177820 w 260585"/>
                <a:gd name="connsiteY3" fmla="*/ 61925 h 132389"/>
                <a:gd name="connsiteX4" fmla="*/ 130195 w 260585"/>
                <a:gd name="connsiteY4" fmla="*/ 44463 h 132389"/>
                <a:gd name="connsiteX5" fmla="*/ 117495 w 260585"/>
                <a:gd name="connsiteY5" fmla="*/ 82563 h 132389"/>
                <a:gd name="connsiteX6" fmla="*/ 142895 w 260585"/>
                <a:gd name="connsiteY6" fmla="*/ 84150 h 132389"/>
                <a:gd name="connsiteX7" fmla="*/ 250845 w 260585"/>
                <a:gd name="connsiteY7" fmla="*/ 80975 h 132389"/>
                <a:gd name="connsiteX8" fmla="*/ 252433 w 260585"/>
                <a:gd name="connsiteY8" fmla="*/ 80975 h 132389"/>
                <a:gd name="connsiteX9" fmla="*/ 223858 w 260585"/>
                <a:gd name="connsiteY9" fmla="*/ 104788 h 132389"/>
                <a:gd name="connsiteX10" fmla="*/ 115908 w 260585"/>
                <a:gd name="connsiteY10" fmla="*/ 104788 h 132389"/>
                <a:gd name="connsiteX11" fmla="*/ 109558 w 260585"/>
                <a:gd name="connsiteY11" fmla="*/ 69863 h 132389"/>
                <a:gd name="connsiteX12" fmla="*/ 107970 w 260585"/>
                <a:gd name="connsiteY12" fmla="*/ 53988 h 132389"/>
                <a:gd name="connsiteX13" fmla="*/ 20 w 260585"/>
                <a:gd name="connsiteY13" fmla="*/ 131775 h 132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0585" h="132389">
                  <a:moveTo>
                    <a:pt x="20" y="131775"/>
                  </a:moveTo>
                  <a:cubicBezTo>
                    <a:pt x="1608" y="123573"/>
                    <a:pt x="97916" y="21708"/>
                    <a:pt x="117495" y="4775"/>
                  </a:cubicBezTo>
                  <a:cubicBezTo>
                    <a:pt x="137074" y="-12158"/>
                    <a:pt x="107441" y="20650"/>
                    <a:pt x="117495" y="30175"/>
                  </a:cubicBezTo>
                  <a:cubicBezTo>
                    <a:pt x="127549" y="39700"/>
                    <a:pt x="175703" y="59544"/>
                    <a:pt x="177820" y="61925"/>
                  </a:cubicBezTo>
                  <a:cubicBezTo>
                    <a:pt x="179937" y="64306"/>
                    <a:pt x="140249" y="41023"/>
                    <a:pt x="130195" y="44463"/>
                  </a:cubicBezTo>
                  <a:cubicBezTo>
                    <a:pt x="120141" y="47903"/>
                    <a:pt x="115378" y="75949"/>
                    <a:pt x="117495" y="82563"/>
                  </a:cubicBezTo>
                  <a:cubicBezTo>
                    <a:pt x="119612" y="89177"/>
                    <a:pt x="120670" y="84415"/>
                    <a:pt x="142895" y="84150"/>
                  </a:cubicBezTo>
                  <a:cubicBezTo>
                    <a:pt x="165120" y="83885"/>
                    <a:pt x="232589" y="81504"/>
                    <a:pt x="250845" y="80975"/>
                  </a:cubicBezTo>
                  <a:cubicBezTo>
                    <a:pt x="269101" y="80446"/>
                    <a:pt x="256931" y="77006"/>
                    <a:pt x="252433" y="80975"/>
                  </a:cubicBezTo>
                  <a:cubicBezTo>
                    <a:pt x="247935" y="84944"/>
                    <a:pt x="246612" y="100819"/>
                    <a:pt x="223858" y="104788"/>
                  </a:cubicBezTo>
                  <a:cubicBezTo>
                    <a:pt x="201104" y="108757"/>
                    <a:pt x="134958" y="110609"/>
                    <a:pt x="115908" y="104788"/>
                  </a:cubicBezTo>
                  <a:cubicBezTo>
                    <a:pt x="96858" y="98967"/>
                    <a:pt x="110881" y="78330"/>
                    <a:pt x="109558" y="69863"/>
                  </a:cubicBezTo>
                  <a:cubicBezTo>
                    <a:pt x="108235" y="61396"/>
                    <a:pt x="125962" y="44463"/>
                    <a:pt x="107970" y="53988"/>
                  </a:cubicBezTo>
                  <a:cubicBezTo>
                    <a:pt x="89978" y="63513"/>
                    <a:pt x="-1568" y="139977"/>
                    <a:pt x="20" y="1317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0" name="フリーフォーム: 図形 759">
              <a:extLst>
                <a:ext uri="{FF2B5EF4-FFF2-40B4-BE49-F238E27FC236}">
                  <a16:creationId xmlns:a16="http://schemas.microsoft.com/office/drawing/2014/main" id="{62E48E1A-CD7B-4FF0-B75F-E872A95D6EF5}"/>
                </a:ext>
              </a:extLst>
            </p:cNvPr>
            <p:cNvSpPr/>
            <p:nvPr/>
          </p:nvSpPr>
          <p:spPr>
            <a:xfrm>
              <a:off x="3573333" y="1031784"/>
              <a:ext cx="573333" cy="265249"/>
            </a:xfrm>
            <a:custGeom>
              <a:avLst/>
              <a:gdLst>
                <a:gd name="connsiteX0" fmla="*/ 573217 w 573333"/>
                <a:gd name="connsiteY0" fmla="*/ 91 h 265249"/>
                <a:gd name="connsiteX1" fmla="*/ 252542 w 573333"/>
                <a:gd name="connsiteY1" fmla="*/ 60416 h 265249"/>
                <a:gd name="connsiteX2" fmla="*/ 144592 w 573333"/>
                <a:gd name="connsiteY2" fmla="*/ 44541 h 265249"/>
                <a:gd name="connsiteX3" fmla="*/ 298580 w 573333"/>
                <a:gd name="connsiteY3" fmla="*/ 50891 h 265249"/>
                <a:gd name="connsiteX4" fmla="*/ 123955 w 573333"/>
                <a:gd name="connsiteY4" fmla="*/ 93754 h 265249"/>
                <a:gd name="connsiteX5" fmla="*/ 1717 w 573333"/>
                <a:gd name="connsiteY5" fmla="*/ 265204 h 265249"/>
                <a:gd name="connsiteX6" fmla="*/ 214442 w 573333"/>
                <a:gd name="connsiteY6" fmla="*/ 76291 h 265249"/>
                <a:gd name="connsiteX7" fmla="*/ 573217 w 573333"/>
                <a:gd name="connsiteY7" fmla="*/ 91 h 265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3333" h="265249">
                  <a:moveTo>
                    <a:pt x="573217" y="91"/>
                  </a:moveTo>
                  <a:cubicBezTo>
                    <a:pt x="579567" y="-2555"/>
                    <a:pt x="323979" y="53008"/>
                    <a:pt x="252542" y="60416"/>
                  </a:cubicBezTo>
                  <a:cubicBezTo>
                    <a:pt x="181105" y="67824"/>
                    <a:pt x="136919" y="46128"/>
                    <a:pt x="144592" y="44541"/>
                  </a:cubicBezTo>
                  <a:cubicBezTo>
                    <a:pt x="152265" y="42954"/>
                    <a:pt x="302019" y="42689"/>
                    <a:pt x="298580" y="50891"/>
                  </a:cubicBezTo>
                  <a:cubicBezTo>
                    <a:pt x="295141" y="59093"/>
                    <a:pt x="173432" y="58035"/>
                    <a:pt x="123955" y="93754"/>
                  </a:cubicBezTo>
                  <a:cubicBezTo>
                    <a:pt x="74478" y="129473"/>
                    <a:pt x="-13364" y="268114"/>
                    <a:pt x="1717" y="265204"/>
                  </a:cubicBezTo>
                  <a:cubicBezTo>
                    <a:pt x="16798" y="262294"/>
                    <a:pt x="111519" y="122064"/>
                    <a:pt x="214442" y="76291"/>
                  </a:cubicBezTo>
                  <a:cubicBezTo>
                    <a:pt x="317365" y="30518"/>
                    <a:pt x="566867" y="2737"/>
                    <a:pt x="573217" y="9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1" name="フリーフォーム: 図形 760">
              <a:extLst>
                <a:ext uri="{FF2B5EF4-FFF2-40B4-BE49-F238E27FC236}">
                  <a16:creationId xmlns:a16="http://schemas.microsoft.com/office/drawing/2014/main" id="{12719F10-B03E-4752-864C-391BBB7370EB}"/>
                </a:ext>
              </a:extLst>
            </p:cNvPr>
            <p:cNvSpPr/>
            <p:nvPr/>
          </p:nvSpPr>
          <p:spPr>
            <a:xfrm>
              <a:off x="3560643" y="769411"/>
              <a:ext cx="856071" cy="292627"/>
            </a:xfrm>
            <a:custGeom>
              <a:avLst/>
              <a:gdLst>
                <a:gd name="connsiteX0" fmla="*/ 855782 w 856071"/>
                <a:gd name="connsiteY0" fmla="*/ 194202 h 292627"/>
                <a:gd name="connsiteX1" fmla="*/ 677982 w 856071"/>
                <a:gd name="connsiteY1" fmla="*/ 78314 h 292627"/>
                <a:gd name="connsiteX2" fmla="*/ 508120 w 856071"/>
                <a:gd name="connsiteY2" fmla="*/ 76727 h 292627"/>
                <a:gd name="connsiteX3" fmla="*/ 120 w 856071"/>
                <a:gd name="connsiteY3" fmla="*/ 292627 h 292627"/>
                <a:gd name="connsiteX4" fmla="*/ 457320 w 856071"/>
                <a:gd name="connsiteY4" fmla="*/ 76727 h 292627"/>
                <a:gd name="connsiteX5" fmla="*/ 141407 w 856071"/>
                <a:gd name="connsiteY5" fmla="*/ 178327 h 292627"/>
                <a:gd name="connsiteX6" fmla="*/ 525582 w 856071"/>
                <a:gd name="connsiteY6" fmla="*/ 16402 h 292627"/>
                <a:gd name="connsiteX7" fmla="*/ 316032 w 856071"/>
                <a:gd name="connsiteY7" fmla="*/ 60852 h 292627"/>
                <a:gd name="connsiteX8" fmla="*/ 539870 w 856071"/>
                <a:gd name="connsiteY8" fmla="*/ 14814 h 292627"/>
                <a:gd name="connsiteX9" fmla="*/ 635120 w 856071"/>
                <a:gd name="connsiteY9" fmla="*/ 14814 h 292627"/>
                <a:gd name="connsiteX10" fmla="*/ 855782 w 856071"/>
                <a:gd name="connsiteY10" fmla="*/ 194202 h 29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6071" h="292627">
                  <a:moveTo>
                    <a:pt x="855782" y="194202"/>
                  </a:moveTo>
                  <a:cubicBezTo>
                    <a:pt x="862926" y="204785"/>
                    <a:pt x="735926" y="97893"/>
                    <a:pt x="677982" y="78314"/>
                  </a:cubicBezTo>
                  <a:cubicBezTo>
                    <a:pt x="620038" y="58735"/>
                    <a:pt x="621097" y="41008"/>
                    <a:pt x="508120" y="76727"/>
                  </a:cubicBezTo>
                  <a:cubicBezTo>
                    <a:pt x="395143" y="112446"/>
                    <a:pt x="8587" y="292627"/>
                    <a:pt x="120" y="292627"/>
                  </a:cubicBezTo>
                  <a:cubicBezTo>
                    <a:pt x="-8347" y="292627"/>
                    <a:pt x="433772" y="95777"/>
                    <a:pt x="457320" y="76727"/>
                  </a:cubicBezTo>
                  <a:cubicBezTo>
                    <a:pt x="480868" y="57677"/>
                    <a:pt x="130030" y="188381"/>
                    <a:pt x="141407" y="178327"/>
                  </a:cubicBezTo>
                  <a:cubicBezTo>
                    <a:pt x="152784" y="168273"/>
                    <a:pt x="496478" y="35981"/>
                    <a:pt x="525582" y="16402"/>
                  </a:cubicBezTo>
                  <a:cubicBezTo>
                    <a:pt x="554686" y="-3177"/>
                    <a:pt x="313651" y="61117"/>
                    <a:pt x="316032" y="60852"/>
                  </a:cubicBezTo>
                  <a:cubicBezTo>
                    <a:pt x="318413" y="60587"/>
                    <a:pt x="486689" y="22487"/>
                    <a:pt x="539870" y="14814"/>
                  </a:cubicBezTo>
                  <a:cubicBezTo>
                    <a:pt x="593051" y="7141"/>
                    <a:pt x="582468" y="-14290"/>
                    <a:pt x="635120" y="14814"/>
                  </a:cubicBezTo>
                  <a:cubicBezTo>
                    <a:pt x="687772" y="43918"/>
                    <a:pt x="848638" y="183619"/>
                    <a:pt x="855782" y="194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2" name="フリーフォーム: 図形 761">
              <a:extLst>
                <a:ext uri="{FF2B5EF4-FFF2-40B4-BE49-F238E27FC236}">
                  <a16:creationId xmlns:a16="http://schemas.microsoft.com/office/drawing/2014/main" id="{E3284A30-86B6-4857-A8F0-E18FB14BC58A}"/>
                </a:ext>
              </a:extLst>
            </p:cNvPr>
            <p:cNvSpPr/>
            <p:nvPr/>
          </p:nvSpPr>
          <p:spPr>
            <a:xfrm>
              <a:off x="3455647" y="754748"/>
              <a:ext cx="557804" cy="466045"/>
            </a:xfrm>
            <a:custGeom>
              <a:avLst/>
              <a:gdLst>
                <a:gd name="connsiteX0" fmla="*/ 557553 w 557804"/>
                <a:gd name="connsiteY0" fmla="*/ 48527 h 466045"/>
                <a:gd name="connsiteX1" fmla="*/ 379753 w 557804"/>
                <a:gd name="connsiteY1" fmla="*/ 146952 h 466045"/>
                <a:gd name="connsiteX2" fmla="*/ 144803 w 557804"/>
                <a:gd name="connsiteY2" fmla="*/ 343802 h 466045"/>
                <a:gd name="connsiteX3" fmla="*/ 438491 w 557804"/>
                <a:gd name="connsiteY3" fmla="*/ 35827 h 466045"/>
                <a:gd name="connsiteX4" fmla="*/ 349591 w 557804"/>
                <a:gd name="connsiteY4" fmla="*/ 102502 h 466045"/>
                <a:gd name="connsiteX5" fmla="*/ 101941 w 557804"/>
                <a:gd name="connsiteY5" fmla="*/ 323165 h 466045"/>
                <a:gd name="connsiteX6" fmla="*/ 341 w 557804"/>
                <a:gd name="connsiteY6" fmla="*/ 466040 h 466045"/>
                <a:gd name="connsiteX7" fmla="*/ 70191 w 557804"/>
                <a:gd name="connsiteY7" fmla="*/ 327927 h 466045"/>
                <a:gd name="connsiteX8" fmla="*/ 105116 w 557804"/>
                <a:gd name="connsiteY8" fmla="*/ 183465 h 466045"/>
                <a:gd name="connsiteX9" fmla="*/ 113053 w 557804"/>
                <a:gd name="connsiteY9" fmla="*/ 212040 h 466045"/>
                <a:gd name="connsiteX10" fmla="*/ 203541 w 557804"/>
                <a:gd name="connsiteY10" fmla="*/ 172352 h 466045"/>
                <a:gd name="connsiteX11" fmla="*/ 362291 w 557804"/>
                <a:gd name="connsiteY11" fmla="*/ 18365 h 466045"/>
                <a:gd name="connsiteX12" fmla="*/ 374991 w 557804"/>
                <a:gd name="connsiteY12" fmla="*/ 5665 h 466045"/>
                <a:gd name="connsiteX13" fmla="*/ 348003 w 557804"/>
                <a:gd name="connsiteY13" fmla="*/ 43765 h 466045"/>
                <a:gd name="connsiteX14" fmla="*/ 298791 w 557804"/>
                <a:gd name="connsiteY14" fmla="*/ 107265 h 466045"/>
                <a:gd name="connsiteX15" fmla="*/ 341653 w 557804"/>
                <a:gd name="connsiteY15" fmla="*/ 67577 h 466045"/>
                <a:gd name="connsiteX16" fmla="*/ 557553 w 557804"/>
                <a:gd name="connsiteY16" fmla="*/ 48527 h 466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57804" h="466045">
                  <a:moveTo>
                    <a:pt x="557553" y="48527"/>
                  </a:moveTo>
                  <a:cubicBezTo>
                    <a:pt x="563903" y="61756"/>
                    <a:pt x="448545" y="97740"/>
                    <a:pt x="379753" y="146952"/>
                  </a:cubicBezTo>
                  <a:cubicBezTo>
                    <a:pt x="310961" y="196164"/>
                    <a:pt x="135013" y="362323"/>
                    <a:pt x="144803" y="343802"/>
                  </a:cubicBezTo>
                  <a:cubicBezTo>
                    <a:pt x="154593" y="325281"/>
                    <a:pt x="404360" y="76044"/>
                    <a:pt x="438491" y="35827"/>
                  </a:cubicBezTo>
                  <a:cubicBezTo>
                    <a:pt x="472622" y="-4390"/>
                    <a:pt x="405682" y="54612"/>
                    <a:pt x="349591" y="102502"/>
                  </a:cubicBezTo>
                  <a:cubicBezTo>
                    <a:pt x="293500" y="150392"/>
                    <a:pt x="160149" y="262575"/>
                    <a:pt x="101941" y="323165"/>
                  </a:cubicBezTo>
                  <a:cubicBezTo>
                    <a:pt x="43733" y="383755"/>
                    <a:pt x="5633" y="465246"/>
                    <a:pt x="341" y="466040"/>
                  </a:cubicBezTo>
                  <a:cubicBezTo>
                    <a:pt x="-4951" y="466834"/>
                    <a:pt x="52729" y="375023"/>
                    <a:pt x="70191" y="327927"/>
                  </a:cubicBezTo>
                  <a:cubicBezTo>
                    <a:pt x="87653" y="280831"/>
                    <a:pt x="97972" y="202779"/>
                    <a:pt x="105116" y="183465"/>
                  </a:cubicBezTo>
                  <a:cubicBezTo>
                    <a:pt x="112260" y="164151"/>
                    <a:pt x="96649" y="213892"/>
                    <a:pt x="113053" y="212040"/>
                  </a:cubicBezTo>
                  <a:cubicBezTo>
                    <a:pt x="129457" y="210188"/>
                    <a:pt x="162001" y="204631"/>
                    <a:pt x="203541" y="172352"/>
                  </a:cubicBezTo>
                  <a:cubicBezTo>
                    <a:pt x="245081" y="140073"/>
                    <a:pt x="333716" y="46146"/>
                    <a:pt x="362291" y="18365"/>
                  </a:cubicBezTo>
                  <a:cubicBezTo>
                    <a:pt x="390866" y="-9416"/>
                    <a:pt x="377372" y="1432"/>
                    <a:pt x="374991" y="5665"/>
                  </a:cubicBezTo>
                  <a:cubicBezTo>
                    <a:pt x="372610" y="9898"/>
                    <a:pt x="360703" y="26832"/>
                    <a:pt x="348003" y="43765"/>
                  </a:cubicBezTo>
                  <a:cubicBezTo>
                    <a:pt x="335303" y="60698"/>
                    <a:pt x="299849" y="103296"/>
                    <a:pt x="298791" y="107265"/>
                  </a:cubicBezTo>
                  <a:cubicBezTo>
                    <a:pt x="297733" y="111234"/>
                    <a:pt x="298526" y="76308"/>
                    <a:pt x="341653" y="67577"/>
                  </a:cubicBezTo>
                  <a:cubicBezTo>
                    <a:pt x="384780" y="58846"/>
                    <a:pt x="551203" y="35298"/>
                    <a:pt x="557553" y="48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3" name="フリーフォーム: 図形 762">
              <a:extLst>
                <a:ext uri="{FF2B5EF4-FFF2-40B4-BE49-F238E27FC236}">
                  <a16:creationId xmlns:a16="http://schemas.microsoft.com/office/drawing/2014/main" id="{CBABA4E3-A35A-4CBE-831D-D5DAF7C7B5F2}"/>
                </a:ext>
              </a:extLst>
            </p:cNvPr>
            <p:cNvSpPr/>
            <p:nvPr/>
          </p:nvSpPr>
          <p:spPr>
            <a:xfrm>
              <a:off x="3448356" y="526414"/>
              <a:ext cx="906157" cy="323174"/>
            </a:xfrm>
            <a:custGeom>
              <a:avLst/>
              <a:gdLst>
                <a:gd name="connsiteX0" fmla="*/ 906157 w 906157"/>
                <a:gd name="connsiteY0" fmla="*/ 322899 h 323174"/>
                <a:gd name="connsiteX1" fmla="*/ 722007 w 906157"/>
                <a:gd name="connsiteY1" fmla="*/ 135574 h 323174"/>
                <a:gd name="connsiteX2" fmla="*/ 20332 w 906157"/>
                <a:gd name="connsiteY2" fmla="*/ 283211 h 323174"/>
                <a:gd name="connsiteX3" fmla="*/ 221944 w 906157"/>
                <a:gd name="connsiteY3" fmla="*/ 224474 h 323174"/>
                <a:gd name="connsiteX4" fmla="*/ 566432 w 906157"/>
                <a:gd name="connsiteY4" fmla="*/ 103824 h 323174"/>
                <a:gd name="connsiteX5" fmla="*/ 515632 w 906157"/>
                <a:gd name="connsiteY5" fmla="*/ 108586 h 323174"/>
                <a:gd name="connsiteX6" fmla="*/ 753757 w 906157"/>
                <a:gd name="connsiteY6" fmla="*/ 636 h 323174"/>
                <a:gd name="connsiteX7" fmla="*/ 121932 w 906157"/>
                <a:gd name="connsiteY7" fmla="*/ 165736 h 323174"/>
                <a:gd name="connsiteX8" fmla="*/ 429907 w 906157"/>
                <a:gd name="connsiteY8" fmla="*/ 102236 h 323174"/>
                <a:gd name="connsiteX9" fmla="*/ 723594 w 906157"/>
                <a:gd name="connsiteY9" fmla="*/ 84774 h 323174"/>
                <a:gd name="connsiteX10" fmla="*/ 906157 w 906157"/>
                <a:gd name="connsiteY10" fmla="*/ 322899 h 32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06157" h="323174">
                  <a:moveTo>
                    <a:pt x="906157" y="322899"/>
                  </a:moveTo>
                  <a:cubicBezTo>
                    <a:pt x="905892" y="331366"/>
                    <a:pt x="869644" y="142189"/>
                    <a:pt x="722007" y="135574"/>
                  </a:cubicBezTo>
                  <a:cubicBezTo>
                    <a:pt x="574370" y="128959"/>
                    <a:pt x="103676" y="268394"/>
                    <a:pt x="20332" y="283211"/>
                  </a:cubicBezTo>
                  <a:cubicBezTo>
                    <a:pt x="-63012" y="298028"/>
                    <a:pt x="130927" y="254372"/>
                    <a:pt x="221944" y="224474"/>
                  </a:cubicBezTo>
                  <a:cubicBezTo>
                    <a:pt x="312961" y="194576"/>
                    <a:pt x="517484" y="123139"/>
                    <a:pt x="566432" y="103824"/>
                  </a:cubicBezTo>
                  <a:cubicBezTo>
                    <a:pt x="615380" y="84509"/>
                    <a:pt x="484411" y="125784"/>
                    <a:pt x="515632" y="108586"/>
                  </a:cubicBezTo>
                  <a:cubicBezTo>
                    <a:pt x="546853" y="91388"/>
                    <a:pt x="819374" y="-8889"/>
                    <a:pt x="753757" y="636"/>
                  </a:cubicBezTo>
                  <a:cubicBezTo>
                    <a:pt x="688140" y="10161"/>
                    <a:pt x="175907" y="148803"/>
                    <a:pt x="121932" y="165736"/>
                  </a:cubicBezTo>
                  <a:cubicBezTo>
                    <a:pt x="67957" y="182669"/>
                    <a:pt x="329630" y="115730"/>
                    <a:pt x="429907" y="102236"/>
                  </a:cubicBezTo>
                  <a:cubicBezTo>
                    <a:pt x="530184" y="88742"/>
                    <a:pt x="641838" y="48262"/>
                    <a:pt x="723594" y="84774"/>
                  </a:cubicBezTo>
                  <a:cubicBezTo>
                    <a:pt x="805350" y="121286"/>
                    <a:pt x="906422" y="314432"/>
                    <a:pt x="906157" y="3228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4" name="フリーフォーム: 図形 763">
              <a:extLst>
                <a:ext uri="{FF2B5EF4-FFF2-40B4-BE49-F238E27FC236}">
                  <a16:creationId xmlns:a16="http://schemas.microsoft.com/office/drawing/2014/main" id="{C4D92903-2968-4B9C-A65E-6225239801FA}"/>
                </a:ext>
              </a:extLst>
            </p:cNvPr>
            <p:cNvSpPr/>
            <p:nvPr/>
          </p:nvSpPr>
          <p:spPr>
            <a:xfrm>
              <a:off x="3087688" y="835679"/>
              <a:ext cx="609451" cy="641551"/>
            </a:xfrm>
            <a:custGeom>
              <a:avLst/>
              <a:gdLst>
                <a:gd name="connsiteX0" fmla="*/ 608012 w 609451"/>
                <a:gd name="connsiteY0" fmla="*/ 934 h 641551"/>
                <a:gd name="connsiteX1" fmla="*/ 328612 w 609451"/>
                <a:gd name="connsiteY1" fmla="*/ 173971 h 641551"/>
                <a:gd name="connsiteX2" fmla="*/ 0 w 609451"/>
                <a:gd name="connsiteY2" fmla="*/ 613709 h 641551"/>
                <a:gd name="connsiteX3" fmla="*/ 98425 w 609451"/>
                <a:gd name="connsiteY3" fmla="*/ 481946 h 641551"/>
                <a:gd name="connsiteX4" fmla="*/ 277812 w 609451"/>
                <a:gd name="connsiteY4" fmla="*/ 243821 h 641551"/>
                <a:gd name="connsiteX5" fmla="*/ 220662 w 609451"/>
                <a:gd name="connsiteY5" fmla="*/ 334309 h 641551"/>
                <a:gd name="connsiteX6" fmla="*/ 39687 w 609451"/>
                <a:gd name="connsiteY6" fmla="*/ 640696 h 641551"/>
                <a:gd name="connsiteX7" fmla="*/ 147637 w 609451"/>
                <a:gd name="connsiteY7" fmla="*/ 427971 h 641551"/>
                <a:gd name="connsiteX8" fmla="*/ 114300 w 609451"/>
                <a:gd name="connsiteY8" fmla="*/ 488296 h 641551"/>
                <a:gd name="connsiteX9" fmla="*/ 225425 w 609451"/>
                <a:gd name="connsiteY9" fmla="*/ 366059 h 641551"/>
                <a:gd name="connsiteX10" fmla="*/ 354012 w 609451"/>
                <a:gd name="connsiteY10" fmla="*/ 177146 h 641551"/>
                <a:gd name="connsiteX11" fmla="*/ 350837 w 609451"/>
                <a:gd name="connsiteY11" fmla="*/ 216834 h 641551"/>
                <a:gd name="connsiteX12" fmla="*/ 404812 w 609451"/>
                <a:gd name="connsiteY12" fmla="*/ 183496 h 641551"/>
                <a:gd name="connsiteX13" fmla="*/ 303212 w 609451"/>
                <a:gd name="connsiteY13" fmla="*/ 404159 h 641551"/>
                <a:gd name="connsiteX14" fmla="*/ 390525 w 609451"/>
                <a:gd name="connsiteY14" fmla="*/ 229534 h 641551"/>
                <a:gd name="connsiteX15" fmla="*/ 434975 w 609451"/>
                <a:gd name="connsiteY15" fmla="*/ 110471 h 641551"/>
                <a:gd name="connsiteX16" fmla="*/ 608012 w 609451"/>
                <a:gd name="connsiteY16" fmla="*/ 934 h 641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451" h="641551">
                  <a:moveTo>
                    <a:pt x="608012" y="934"/>
                  </a:moveTo>
                  <a:cubicBezTo>
                    <a:pt x="590285" y="11517"/>
                    <a:pt x="429947" y="71842"/>
                    <a:pt x="328612" y="173971"/>
                  </a:cubicBezTo>
                  <a:cubicBezTo>
                    <a:pt x="227277" y="276100"/>
                    <a:pt x="0" y="613709"/>
                    <a:pt x="0" y="613709"/>
                  </a:cubicBezTo>
                  <a:lnTo>
                    <a:pt x="98425" y="481946"/>
                  </a:lnTo>
                  <a:cubicBezTo>
                    <a:pt x="144727" y="420298"/>
                    <a:pt x="257439" y="268427"/>
                    <a:pt x="277812" y="243821"/>
                  </a:cubicBezTo>
                  <a:cubicBezTo>
                    <a:pt x="298185" y="219215"/>
                    <a:pt x="260349" y="268163"/>
                    <a:pt x="220662" y="334309"/>
                  </a:cubicBezTo>
                  <a:cubicBezTo>
                    <a:pt x="180974" y="400455"/>
                    <a:pt x="51858" y="625086"/>
                    <a:pt x="39687" y="640696"/>
                  </a:cubicBezTo>
                  <a:cubicBezTo>
                    <a:pt x="27516" y="656306"/>
                    <a:pt x="135201" y="453371"/>
                    <a:pt x="147637" y="427971"/>
                  </a:cubicBezTo>
                  <a:cubicBezTo>
                    <a:pt x="160072" y="402571"/>
                    <a:pt x="101335" y="498615"/>
                    <a:pt x="114300" y="488296"/>
                  </a:cubicBezTo>
                  <a:cubicBezTo>
                    <a:pt x="127265" y="477977"/>
                    <a:pt x="185473" y="417917"/>
                    <a:pt x="225425" y="366059"/>
                  </a:cubicBezTo>
                  <a:cubicBezTo>
                    <a:pt x="265377" y="314201"/>
                    <a:pt x="333110" y="202017"/>
                    <a:pt x="354012" y="177146"/>
                  </a:cubicBezTo>
                  <a:cubicBezTo>
                    <a:pt x="374914" y="152275"/>
                    <a:pt x="342370" y="215776"/>
                    <a:pt x="350837" y="216834"/>
                  </a:cubicBezTo>
                  <a:cubicBezTo>
                    <a:pt x="359304" y="217892"/>
                    <a:pt x="412749" y="152275"/>
                    <a:pt x="404812" y="183496"/>
                  </a:cubicBezTo>
                  <a:cubicBezTo>
                    <a:pt x="396875" y="214717"/>
                    <a:pt x="305593" y="396486"/>
                    <a:pt x="303212" y="404159"/>
                  </a:cubicBezTo>
                  <a:cubicBezTo>
                    <a:pt x="300831" y="411832"/>
                    <a:pt x="368564" y="278482"/>
                    <a:pt x="390525" y="229534"/>
                  </a:cubicBezTo>
                  <a:cubicBezTo>
                    <a:pt x="412485" y="180586"/>
                    <a:pt x="395288" y="148571"/>
                    <a:pt x="434975" y="110471"/>
                  </a:cubicBezTo>
                  <a:cubicBezTo>
                    <a:pt x="474662" y="72371"/>
                    <a:pt x="625739" y="-9649"/>
                    <a:pt x="608012" y="9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5" name="フリーフォーム: 図形 764">
              <a:extLst>
                <a:ext uri="{FF2B5EF4-FFF2-40B4-BE49-F238E27FC236}">
                  <a16:creationId xmlns:a16="http://schemas.microsoft.com/office/drawing/2014/main" id="{E4575CAE-6597-4EFB-B345-7ADCAD16233C}"/>
                </a:ext>
              </a:extLst>
            </p:cNvPr>
            <p:cNvSpPr/>
            <p:nvPr/>
          </p:nvSpPr>
          <p:spPr>
            <a:xfrm>
              <a:off x="2836317" y="834799"/>
              <a:ext cx="734887" cy="767346"/>
            </a:xfrm>
            <a:custGeom>
              <a:avLst/>
              <a:gdLst>
                <a:gd name="connsiteX0" fmla="*/ 733971 w 734887"/>
                <a:gd name="connsiteY0" fmla="*/ 226 h 767346"/>
                <a:gd name="connsiteX1" fmla="*/ 464096 w 734887"/>
                <a:gd name="connsiteY1" fmla="*/ 174851 h 767346"/>
                <a:gd name="connsiteX2" fmla="*/ 108496 w 734887"/>
                <a:gd name="connsiteY2" fmla="*/ 603476 h 767346"/>
                <a:gd name="connsiteX3" fmla="*/ 173583 w 734887"/>
                <a:gd name="connsiteY3" fmla="*/ 517751 h 767346"/>
                <a:gd name="connsiteX4" fmla="*/ 387896 w 734887"/>
                <a:gd name="connsiteY4" fmla="*/ 187551 h 767346"/>
                <a:gd name="connsiteX5" fmla="*/ 305346 w 734887"/>
                <a:gd name="connsiteY5" fmla="*/ 276451 h 767346"/>
                <a:gd name="connsiteX6" fmla="*/ 86271 w 734887"/>
                <a:gd name="connsiteY6" fmla="*/ 566964 h 767346"/>
                <a:gd name="connsiteX7" fmla="*/ 52933 w 734887"/>
                <a:gd name="connsiteY7" fmla="*/ 663801 h 767346"/>
                <a:gd name="connsiteX8" fmla="*/ 49758 w 734887"/>
                <a:gd name="connsiteY8" fmla="*/ 762226 h 767346"/>
                <a:gd name="connsiteX9" fmla="*/ 60871 w 734887"/>
                <a:gd name="connsiteY9" fmla="*/ 711426 h 767346"/>
                <a:gd name="connsiteX10" fmla="*/ 13246 w 734887"/>
                <a:gd name="connsiteY10" fmla="*/ 363764 h 767346"/>
                <a:gd name="connsiteX11" fmla="*/ 13246 w 734887"/>
                <a:gd name="connsiteY11" fmla="*/ 436789 h 767346"/>
                <a:gd name="connsiteX12" fmla="*/ 19596 w 734887"/>
                <a:gd name="connsiteY12" fmla="*/ 706664 h 767346"/>
                <a:gd name="connsiteX13" fmla="*/ 19596 w 734887"/>
                <a:gd name="connsiteY13" fmla="*/ 582839 h 767346"/>
                <a:gd name="connsiteX14" fmla="*/ 32296 w 734887"/>
                <a:gd name="connsiteY14" fmla="*/ 406626 h 767346"/>
                <a:gd name="connsiteX15" fmla="*/ 413296 w 734887"/>
                <a:gd name="connsiteY15" fmla="*/ 60551 h 767346"/>
                <a:gd name="connsiteX16" fmla="*/ 356146 w 734887"/>
                <a:gd name="connsiteY16" fmla="*/ 105001 h 767346"/>
                <a:gd name="connsiteX17" fmla="*/ 87858 w 734887"/>
                <a:gd name="connsiteY17" fmla="*/ 414564 h 767346"/>
                <a:gd name="connsiteX18" fmla="*/ 164058 w 734887"/>
                <a:gd name="connsiteY18" fmla="*/ 335189 h 767346"/>
                <a:gd name="connsiteX19" fmla="*/ 449808 w 734887"/>
                <a:gd name="connsiteY19" fmla="*/ 97064 h 767346"/>
                <a:gd name="connsiteX20" fmla="*/ 316458 w 734887"/>
                <a:gd name="connsiteY20" fmla="*/ 241526 h 767346"/>
                <a:gd name="connsiteX21" fmla="*/ 189458 w 734887"/>
                <a:gd name="connsiteY21" fmla="*/ 468539 h 767346"/>
                <a:gd name="connsiteX22" fmla="*/ 319633 w 734887"/>
                <a:gd name="connsiteY22" fmla="*/ 270101 h 767346"/>
                <a:gd name="connsiteX23" fmla="*/ 372021 w 734887"/>
                <a:gd name="connsiteY23" fmla="*/ 205014 h 767346"/>
                <a:gd name="connsiteX24" fmla="*/ 733971 w 734887"/>
                <a:gd name="connsiteY24" fmla="*/ 226 h 767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34887" h="767346">
                  <a:moveTo>
                    <a:pt x="733971" y="226"/>
                  </a:moveTo>
                  <a:cubicBezTo>
                    <a:pt x="749317" y="-4801"/>
                    <a:pt x="568342" y="74310"/>
                    <a:pt x="464096" y="174851"/>
                  </a:cubicBezTo>
                  <a:cubicBezTo>
                    <a:pt x="359850" y="275392"/>
                    <a:pt x="156915" y="546326"/>
                    <a:pt x="108496" y="603476"/>
                  </a:cubicBezTo>
                  <a:cubicBezTo>
                    <a:pt x="60077" y="660626"/>
                    <a:pt x="127016" y="587072"/>
                    <a:pt x="173583" y="517751"/>
                  </a:cubicBezTo>
                  <a:cubicBezTo>
                    <a:pt x="220150" y="448430"/>
                    <a:pt x="365936" y="227768"/>
                    <a:pt x="387896" y="187551"/>
                  </a:cubicBezTo>
                  <a:cubicBezTo>
                    <a:pt x="409856" y="147334"/>
                    <a:pt x="355617" y="213216"/>
                    <a:pt x="305346" y="276451"/>
                  </a:cubicBezTo>
                  <a:cubicBezTo>
                    <a:pt x="255075" y="339687"/>
                    <a:pt x="128340" y="502406"/>
                    <a:pt x="86271" y="566964"/>
                  </a:cubicBezTo>
                  <a:cubicBezTo>
                    <a:pt x="44202" y="631522"/>
                    <a:pt x="59018" y="631257"/>
                    <a:pt x="52933" y="663801"/>
                  </a:cubicBezTo>
                  <a:cubicBezTo>
                    <a:pt x="46847" y="696345"/>
                    <a:pt x="48435" y="754289"/>
                    <a:pt x="49758" y="762226"/>
                  </a:cubicBezTo>
                  <a:cubicBezTo>
                    <a:pt x="51081" y="770163"/>
                    <a:pt x="66956" y="777836"/>
                    <a:pt x="60871" y="711426"/>
                  </a:cubicBezTo>
                  <a:cubicBezTo>
                    <a:pt x="54786" y="645016"/>
                    <a:pt x="21183" y="409537"/>
                    <a:pt x="13246" y="363764"/>
                  </a:cubicBezTo>
                  <a:cubicBezTo>
                    <a:pt x="5309" y="317991"/>
                    <a:pt x="12188" y="379639"/>
                    <a:pt x="13246" y="436789"/>
                  </a:cubicBezTo>
                  <a:cubicBezTo>
                    <a:pt x="14304" y="493939"/>
                    <a:pt x="18538" y="682322"/>
                    <a:pt x="19596" y="706664"/>
                  </a:cubicBezTo>
                  <a:cubicBezTo>
                    <a:pt x="20654" y="731006"/>
                    <a:pt x="17479" y="632845"/>
                    <a:pt x="19596" y="582839"/>
                  </a:cubicBezTo>
                  <a:cubicBezTo>
                    <a:pt x="21713" y="532833"/>
                    <a:pt x="-33321" y="493674"/>
                    <a:pt x="32296" y="406626"/>
                  </a:cubicBezTo>
                  <a:cubicBezTo>
                    <a:pt x="97913" y="319578"/>
                    <a:pt x="359321" y="110822"/>
                    <a:pt x="413296" y="60551"/>
                  </a:cubicBezTo>
                  <a:cubicBezTo>
                    <a:pt x="467271" y="10280"/>
                    <a:pt x="410386" y="45999"/>
                    <a:pt x="356146" y="105001"/>
                  </a:cubicBezTo>
                  <a:cubicBezTo>
                    <a:pt x="301906" y="164003"/>
                    <a:pt x="119873" y="376199"/>
                    <a:pt x="87858" y="414564"/>
                  </a:cubicBezTo>
                  <a:cubicBezTo>
                    <a:pt x="55843" y="452929"/>
                    <a:pt x="103733" y="388106"/>
                    <a:pt x="164058" y="335189"/>
                  </a:cubicBezTo>
                  <a:cubicBezTo>
                    <a:pt x="224383" y="282272"/>
                    <a:pt x="424408" y="112675"/>
                    <a:pt x="449808" y="97064"/>
                  </a:cubicBezTo>
                  <a:cubicBezTo>
                    <a:pt x="475208" y="81453"/>
                    <a:pt x="359850" y="179614"/>
                    <a:pt x="316458" y="241526"/>
                  </a:cubicBezTo>
                  <a:cubicBezTo>
                    <a:pt x="273066" y="303439"/>
                    <a:pt x="188929" y="463777"/>
                    <a:pt x="189458" y="468539"/>
                  </a:cubicBezTo>
                  <a:cubicBezTo>
                    <a:pt x="189987" y="473302"/>
                    <a:pt x="289206" y="314022"/>
                    <a:pt x="319633" y="270101"/>
                  </a:cubicBezTo>
                  <a:cubicBezTo>
                    <a:pt x="350060" y="226180"/>
                    <a:pt x="301906" y="251581"/>
                    <a:pt x="372021" y="205014"/>
                  </a:cubicBezTo>
                  <a:cubicBezTo>
                    <a:pt x="442136" y="158447"/>
                    <a:pt x="718625" y="5253"/>
                    <a:pt x="733971" y="2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6" name="フリーフォーム: 図形 765">
              <a:extLst>
                <a:ext uri="{FF2B5EF4-FFF2-40B4-BE49-F238E27FC236}">
                  <a16:creationId xmlns:a16="http://schemas.microsoft.com/office/drawing/2014/main" id="{4D89BF65-46F1-49CF-B074-2B98D1E020AC}"/>
                </a:ext>
              </a:extLst>
            </p:cNvPr>
            <p:cNvSpPr/>
            <p:nvPr/>
          </p:nvSpPr>
          <p:spPr>
            <a:xfrm>
              <a:off x="2843057" y="376008"/>
              <a:ext cx="1290862" cy="789300"/>
            </a:xfrm>
            <a:custGeom>
              <a:avLst/>
              <a:gdLst>
                <a:gd name="connsiteX0" fmla="*/ 1290793 w 1290862"/>
                <a:gd name="connsiteY0" fmla="*/ 220892 h 789300"/>
                <a:gd name="connsiteX1" fmla="*/ 1062193 w 1290862"/>
                <a:gd name="connsiteY1" fmla="*/ 157392 h 789300"/>
                <a:gd name="connsiteX2" fmla="*/ 341468 w 1290862"/>
                <a:gd name="connsiteY2" fmla="*/ 465367 h 789300"/>
                <a:gd name="connsiteX3" fmla="*/ 630393 w 1290862"/>
                <a:gd name="connsiteY3" fmla="*/ 352655 h 789300"/>
                <a:gd name="connsiteX4" fmla="*/ 974881 w 1290862"/>
                <a:gd name="connsiteY4" fmla="*/ 187555 h 789300"/>
                <a:gd name="connsiteX5" fmla="*/ 814543 w 1290862"/>
                <a:gd name="connsiteY5" fmla="*/ 243117 h 789300"/>
                <a:gd name="connsiteX6" fmla="*/ 612931 w 1290862"/>
                <a:gd name="connsiteY6" fmla="*/ 301855 h 789300"/>
                <a:gd name="connsiteX7" fmla="*/ 344643 w 1290862"/>
                <a:gd name="connsiteY7" fmla="*/ 397105 h 789300"/>
                <a:gd name="connsiteX8" fmla="*/ 44606 w 1290862"/>
                <a:gd name="connsiteY8" fmla="*/ 643167 h 789300"/>
                <a:gd name="connsiteX9" fmla="*/ 9681 w 1290862"/>
                <a:gd name="connsiteY9" fmla="*/ 789217 h 789300"/>
                <a:gd name="connsiteX10" fmla="*/ 30318 w 1290862"/>
                <a:gd name="connsiteY10" fmla="*/ 654280 h 789300"/>
                <a:gd name="connsiteX11" fmla="*/ 303368 w 1290862"/>
                <a:gd name="connsiteY11" fmla="*/ 138342 h 789300"/>
                <a:gd name="connsiteX12" fmla="*/ 243043 w 1290862"/>
                <a:gd name="connsiteY12" fmla="*/ 247880 h 789300"/>
                <a:gd name="connsiteX13" fmla="*/ 157318 w 1290862"/>
                <a:gd name="connsiteY13" fmla="*/ 344717 h 789300"/>
                <a:gd name="connsiteX14" fmla="*/ 156 w 1290862"/>
                <a:gd name="connsiteY14" fmla="*/ 519342 h 789300"/>
                <a:gd name="connsiteX15" fmla="*/ 125568 w 1290862"/>
                <a:gd name="connsiteY15" fmla="*/ 400280 h 789300"/>
                <a:gd name="connsiteX16" fmla="*/ 473231 w 1290862"/>
                <a:gd name="connsiteY16" fmla="*/ 62142 h 789300"/>
                <a:gd name="connsiteX17" fmla="*/ 422431 w 1290862"/>
                <a:gd name="connsiteY17" fmla="*/ 109767 h 789300"/>
                <a:gd name="connsiteX18" fmla="*/ 260506 w 1290862"/>
                <a:gd name="connsiteY18" fmla="*/ 258992 h 789300"/>
                <a:gd name="connsiteX19" fmla="*/ 408143 w 1290862"/>
                <a:gd name="connsiteY19" fmla="*/ 163742 h 789300"/>
                <a:gd name="connsiteX20" fmla="*/ 847881 w 1290862"/>
                <a:gd name="connsiteY20" fmla="*/ 4992 h 789300"/>
                <a:gd name="connsiteX21" fmla="*/ 727231 w 1290862"/>
                <a:gd name="connsiteY21" fmla="*/ 49442 h 789300"/>
                <a:gd name="connsiteX22" fmla="*/ 509743 w 1290862"/>
                <a:gd name="connsiteY22" fmla="*/ 146280 h 789300"/>
                <a:gd name="connsiteX23" fmla="*/ 139856 w 1290862"/>
                <a:gd name="connsiteY23" fmla="*/ 497117 h 789300"/>
                <a:gd name="connsiteX24" fmla="*/ 312893 w 1290862"/>
                <a:gd name="connsiteY24" fmla="*/ 352655 h 789300"/>
                <a:gd name="connsiteX25" fmla="*/ 1108231 w 1290862"/>
                <a:gd name="connsiteY25" fmla="*/ 35155 h 789300"/>
                <a:gd name="connsiteX26" fmla="*/ 839943 w 1290862"/>
                <a:gd name="connsiteY26" fmla="*/ 133580 h 789300"/>
                <a:gd name="connsiteX27" fmla="*/ 473231 w 1290862"/>
                <a:gd name="connsiteY27" fmla="*/ 258992 h 789300"/>
                <a:gd name="connsiteX28" fmla="*/ 954243 w 1290862"/>
                <a:gd name="connsiteY28" fmla="*/ 135167 h 789300"/>
                <a:gd name="connsiteX29" fmla="*/ 1046318 w 1290862"/>
                <a:gd name="connsiteY29" fmla="*/ 108180 h 789300"/>
                <a:gd name="connsiteX30" fmla="*/ 1290793 w 1290862"/>
                <a:gd name="connsiteY30" fmla="*/ 220892 h 7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90862" h="789300">
                  <a:moveTo>
                    <a:pt x="1290793" y="220892"/>
                  </a:moveTo>
                  <a:cubicBezTo>
                    <a:pt x="1293439" y="229094"/>
                    <a:pt x="1220414" y="116646"/>
                    <a:pt x="1062193" y="157392"/>
                  </a:cubicBezTo>
                  <a:cubicBezTo>
                    <a:pt x="903972" y="198138"/>
                    <a:pt x="413435" y="432823"/>
                    <a:pt x="341468" y="465367"/>
                  </a:cubicBezTo>
                  <a:cubicBezTo>
                    <a:pt x="269501" y="497911"/>
                    <a:pt x="524824" y="398957"/>
                    <a:pt x="630393" y="352655"/>
                  </a:cubicBezTo>
                  <a:cubicBezTo>
                    <a:pt x="735962" y="306353"/>
                    <a:pt x="944189" y="205811"/>
                    <a:pt x="974881" y="187555"/>
                  </a:cubicBezTo>
                  <a:cubicBezTo>
                    <a:pt x="1005573" y="169299"/>
                    <a:pt x="874868" y="224067"/>
                    <a:pt x="814543" y="243117"/>
                  </a:cubicBezTo>
                  <a:cubicBezTo>
                    <a:pt x="754218" y="262167"/>
                    <a:pt x="691248" y="276190"/>
                    <a:pt x="612931" y="301855"/>
                  </a:cubicBezTo>
                  <a:cubicBezTo>
                    <a:pt x="534614" y="327520"/>
                    <a:pt x="439364" y="340220"/>
                    <a:pt x="344643" y="397105"/>
                  </a:cubicBezTo>
                  <a:cubicBezTo>
                    <a:pt x="249922" y="453990"/>
                    <a:pt x="100433" y="577815"/>
                    <a:pt x="44606" y="643167"/>
                  </a:cubicBezTo>
                  <a:cubicBezTo>
                    <a:pt x="-11221" y="708519"/>
                    <a:pt x="12062" y="787365"/>
                    <a:pt x="9681" y="789217"/>
                  </a:cubicBezTo>
                  <a:cubicBezTo>
                    <a:pt x="7300" y="791069"/>
                    <a:pt x="-18630" y="762759"/>
                    <a:pt x="30318" y="654280"/>
                  </a:cubicBezTo>
                  <a:cubicBezTo>
                    <a:pt x="79266" y="545801"/>
                    <a:pt x="267914" y="206075"/>
                    <a:pt x="303368" y="138342"/>
                  </a:cubicBezTo>
                  <a:cubicBezTo>
                    <a:pt x="338822" y="70609"/>
                    <a:pt x="267385" y="213484"/>
                    <a:pt x="243043" y="247880"/>
                  </a:cubicBezTo>
                  <a:cubicBezTo>
                    <a:pt x="218701" y="282276"/>
                    <a:pt x="157318" y="344717"/>
                    <a:pt x="157318" y="344717"/>
                  </a:cubicBezTo>
                  <a:cubicBezTo>
                    <a:pt x="116837" y="389961"/>
                    <a:pt x="5448" y="510082"/>
                    <a:pt x="156" y="519342"/>
                  </a:cubicBezTo>
                  <a:cubicBezTo>
                    <a:pt x="-5136" y="528602"/>
                    <a:pt x="125568" y="400280"/>
                    <a:pt x="125568" y="400280"/>
                  </a:cubicBezTo>
                  <a:lnTo>
                    <a:pt x="473231" y="62142"/>
                  </a:lnTo>
                  <a:cubicBezTo>
                    <a:pt x="522708" y="13723"/>
                    <a:pt x="422431" y="109767"/>
                    <a:pt x="422431" y="109767"/>
                  </a:cubicBezTo>
                  <a:cubicBezTo>
                    <a:pt x="386977" y="142575"/>
                    <a:pt x="262887" y="249996"/>
                    <a:pt x="260506" y="258992"/>
                  </a:cubicBezTo>
                  <a:cubicBezTo>
                    <a:pt x="258125" y="267988"/>
                    <a:pt x="310247" y="206075"/>
                    <a:pt x="408143" y="163742"/>
                  </a:cubicBezTo>
                  <a:cubicBezTo>
                    <a:pt x="506039" y="121409"/>
                    <a:pt x="794700" y="24042"/>
                    <a:pt x="847881" y="4992"/>
                  </a:cubicBezTo>
                  <a:cubicBezTo>
                    <a:pt x="901062" y="-14058"/>
                    <a:pt x="783587" y="25894"/>
                    <a:pt x="727231" y="49442"/>
                  </a:cubicBezTo>
                  <a:cubicBezTo>
                    <a:pt x="670875" y="72990"/>
                    <a:pt x="607639" y="71667"/>
                    <a:pt x="509743" y="146280"/>
                  </a:cubicBezTo>
                  <a:cubicBezTo>
                    <a:pt x="411847" y="220893"/>
                    <a:pt x="172664" y="462721"/>
                    <a:pt x="139856" y="497117"/>
                  </a:cubicBezTo>
                  <a:cubicBezTo>
                    <a:pt x="107048" y="531513"/>
                    <a:pt x="151497" y="429649"/>
                    <a:pt x="312893" y="352655"/>
                  </a:cubicBezTo>
                  <a:cubicBezTo>
                    <a:pt x="474289" y="275661"/>
                    <a:pt x="1020389" y="71667"/>
                    <a:pt x="1108231" y="35155"/>
                  </a:cubicBezTo>
                  <a:cubicBezTo>
                    <a:pt x="1196073" y="-1358"/>
                    <a:pt x="839943" y="133580"/>
                    <a:pt x="839943" y="133580"/>
                  </a:cubicBezTo>
                  <a:cubicBezTo>
                    <a:pt x="734110" y="170886"/>
                    <a:pt x="454181" y="258728"/>
                    <a:pt x="473231" y="258992"/>
                  </a:cubicBezTo>
                  <a:cubicBezTo>
                    <a:pt x="492281" y="259256"/>
                    <a:pt x="858729" y="160302"/>
                    <a:pt x="954243" y="135167"/>
                  </a:cubicBezTo>
                  <a:cubicBezTo>
                    <a:pt x="1049757" y="110032"/>
                    <a:pt x="989962" y="98390"/>
                    <a:pt x="1046318" y="108180"/>
                  </a:cubicBezTo>
                  <a:cubicBezTo>
                    <a:pt x="1102674" y="117970"/>
                    <a:pt x="1288147" y="212690"/>
                    <a:pt x="1290793" y="2208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7" name="フリーフォーム: 図形 766">
              <a:extLst>
                <a:ext uri="{FF2B5EF4-FFF2-40B4-BE49-F238E27FC236}">
                  <a16:creationId xmlns:a16="http://schemas.microsoft.com/office/drawing/2014/main" id="{1640C54C-BBC2-411C-9A2B-E25785B7EC97}"/>
                </a:ext>
              </a:extLst>
            </p:cNvPr>
            <p:cNvSpPr/>
            <p:nvPr/>
          </p:nvSpPr>
          <p:spPr>
            <a:xfrm>
              <a:off x="2989512" y="263525"/>
              <a:ext cx="1126548" cy="449537"/>
            </a:xfrm>
            <a:custGeom>
              <a:avLst/>
              <a:gdLst>
                <a:gd name="connsiteX0" fmla="*/ 1125288 w 1126548"/>
                <a:gd name="connsiteY0" fmla="*/ 274638 h 449537"/>
                <a:gd name="connsiteX1" fmla="*/ 961776 w 1126548"/>
                <a:gd name="connsiteY1" fmla="*/ 128588 h 449537"/>
                <a:gd name="connsiteX2" fmla="*/ 825251 w 1126548"/>
                <a:gd name="connsiteY2" fmla="*/ 55563 h 449537"/>
                <a:gd name="connsiteX3" fmla="*/ 347413 w 1126548"/>
                <a:gd name="connsiteY3" fmla="*/ 76200 h 449537"/>
                <a:gd name="connsiteX4" fmla="*/ 541088 w 1126548"/>
                <a:gd name="connsiteY4" fmla="*/ 50800 h 449537"/>
                <a:gd name="connsiteX5" fmla="*/ 726826 w 1126548"/>
                <a:gd name="connsiteY5" fmla="*/ 0 h 449537"/>
                <a:gd name="connsiteX6" fmla="*/ 882401 w 1126548"/>
                <a:gd name="connsiteY6" fmla="*/ 50800 h 449537"/>
                <a:gd name="connsiteX7" fmla="*/ 537913 w 1126548"/>
                <a:gd name="connsiteY7" fmla="*/ 85725 h 449537"/>
                <a:gd name="connsiteX8" fmla="*/ 237876 w 1126548"/>
                <a:gd name="connsiteY8" fmla="*/ 169863 h 449537"/>
                <a:gd name="connsiteX9" fmla="*/ 2926 w 1126548"/>
                <a:gd name="connsiteY9" fmla="*/ 449263 h 449537"/>
                <a:gd name="connsiteX10" fmla="*/ 402976 w 1126548"/>
                <a:gd name="connsiteY10" fmla="*/ 114300 h 449537"/>
                <a:gd name="connsiteX11" fmla="*/ 723651 w 1126548"/>
                <a:gd name="connsiteY11" fmla="*/ 66675 h 449537"/>
                <a:gd name="connsiteX12" fmla="*/ 971301 w 1126548"/>
                <a:gd name="connsiteY12" fmla="*/ 180975 h 449537"/>
                <a:gd name="connsiteX13" fmla="*/ 825251 w 1126548"/>
                <a:gd name="connsiteY13" fmla="*/ 133350 h 449537"/>
                <a:gd name="connsiteX14" fmla="*/ 368051 w 1126548"/>
                <a:gd name="connsiteY14" fmla="*/ 180975 h 449537"/>
                <a:gd name="connsiteX15" fmla="*/ 749051 w 1126548"/>
                <a:gd name="connsiteY15" fmla="*/ 115888 h 449537"/>
                <a:gd name="connsiteX16" fmla="*/ 869701 w 1126548"/>
                <a:gd name="connsiteY16" fmla="*/ 120650 h 449537"/>
                <a:gd name="connsiteX17" fmla="*/ 1125288 w 1126548"/>
                <a:gd name="connsiteY17" fmla="*/ 274638 h 44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26548" h="449537">
                  <a:moveTo>
                    <a:pt x="1125288" y="274638"/>
                  </a:moveTo>
                  <a:cubicBezTo>
                    <a:pt x="1140634" y="275961"/>
                    <a:pt x="1011782" y="165100"/>
                    <a:pt x="961776" y="128588"/>
                  </a:cubicBezTo>
                  <a:cubicBezTo>
                    <a:pt x="911770" y="92076"/>
                    <a:pt x="927645" y="64294"/>
                    <a:pt x="825251" y="55563"/>
                  </a:cubicBezTo>
                  <a:cubicBezTo>
                    <a:pt x="722857" y="46832"/>
                    <a:pt x="394773" y="76994"/>
                    <a:pt x="347413" y="76200"/>
                  </a:cubicBezTo>
                  <a:cubicBezTo>
                    <a:pt x="300053" y="75406"/>
                    <a:pt x="477853" y="63500"/>
                    <a:pt x="541088" y="50800"/>
                  </a:cubicBezTo>
                  <a:cubicBezTo>
                    <a:pt x="604323" y="38100"/>
                    <a:pt x="669941" y="0"/>
                    <a:pt x="726826" y="0"/>
                  </a:cubicBezTo>
                  <a:cubicBezTo>
                    <a:pt x="783711" y="0"/>
                    <a:pt x="913886" y="36513"/>
                    <a:pt x="882401" y="50800"/>
                  </a:cubicBezTo>
                  <a:cubicBezTo>
                    <a:pt x="850916" y="65087"/>
                    <a:pt x="645334" y="65881"/>
                    <a:pt x="537913" y="85725"/>
                  </a:cubicBezTo>
                  <a:cubicBezTo>
                    <a:pt x="430492" y="105569"/>
                    <a:pt x="327040" y="109273"/>
                    <a:pt x="237876" y="169863"/>
                  </a:cubicBezTo>
                  <a:cubicBezTo>
                    <a:pt x="148712" y="230453"/>
                    <a:pt x="-24591" y="458523"/>
                    <a:pt x="2926" y="449263"/>
                  </a:cubicBezTo>
                  <a:cubicBezTo>
                    <a:pt x="30443" y="440003"/>
                    <a:pt x="282855" y="178065"/>
                    <a:pt x="402976" y="114300"/>
                  </a:cubicBezTo>
                  <a:cubicBezTo>
                    <a:pt x="523097" y="50535"/>
                    <a:pt x="628930" y="55562"/>
                    <a:pt x="723651" y="66675"/>
                  </a:cubicBezTo>
                  <a:cubicBezTo>
                    <a:pt x="818372" y="77787"/>
                    <a:pt x="954368" y="169863"/>
                    <a:pt x="971301" y="180975"/>
                  </a:cubicBezTo>
                  <a:cubicBezTo>
                    <a:pt x="988234" y="192087"/>
                    <a:pt x="925793" y="133350"/>
                    <a:pt x="825251" y="133350"/>
                  </a:cubicBezTo>
                  <a:cubicBezTo>
                    <a:pt x="724709" y="133350"/>
                    <a:pt x="380751" y="183885"/>
                    <a:pt x="368051" y="180975"/>
                  </a:cubicBezTo>
                  <a:cubicBezTo>
                    <a:pt x="355351" y="178065"/>
                    <a:pt x="665443" y="125942"/>
                    <a:pt x="749051" y="115888"/>
                  </a:cubicBezTo>
                  <a:cubicBezTo>
                    <a:pt x="832659" y="105834"/>
                    <a:pt x="807789" y="96044"/>
                    <a:pt x="869701" y="120650"/>
                  </a:cubicBezTo>
                  <a:cubicBezTo>
                    <a:pt x="931613" y="145256"/>
                    <a:pt x="1109942" y="273315"/>
                    <a:pt x="1125288" y="2746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8" name="フリーフォーム: 図形 767">
              <a:extLst>
                <a:ext uri="{FF2B5EF4-FFF2-40B4-BE49-F238E27FC236}">
                  <a16:creationId xmlns:a16="http://schemas.microsoft.com/office/drawing/2014/main" id="{0F4E2B75-6C94-4B61-B882-E65703473A73}"/>
                </a:ext>
              </a:extLst>
            </p:cNvPr>
            <p:cNvSpPr/>
            <p:nvPr/>
          </p:nvSpPr>
          <p:spPr>
            <a:xfrm>
              <a:off x="3344929" y="66917"/>
              <a:ext cx="830405" cy="461469"/>
            </a:xfrm>
            <a:custGeom>
              <a:avLst/>
              <a:gdLst>
                <a:gd name="connsiteX0" fmla="*/ 830196 w 830405"/>
                <a:gd name="connsiteY0" fmla="*/ 460133 h 461469"/>
                <a:gd name="connsiteX1" fmla="*/ 630171 w 830405"/>
                <a:gd name="connsiteY1" fmla="*/ 264871 h 461469"/>
                <a:gd name="connsiteX2" fmla="*/ 471421 w 830405"/>
                <a:gd name="connsiteY2" fmla="*/ 177558 h 461469"/>
                <a:gd name="connsiteX3" fmla="*/ 6284 w 830405"/>
                <a:gd name="connsiteY3" fmla="*/ 214071 h 461469"/>
                <a:gd name="connsiteX4" fmla="*/ 217421 w 830405"/>
                <a:gd name="connsiteY4" fmla="*/ 177558 h 461469"/>
                <a:gd name="connsiteX5" fmla="*/ 430146 w 830405"/>
                <a:gd name="connsiteY5" fmla="*/ 166446 h 461469"/>
                <a:gd name="connsiteX6" fmla="*/ 344421 w 830405"/>
                <a:gd name="connsiteY6" fmla="*/ 155333 h 461469"/>
                <a:gd name="connsiteX7" fmla="*/ 396809 w 830405"/>
                <a:gd name="connsiteY7" fmla="*/ 134696 h 461469"/>
                <a:gd name="connsiteX8" fmla="*/ 193609 w 830405"/>
                <a:gd name="connsiteY8" fmla="*/ 2933 h 461469"/>
                <a:gd name="connsiteX9" fmla="*/ 279334 w 830405"/>
                <a:gd name="connsiteY9" fmla="*/ 45796 h 461469"/>
                <a:gd name="connsiteX10" fmla="*/ 460309 w 830405"/>
                <a:gd name="connsiteY10" fmla="*/ 75958 h 461469"/>
                <a:gd name="connsiteX11" fmla="*/ 688909 w 830405"/>
                <a:gd name="connsiteY11" fmla="*/ 64846 h 461469"/>
                <a:gd name="connsiteX12" fmla="*/ 546034 w 830405"/>
                <a:gd name="connsiteY12" fmla="*/ 74371 h 461469"/>
                <a:gd name="connsiteX13" fmla="*/ 401571 w 830405"/>
                <a:gd name="connsiteY13" fmla="*/ 101358 h 461469"/>
                <a:gd name="connsiteX14" fmla="*/ 555559 w 830405"/>
                <a:gd name="connsiteY14" fmla="*/ 107708 h 461469"/>
                <a:gd name="connsiteX15" fmla="*/ 747646 w 830405"/>
                <a:gd name="connsiteY15" fmla="*/ 185496 h 461469"/>
                <a:gd name="connsiteX16" fmla="*/ 676209 w 830405"/>
                <a:gd name="connsiteY16" fmla="*/ 121996 h 461469"/>
                <a:gd name="connsiteX17" fmla="*/ 541271 w 830405"/>
                <a:gd name="connsiteY17" fmla="*/ 29921 h 461469"/>
                <a:gd name="connsiteX18" fmla="*/ 623821 w 830405"/>
                <a:gd name="connsiteY18" fmla="*/ 131521 h 461469"/>
                <a:gd name="connsiteX19" fmla="*/ 701609 w 830405"/>
                <a:gd name="connsiteY19" fmla="*/ 204546 h 461469"/>
                <a:gd name="connsiteX20" fmla="*/ 569846 w 830405"/>
                <a:gd name="connsiteY20" fmla="*/ 148983 h 461469"/>
                <a:gd name="connsiteX21" fmla="*/ 382521 w 830405"/>
                <a:gd name="connsiteY21" fmla="*/ 128346 h 461469"/>
                <a:gd name="connsiteX22" fmla="*/ 531746 w 830405"/>
                <a:gd name="connsiteY22" fmla="*/ 158508 h 461469"/>
                <a:gd name="connsiteX23" fmla="*/ 596834 w 830405"/>
                <a:gd name="connsiteY23" fmla="*/ 172796 h 461469"/>
                <a:gd name="connsiteX24" fmla="*/ 611121 w 830405"/>
                <a:gd name="connsiteY24" fmla="*/ 182321 h 461469"/>
                <a:gd name="connsiteX25" fmla="*/ 646046 w 830405"/>
                <a:gd name="connsiteY25" fmla="*/ 239471 h 461469"/>
                <a:gd name="connsiteX26" fmla="*/ 668271 w 830405"/>
                <a:gd name="connsiteY26" fmla="*/ 344246 h 461469"/>
                <a:gd name="connsiteX27" fmla="*/ 830196 w 830405"/>
                <a:gd name="connsiteY27" fmla="*/ 460133 h 46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30405" h="461469">
                  <a:moveTo>
                    <a:pt x="830196" y="460133"/>
                  </a:moveTo>
                  <a:cubicBezTo>
                    <a:pt x="823846" y="446904"/>
                    <a:pt x="689967" y="311967"/>
                    <a:pt x="630171" y="264871"/>
                  </a:cubicBezTo>
                  <a:cubicBezTo>
                    <a:pt x="570375" y="217775"/>
                    <a:pt x="575402" y="186025"/>
                    <a:pt x="471421" y="177558"/>
                  </a:cubicBezTo>
                  <a:lnTo>
                    <a:pt x="6284" y="214071"/>
                  </a:lnTo>
                  <a:cubicBezTo>
                    <a:pt x="-36049" y="214071"/>
                    <a:pt x="146777" y="185496"/>
                    <a:pt x="217421" y="177558"/>
                  </a:cubicBezTo>
                  <a:cubicBezTo>
                    <a:pt x="288065" y="169620"/>
                    <a:pt x="408979" y="170150"/>
                    <a:pt x="430146" y="166446"/>
                  </a:cubicBezTo>
                  <a:cubicBezTo>
                    <a:pt x="451313" y="162742"/>
                    <a:pt x="349977" y="160625"/>
                    <a:pt x="344421" y="155333"/>
                  </a:cubicBezTo>
                  <a:cubicBezTo>
                    <a:pt x="338865" y="150041"/>
                    <a:pt x="421944" y="160096"/>
                    <a:pt x="396809" y="134696"/>
                  </a:cubicBezTo>
                  <a:cubicBezTo>
                    <a:pt x="371674" y="109296"/>
                    <a:pt x="213188" y="17750"/>
                    <a:pt x="193609" y="2933"/>
                  </a:cubicBezTo>
                  <a:cubicBezTo>
                    <a:pt x="174030" y="-11884"/>
                    <a:pt x="234884" y="33625"/>
                    <a:pt x="279334" y="45796"/>
                  </a:cubicBezTo>
                  <a:cubicBezTo>
                    <a:pt x="323784" y="57967"/>
                    <a:pt x="392047" y="72783"/>
                    <a:pt x="460309" y="75958"/>
                  </a:cubicBezTo>
                  <a:lnTo>
                    <a:pt x="688909" y="64846"/>
                  </a:lnTo>
                  <a:cubicBezTo>
                    <a:pt x="703196" y="64582"/>
                    <a:pt x="593924" y="68286"/>
                    <a:pt x="546034" y="74371"/>
                  </a:cubicBezTo>
                  <a:cubicBezTo>
                    <a:pt x="498144" y="80456"/>
                    <a:pt x="399984" y="95802"/>
                    <a:pt x="401571" y="101358"/>
                  </a:cubicBezTo>
                  <a:cubicBezTo>
                    <a:pt x="403158" y="106914"/>
                    <a:pt x="497880" y="93685"/>
                    <a:pt x="555559" y="107708"/>
                  </a:cubicBezTo>
                  <a:cubicBezTo>
                    <a:pt x="613238" y="121731"/>
                    <a:pt x="727538" y="183115"/>
                    <a:pt x="747646" y="185496"/>
                  </a:cubicBezTo>
                  <a:cubicBezTo>
                    <a:pt x="767754" y="187877"/>
                    <a:pt x="710605" y="147925"/>
                    <a:pt x="676209" y="121996"/>
                  </a:cubicBezTo>
                  <a:cubicBezTo>
                    <a:pt x="641813" y="96067"/>
                    <a:pt x="550002" y="28333"/>
                    <a:pt x="541271" y="29921"/>
                  </a:cubicBezTo>
                  <a:cubicBezTo>
                    <a:pt x="532540" y="31509"/>
                    <a:pt x="597098" y="102417"/>
                    <a:pt x="623821" y="131521"/>
                  </a:cubicBezTo>
                  <a:cubicBezTo>
                    <a:pt x="650544" y="160625"/>
                    <a:pt x="710605" y="201636"/>
                    <a:pt x="701609" y="204546"/>
                  </a:cubicBezTo>
                  <a:cubicBezTo>
                    <a:pt x="692613" y="207456"/>
                    <a:pt x="623027" y="161683"/>
                    <a:pt x="569846" y="148983"/>
                  </a:cubicBezTo>
                  <a:cubicBezTo>
                    <a:pt x="516665" y="136283"/>
                    <a:pt x="388871" y="126758"/>
                    <a:pt x="382521" y="128346"/>
                  </a:cubicBezTo>
                  <a:cubicBezTo>
                    <a:pt x="376171" y="129933"/>
                    <a:pt x="531746" y="158508"/>
                    <a:pt x="531746" y="158508"/>
                  </a:cubicBezTo>
                  <a:cubicBezTo>
                    <a:pt x="567465" y="165916"/>
                    <a:pt x="583605" y="168827"/>
                    <a:pt x="596834" y="172796"/>
                  </a:cubicBezTo>
                  <a:cubicBezTo>
                    <a:pt x="610063" y="176765"/>
                    <a:pt x="602919" y="171209"/>
                    <a:pt x="611121" y="182321"/>
                  </a:cubicBezTo>
                  <a:cubicBezTo>
                    <a:pt x="619323" y="193433"/>
                    <a:pt x="636521" y="212484"/>
                    <a:pt x="646046" y="239471"/>
                  </a:cubicBezTo>
                  <a:cubicBezTo>
                    <a:pt x="655571" y="266458"/>
                    <a:pt x="639696" y="303500"/>
                    <a:pt x="668271" y="344246"/>
                  </a:cubicBezTo>
                  <a:cubicBezTo>
                    <a:pt x="696846" y="384992"/>
                    <a:pt x="836546" y="473362"/>
                    <a:pt x="830196" y="460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9" name="フリーフォーム: 図形 768">
              <a:extLst>
                <a:ext uri="{FF2B5EF4-FFF2-40B4-BE49-F238E27FC236}">
                  <a16:creationId xmlns:a16="http://schemas.microsoft.com/office/drawing/2014/main" id="{70BDF71D-54DD-441E-AFB6-33AD9B09EE83}"/>
                </a:ext>
              </a:extLst>
            </p:cNvPr>
            <p:cNvSpPr/>
            <p:nvPr/>
          </p:nvSpPr>
          <p:spPr>
            <a:xfrm>
              <a:off x="3814107" y="102868"/>
              <a:ext cx="699785" cy="315198"/>
            </a:xfrm>
            <a:custGeom>
              <a:avLst/>
              <a:gdLst>
                <a:gd name="connsiteX0" fmla="*/ 656 w 699785"/>
                <a:gd name="connsiteY0" fmla="*/ 314645 h 315198"/>
                <a:gd name="connsiteX1" fmla="*/ 235606 w 699785"/>
                <a:gd name="connsiteY1" fmla="*/ 163832 h 315198"/>
                <a:gd name="connsiteX2" fmla="*/ 684868 w 699785"/>
                <a:gd name="connsiteY2" fmla="*/ 128907 h 315198"/>
                <a:gd name="connsiteX3" fmla="*/ 600731 w 699785"/>
                <a:gd name="connsiteY3" fmla="*/ 125732 h 315198"/>
                <a:gd name="connsiteX4" fmla="*/ 330856 w 699785"/>
                <a:gd name="connsiteY4" fmla="*/ 124145 h 315198"/>
                <a:gd name="connsiteX5" fmla="*/ 241956 w 699785"/>
                <a:gd name="connsiteY5" fmla="*/ 197170 h 315198"/>
                <a:gd name="connsiteX6" fmla="*/ 367368 w 699785"/>
                <a:gd name="connsiteY6" fmla="*/ 86045 h 315198"/>
                <a:gd name="connsiteX7" fmla="*/ 426106 w 699785"/>
                <a:gd name="connsiteY7" fmla="*/ 19370 h 315198"/>
                <a:gd name="connsiteX8" fmla="*/ 376893 w 699785"/>
                <a:gd name="connsiteY8" fmla="*/ 44770 h 315198"/>
                <a:gd name="connsiteX9" fmla="*/ 416581 w 699785"/>
                <a:gd name="connsiteY9" fmla="*/ 33657 h 315198"/>
                <a:gd name="connsiteX10" fmla="*/ 389593 w 699785"/>
                <a:gd name="connsiteY10" fmla="*/ 49532 h 315198"/>
                <a:gd name="connsiteX11" fmla="*/ 348318 w 699785"/>
                <a:gd name="connsiteY11" fmla="*/ 254320 h 315198"/>
                <a:gd name="connsiteX12" fmla="*/ 354668 w 699785"/>
                <a:gd name="connsiteY12" fmla="*/ 184470 h 315198"/>
                <a:gd name="connsiteX13" fmla="*/ 365781 w 699785"/>
                <a:gd name="connsiteY13" fmla="*/ 320 h 315198"/>
                <a:gd name="connsiteX14" fmla="*/ 324506 w 699785"/>
                <a:gd name="connsiteY14" fmla="*/ 136845 h 315198"/>
                <a:gd name="connsiteX15" fmla="*/ 324506 w 699785"/>
                <a:gd name="connsiteY15" fmla="*/ 13020 h 315198"/>
                <a:gd name="connsiteX16" fmla="*/ 319743 w 699785"/>
                <a:gd name="connsiteY16" fmla="*/ 47945 h 315198"/>
                <a:gd name="connsiteX17" fmla="*/ 313393 w 699785"/>
                <a:gd name="connsiteY17" fmla="*/ 9845 h 315198"/>
                <a:gd name="connsiteX18" fmla="*/ 314981 w 699785"/>
                <a:gd name="connsiteY18" fmla="*/ 84457 h 315198"/>
                <a:gd name="connsiteX19" fmla="*/ 302281 w 699785"/>
                <a:gd name="connsiteY19" fmla="*/ 103507 h 315198"/>
                <a:gd name="connsiteX20" fmla="*/ 656 w 699785"/>
                <a:gd name="connsiteY20" fmla="*/ 314645 h 31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9785" h="315198">
                  <a:moveTo>
                    <a:pt x="656" y="314645"/>
                  </a:moveTo>
                  <a:cubicBezTo>
                    <a:pt x="-10456" y="324699"/>
                    <a:pt x="121571" y="194788"/>
                    <a:pt x="235606" y="163832"/>
                  </a:cubicBezTo>
                  <a:cubicBezTo>
                    <a:pt x="349641" y="132876"/>
                    <a:pt x="624014" y="135257"/>
                    <a:pt x="684868" y="128907"/>
                  </a:cubicBezTo>
                  <a:cubicBezTo>
                    <a:pt x="745722" y="122557"/>
                    <a:pt x="600731" y="125732"/>
                    <a:pt x="600731" y="125732"/>
                  </a:cubicBezTo>
                  <a:cubicBezTo>
                    <a:pt x="541729" y="124938"/>
                    <a:pt x="390652" y="112239"/>
                    <a:pt x="330856" y="124145"/>
                  </a:cubicBezTo>
                  <a:cubicBezTo>
                    <a:pt x="271060" y="136051"/>
                    <a:pt x="235871" y="203520"/>
                    <a:pt x="241956" y="197170"/>
                  </a:cubicBezTo>
                  <a:cubicBezTo>
                    <a:pt x="248041" y="190820"/>
                    <a:pt x="336676" y="115678"/>
                    <a:pt x="367368" y="86045"/>
                  </a:cubicBezTo>
                  <a:cubicBezTo>
                    <a:pt x="398060" y="56412"/>
                    <a:pt x="424519" y="26249"/>
                    <a:pt x="426106" y="19370"/>
                  </a:cubicBezTo>
                  <a:cubicBezTo>
                    <a:pt x="427693" y="12491"/>
                    <a:pt x="378481" y="42389"/>
                    <a:pt x="376893" y="44770"/>
                  </a:cubicBezTo>
                  <a:cubicBezTo>
                    <a:pt x="375306" y="47151"/>
                    <a:pt x="414464" y="32863"/>
                    <a:pt x="416581" y="33657"/>
                  </a:cubicBezTo>
                  <a:cubicBezTo>
                    <a:pt x="418698" y="34451"/>
                    <a:pt x="400970" y="12755"/>
                    <a:pt x="389593" y="49532"/>
                  </a:cubicBezTo>
                  <a:cubicBezTo>
                    <a:pt x="378216" y="86309"/>
                    <a:pt x="354139" y="231830"/>
                    <a:pt x="348318" y="254320"/>
                  </a:cubicBezTo>
                  <a:cubicBezTo>
                    <a:pt x="342497" y="276810"/>
                    <a:pt x="351758" y="226803"/>
                    <a:pt x="354668" y="184470"/>
                  </a:cubicBezTo>
                  <a:cubicBezTo>
                    <a:pt x="357578" y="142137"/>
                    <a:pt x="370808" y="8257"/>
                    <a:pt x="365781" y="320"/>
                  </a:cubicBezTo>
                  <a:cubicBezTo>
                    <a:pt x="360754" y="-7618"/>
                    <a:pt x="331385" y="134728"/>
                    <a:pt x="324506" y="136845"/>
                  </a:cubicBezTo>
                  <a:cubicBezTo>
                    <a:pt x="317627" y="138962"/>
                    <a:pt x="325300" y="27837"/>
                    <a:pt x="324506" y="13020"/>
                  </a:cubicBezTo>
                  <a:cubicBezTo>
                    <a:pt x="323712" y="-1797"/>
                    <a:pt x="321595" y="48474"/>
                    <a:pt x="319743" y="47945"/>
                  </a:cubicBezTo>
                  <a:cubicBezTo>
                    <a:pt x="317891" y="47416"/>
                    <a:pt x="314187" y="3760"/>
                    <a:pt x="313393" y="9845"/>
                  </a:cubicBezTo>
                  <a:cubicBezTo>
                    <a:pt x="312599" y="15930"/>
                    <a:pt x="316833" y="68847"/>
                    <a:pt x="314981" y="84457"/>
                  </a:cubicBezTo>
                  <a:cubicBezTo>
                    <a:pt x="313129" y="100067"/>
                    <a:pt x="355198" y="65142"/>
                    <a:pt x="302281" y="103507"/>
                  </a:cubicBezTo>
                  <a:cubicBezTo>
                    <a:pt x="249364" y="141872"/>
                    <a:pt x="11768" y="304591"/>
                    <a:pt x="656" y="3146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0" name="フリーフォーム: 図形 769">
              <a:extLst>
                <a:ext uri="{FF2B5EF4-FFF2-40B4-BE49-F238E27FC236}">
                  <a16:creationId xmlns:a16="http://schemas.microsoft.com/office/drawing/2014/main" id="{3F6E6D05-035C-4C29-9898-84A6F9931DCD}"/>
                </a:ext>
              </a:extLst>
            </p:cNvPr>
            <p:cNvSpPr/>
            <p:nvPr/>
          </p:nvSpPr>
          <p:spPr>
            <a:xfrm>
              <a:off x="3790949" y="238304"/>
              <a:ext cx="949859" cy="470560"/>
            </a:xfrm>
            <a:custGeom>
              <a:avLst/>
              <a:gdLst>
                <a:gd name="connsiteX0" fmla="*/ 1 w 949859"/>
                <a:gd name="connsiteY0" fmla="*/ 220484 h 470560"/>
                <a:gd name="connsiteX1" fmla="*/ 422276 w 949859"/>
                <a:gd name="connsiteY1" fmla="*/ 26809 h 470560"/>
                <a:gd name="connsiteX2" fmla="*/ 657226 w 949859"/>
                <a:gd name="connsiteY2" fmla="*/ 34746 h 470560"/>
                <a:gd name="connsiteX3" fmla="*/ 920751 w 949859"/>
                <a:gd name="connsiteY3" fmla="*/ 333196 h 470560"/>
                <a:gd name="connsiteX4" fmla="*/ 866776 w 949859"/>
                <a:gd name="connsiteY4" fmla="*/ 263346 h 470560"/>
                <a:gd name="connsiteX5" fmla="*/ 752476 w 949859"/>
                <a:gd name="connsiteY5" fmla="*/ 52209 h 470560"/>
                <a:gd name="connsiteX6" fmla="*/ 762001 w 949859"/>
                <a:gd name="connsiteY6" fmla="*/ 82371 h 470560"/>
                <a:gd name="connsiteX7" fmla="*/ 938214 w 949859"/>
                <a:gd name="connsiteY7" fmla="*/ 447496 h 470560"/>
                <a:gd name="connsiteX8" fmla="*/ 908051 w 949859"/>
                <a:gd name="connsiteY8" fmla="*/ 399871 h 470560"/>
                <a:gd name="connsiteX9" fmla="*/ 704851 w 949859"/>
                <a:gd name="connsiteY9" fmla="*/ 129996 h 470560"/>
                <a:gd name="connsiteX10" fmla="*/ 671514 w 949859"/>
                <a:gd name="connsiteY10" fmla="*/ 85546 h 470560"/>
                <a:gd name="connsiteX11" fmla="*/ 307976 w 949859"/>
                <a:gd name="connsiteY11" fmla="*/ 91896 h 470560"/>
                <a:gd name="connsiteX12" fmla="*/ 501651 w 949859"/>
                <a:gd name="connsiteY12" fmla="*/ 77609 h 470560"/>
                <a:gd name="connsiteX13" fmla="*/ 684214 w 949859"/>
                <a:gd name="connsiteY13" fmla="*/ 53796 h 470560"/>
                <a:gd name="connsiteX14" fmla="*/ 517526 w 949859"/>
                <a:gd name="connsiteY14" fmla="*/ 61734 h 470560"/>
                <a:gd name="connsiteX15" fmla="*/ 417514 w 949859"/>
                <a:gd name="connsiteY15" fmla="*/ 103009 h 470560"/>
                <a:gd name="connsiteX16" fmla="*/ 1 w 949859"/>
                <a:gd name="connsiteY16" fmla="*/ 220484 h 47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49859" h="470560">
                  <a:moveTo>
                    <a:pt x="1" y="220484"/>
                  </a:moveTo>
                  <a:cubicBezTo>
                    <a:pt x="795" y="207784"/>
                    <a:pt x="312739" y="57765"/>
                    <a:pt x="422276" y="26809"/>
                  </a:cubicBezTo>
                  <a:cubicBezTo>
                    <a:pt x="531814" y="-4147"/>
                    <a:pt x="574147" y="-16319"/>
                    <a:pt x="657226" y="34746"/>
                  </a:cubicBezTo>
                  <a:cubicBezTo>
                    <a:pt x="740305" y="85811"/>
                    <a:pt x="885826" y="295096"/>
                    <a:pt x="920751" y="333196"/>
                  </a:cubicBezTo>
                  <a:cubicBezTo>
                    <a:pt x="955676" y="371296"/>
                    <a:pt x="894822" y="310177"/>
                    <a:pt x="866776" y="263346"/>
                  </a:cubicBezTo>
                  <a:cubicBezTo>
                    <a:pt x="838730" y="216515"/>
                    <a:pt x="769938" y="82371"/>
                    <a:pt x="752476" y="52209"/>
                  </a:cubicBezTo>
                  <a:cubicBezTo>
                    <a:pt x="735014" y="22047"/>
                    <a:pt x="731045" y="16490"/>
                    <a:pt x="762001" y="82371"/>
                  </a:cubicBezTo>
                  <a:cubicBezTo>
                    <a:pt x="792957" y="148252"/>
                    <a:pt x="913872" y="394579"/>
                    <a:pt x="938214" y="447496"/>
                  </a:cubicBezTo>
                  <a:cubicBezTo>
                    <a:pt x="962556" y="500413"/>
                    <a:pt x="946945" y="452788"/>
                    <a:pt x="908051" y="399871"/>
                  </a:cubicBezTo>
                  <a:cubicBezTo>
                    <a:pt x="869157" y="346954"/>
                    <a:pt x="744274" y="182384"/>
                    <a:pt x="704851" y="129996"/>
                  </a:cubicBezTo>
                  <a:cubicBezTo>
                    <a:pt x="665428" y="77608"/>
                    <a:pt x="737660" y="91896"/>
                    <a:pt x="671514" y="85546"/>
                  </a:cubicBezTo>
                  <a:cubicBezTo>
                    <a:pt x="605368" y="79196"/>
                    <a:pt x="336286" y="93219"/>
                    <a:pt x="307976" y="91896"/>
                  </a:cubicBezTo>
                  <a:cubicBezTo>
                    <a:pt x="279666" y="90573"/>
                    <a:pt x="438945" y="83959"/>
                    <a:pt x="501651" y="77609"/>
                  </a:cubicBezTo>
                  <a:cubicBezTo>
                    <a:pt x="564357" y="71259"/>
                    <a:pt x="681568" y="56442"/>
                    <a:pt x="684214" y="53796"/>
                  </a:cubicBezTo>
                  <a:cubicBezTo>
                    <a:pt x="686860" y="51150"/>
                    <a:pt x="561976" y="53532"/>
                    <a:pt x="517526" y="61734"/>
                  </a:cubicBezTo>
                  <a:cubicBezTo>
                    <a:pt x="473076" y="69936"/>
                    <a:pt x="505356" y="74434"/>
                    <a:pt x="417514" y="103009"/>
                  </a:cubicBezTo>
                  <a:cubicBezTo>
                    <a:pt x="329672" y="131584"/>
                    <a:pt x="-793" y="233184"/>
                    <a:pt x="1" y="220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1" name="フリーフォーム: 図形 770">
              <a:extLst>
                <a:ext uri="{FF2B5EF4-FFF2-40B4-BE49-F238E27FC236}">
                  <a16:creationId xmlns:a16="http://schemas.microsoft.com/office/drawing/2014/main" id="{99F7C40C-5806-4B9D-9EA4-1FA43CC3E6F5}"/>
                </a:ext>
              </a:extLst>
            </p:cNvPr>
            <p:cNvSpPr/>
            <p:nvPr/>
          </p:nvSpPr>
          <p:spPr>
            <a:xfrm>
              <a:off x="3582420" y="326960"/>
              <a:ext cx="1148107" cy="366882"/>
            </a:xfrm>
            <a:custGeom>
              <a:avLst/>
              <a:gdLst>
                <a:gd name="connsiteX0" fmla="*/ 351405 w 1148107"/>
                <a:gd name="connsiteY0" fmla="*/ 192153 h 366882"/>
                <a:gd name="connsiteX1" fmla="*/ 729230 w 1148107"/>
                <a:gd name="connsiteY1" fmla="*/ 130240 h 366882"/>
                <a:gd name="connsiteX2" fmla="*/ 1134043 w 1148107"/>
                <a:gd name="connsiteY2" fmla="*/ 360428 h 366882"/>
                <a:gd name="connsiteX3" fmla="*/ 1062605 w 1148107"/>
                <a:gd name="connsiteY3" fmla="*/ 308040 h 366882"/>
                <a:gd name="connsiteX4" fmla="*/ 759393 w 1148107"/>
                <a:gd name="connsiteY4" fmla="*/ 90553 h 366882"/>
                <a:gd name="connsiteX5" fmla="*/ 824480 w 1148107"/>
                <a:gd name="connsiteY5" fmla="*/ 112778 h 366882"/>
                <a:gd name="connsiteX6" fmla="*/ 1041968 w 1148107"/>
                <a:gd name="connsiteY6" fmla="*/ 196915 h 366882"/>
                <a:gd name="connsiteX7" fmla="*/ 943543 w 1148107"/>
                <a:gd name="connsiteY7" fmla="*/ 130240 h 366882"/>
                <a:gd name="connsiteX8" fmla="*/ 799080 w 1148107"/>
                <a:gd name="connsiteY8" fmla="*/ 33403 h 366882"/>
                <a:gd name="connsiteX9" fmla="*/ 724468 w 1148107"/>
                <a:gd name="connsiteY9" fmla="*/ 66740 h 366882"/>
                <a:gd name="connsiteX10" fmla="*/ 16443 w 1148107"/>
                <a:gd name="connsiteY10" fmla="*/ 276290 h 366882"/>
                <a:gd name="connsiteX11" fmla="*/ 272030 w 1148107"/>
                <a:gd name="connsiteY11" fmla="*/ 174690 h 366882"/>
                <a:gd name="connsiteX12" fmla="*/ 795905 w 1148107"/>
                <a:gd name="connsiteY12" fmla="*/ 65 h 366882"/>
                <a:gd name="connsiteX13" fmla="*/ 351405 w 1148107"/>
                <a:gd name="connsiteY13" fmla="*/ 192153 h 36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48107" h="366882">
                  <a:moveTo>
                    <a:pt x="351405" y="192153"/>
                  </a:moveTo>
                  <a:cubicBezTo>
                    <a:pt x="340293" y="213849"/>
                    <a:pt x="598790" y="102194"/>
                    <a:pt x="729230" y="130240"/>
                  </a:cubicBezTo>
                  <a:cubicBezTo>
                    <a:pt x="859670" y="158286"/>
                    <a:pt x="1078481" y="330795"/>
                    <a:pt x="1134043" y="360428"/>
                  </a:cubicBezTo>
                  <a:cubicBezTo>
                    <a:pt x="1189606" y="390061"/>
                    <a:pt x="1062605" y="308040"/>
                    <a:pt x="1062605" y="308040"/>
                  </a:cubicBezTo>
                  <a:cubicBezTo>
                    <a:pt x="1000163" y="263061"/>
                    <a:pt x="799080" y="123097"/>
                    <a:pt x="759393" y="90553"/>
                  </a:cubicBezTo>
                  <a:cubicBezTo>
                    <a:pt x="719706" y="58009"/>
                    <a:pt x="824480" y="112778"/>
                    <a:pt x="824480" y="112778"/>
                  </a:cubicBezTo>
                  <a:cubicBezTo>
                    <a:pt x="871576" y="130505"/>
                    <a:pt x="1022124" y="194005"/>
                    <a:pt x="1041968" y="196915"/>
                  </a:cubicBezTo>
                  <a:cubicBezTo>
                    <a:pt x="1061812" y="199825"/>
                    <a:pt x="943543" y="130240"/>
                    <a:pt x="943543" y="130240"/>
                  </a:cubicBezTo>
                  <a:cubicBezTo>
                    <a:pt x="903062" y="102988"/>
                    <a:pt x="835592" y="43986"/>
                    <a:pt x="799080" y="33403"/>
                  </a:cubicBezTo>
                  <a:cubicBezTo>
                    <a:pt x="762568" y="22820"/>
                    <a:pt x="854908" y="26259"/>
                    <a:pt x="724468" y="66740"/>
                  </a:cubicBezTo>
                  <a:cubicBezTo>
                    <a:pt x="594029" y="107221"/>
                    <a:pt x="91849" y="258298"/>
                    <a:pt x="16443" y="276290"/>
                  </a:cubicBezTo>
                  <a:cubicBezTo>
                    <a:pt x="-58963" y="294282"/>
                    <a:pt x="142120" y="220728"/>
                    <a:pt x="272030" y="174690"/>
                  </a:cubicBezTo>
                  <a:cubicBezTo>
                    <a:pt x="401940" y="128652"/>
                    <a:pt x="784528" y="-3375"/>
                    <a:pt x="795905" y="65"/>
                  </a:cubicBezTo>
                  <a:cubicBezTo>
                    <a:pt x="807282" y="3505"/>
                    <a:pt x="362517" y="170457"/>
                    <a:pt x="351405" y="192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2" name="フリーフォーム: 図形 771">
              <a:extLst>
                <a:ext uri="{FF2B5EF4-FFF2-40B4-BE49-F238E27FC236}">
                  <a16:creationId xmlns:a16="http://schemas.microsoft.com/office/drawing/2014/main" id="{1DB299D1-58EF-4387-BFA6-EEB270CA9C73}"/>
                </a:ext>
              </a:extLst>
            </p:cNvPr>
            <p:cNvSpPr/>
            <p:nvPr/>
          </p:nvSpPr>
          <p:spPr>
            <a:xfrm>
              <a:off x="4274996" y="402792"/>
              <a:ext cx="635077" cy="649148"/>
            </a:xfrm>
            <a:custGeom>
              <a:avLst/>
              <a:gdLst>
                <a:gd name="connsiteX0" fmla="*/ 142 w 635077"/>
                <a:gd name="connsiteY0" fmla="*/ 135371 h 649148"/>
                <a:gd name="connsiteX1" fmla="*/ 303354 w 635077"/>
                <a:gd name="connsiteY1" fmla="*/ 235383 h 649148"/>
                <a:gd name="connsiteX2" fmla="*/ 614504 w 635077"/>
                <a:gd name="connsiteY2" fmla="*/ 621146 h 649148"/>
                <a:gd name="connsiteX3" fmla="*/ 582754 w 635077"/>
                <a:gd name="connsiteY3" fmla="*/ 554471 h 649148"/>
                <a:gd name="connsiteX4" fmla="*/ 397017 w 635077"/>
                <a:gd name="connsiteY4" fmla="*/ 38533 h 649148"/>
                <a:gd name="connsiteX5" fmla="*/ 401779 w 635077"/>
                <a:gd name="connsiteY5" fmla="*/ 89333 h 649148"/>
                <a:gd name="connsiteX6" fmla="*/ 535129 w 635077"/>
                <a:gd name="connsiteY6" fmla="*/ 502083 h 649148"/>
                <a:gd name="connsiteX7" fmla="*/ 516079 w 635077"/>
                <a:gd name="connsiteY7" fmla="*/ 459221 h 649148"/>
                <a:gd name="connsiteX8" fmla="*/ 114442 w 635077"/>
                <a:gd name="connsiteY8" fmla="*/ 162358 h 649148"/>
                <a:gd name="connsiteX9" fmla="*/ 216042 w 635077"/>
                <a:gd name="connsiteY9" fmla="*/ 221096 h 649148"/>
                <a:gd name="connsiteX10" fmla="*/ 568467 w 635077"/>
                <a:gd name="connsiteY10" fmla="*/ 578283 h 649148"/>
                <a:gd name="connsiteX11" fmla="*/ 457342 w 635077"/>
                <a:gd name="connsiteY11" fmla="*/ 473508 h 649148"/>
                <a:gd name="connsiteX12" fmla="*/ 341454 w 635077"/>
                <a:gd name="connsiteY12" fmla="*/ 224271 h 649148"/>
                <a:gd name="connsiteX13" fmla="*/ 142 w 635077"/>
                <a:gd name="connsiteY13" fmla="*/ 135371 h 64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5077" h="649148">
                  <a:moveTo>
                    <a:pt x="142" y="135371"/>
                  </a:moveTo>
                  <a:cubicBezTo>
                    <a:pt x="-6208" y="137223"/>
                    <a:pt x="200960" y="154421"/>
                    <a:pt x="303354" y="235383"/>
                  </a:cubicBezTo>
                  <a:cubicBezTo>
                    <a:pt x="405748" y="316345"/>
                    <a:pt x="567937" y="567965"/>
                    <a:pt x="614504" y="621146"/>
                  </a:cubicBezTo>
                  <a:cubicBezTo>
                    <a:pt x="661071" y="674327"/>
                    <a:pt x="619002" y="651573"/>
                    <a:pt x="582754" y="554471"/>
                  </a:cubicBezTo>
                  <a:cubicBezTo>
                    <a:pt x="546506" y="457369"/>
                    <a:pt x="427179" y="116056"/>
                    <a:pt x="397017" y="38533"/>
                  </a:cubicBezTo>
                  <a:cubicBezTo>
                    <a:pt x="366855" y="-38990"/>
                    <a:pt x="378760" y="12075"/>
                    <a:pt x="401779" y="89333"/>
                  </a:cubicBezTo>
                  <a:cubicBezTo>
                    <a:pt x="424798" y="166591"/>
                    <a:pt x="516079" y="440435"/>
                    <a:pt x="535129" y="502083"/>
                  </a:cubicBezTo>
                  <a:cubicBezTo>
                    <a:pt x="554179" y="563731"/>
                    <a:pt x="586194" y="515842"/>
                    <a:pt x="516079" y="459221"/>
                  </a:cubicBezTo>
                  <a:cubicBezTo>
                    <a:pt x="445965" y="402600"/>
                    <a:pt x="164448" y="202046"/>
                    <a:pt x="114442" y="162358"/>
                  </a:cubicBezTo>
                  <a:cubicBezTo>
                    <a:pt x="64436" y="122670"/>
                    <a:pt x="140371" y="151775"/>
                    <a:pt x="216042" y="221096"/>
                  </a:cubicBezTo>
                  <a:cubicBezTo>
                    <a:pt x="291713" y="290417"/>
                    <a:pt x="528250" y="536214"/>
                    <a:pt x="568467" y="578283"/>
                  </a:cubicBezTo>
                  <a:cubicBezTo>
                    <a:pt x="608684" y="620352"/>
                    <a:pt x="495177" y="532510"/>
                    <a:pt x="457342" y="473508"/>
                  </a:cubicBezTo>
                  <a:cubicBezTo>
                    <a:pt x="419507" y="414506"/>
                    <a:pt x="416596" y="277717"/>
                    <a:pt x="341454" y="224271"/>
                  </a:cubicBezTo>
                  <a:cubicBezTo>
                    <a:pt x="266312" y="170825"/>
                    <a:pt x="6492" y="133519"/>
                    <a:pt x="142" y="135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3" name="フリーフォーム: 図形 772">
              <a:extLst>
                <a:ext uri="{FF2B5EF4-FFF2-40B4-BE49-F238E27FC236}">
                  <a16:creationId xmlns:a16="http://schemas.microsoft.com/office/drawing/2014/main" id="{B6960FD0-DA92-4C36-A786-A9465CD59145}"/>
                </a:ext>
              </a:extLst>
            </p:cNvPr>
            <p:cNvSpPr/>
            <p:nvPr/>
          </p:nvSpPr>
          <p:spPr>
            <a:xfrm>
              <a:off x="4162360" y="578024"/>
              <a:ext cx="802721" cy="777025"/>
            </a:xfrm>
            <a:custGeom>
              <a:avLst/>
              <a:gdLst>
                <a:gd name="connsiteX0" fmla="*/ 65 w 802721"/>
                <a:gd name="connsiteY0" fmla="*/ 1414 h 777025"/>
                <a:gd name="connsiteX1" fmla="*/ 309628 w 802721"/>
                <a:gd name="connsiteY1" fmla="*/ 163339 h 777025"/>
                <a:gd name="connsiteX2" fmla="*/ 773178 w 802721"/>
                <a:gd name="connsiteY2" fmla="*/ 628476 h 777025"/>
                <a:gd name="connsiteX3" fmla="*/ 750953 w 802721"/>
                <a:gd name="connsiteY3" fmla="*/ 584026 h 777025"/>
                <a:gd name="connsiteX4" fmla="*/ 712853 w 802721"/>
                <a:gd name="connsiteY4" fmla="*/ 471314 h 777025"/>
                <a:gd name="connsiteX5" fmla="*/ 708090 w 802721"/>
                <a:gd name="connsiteY5" fmla="*/ 488776 h 777025"/>
                <a:gd name="connsiteX6" fmla="*/ 355665 w 802721"/>
                <a:gd name="connsiteY6" fmla="*/ 137939 h 777025"/>
                <a:gd name="connsiteX7" fmla="*/ 373128 w 802721"/>
                <a:gd name="connsiteY7" fmla="*/ 164926 h 777025"/>
                <a:gd name="connsiteX8" fmla="*/ 749365 w 802721"/>
                <a:gd name="connsiteY8" fmla="*/ 717376 h 777025"/>
                <a:gd name="connsiteX9" fmla="*/ 760478 w 802721"/>
                <a:gd name="connsiteY9" fmla="*/ 758651 h 777025"/>
                <a:gd name="connsiteX10" fmla="*/ 728728 w 802721"/>
                <a:gd name="connsiteY10" fmla="*/ 688801 h 777025"/>
                <a:gd name="connsiteX11" fmla="*/ 385828 w 802721"/>
                <a:gd name="connsiteY11" fmla="*/ 233189 h 777025"/>
                <a:gd name="connsiteX12" fmla="*/ 282640 w 802721"/>
                <a:gd name="connsiteY12" fmla="*/ 91901 h 777025"/>
                <a:gd name="connsiteX13" fmla="*/ 65 w 802721"/>
                <a:gd name="connsiteY13" fmla="*/ 1414 h 777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2721" h="777025">
                  <a:moveTo>
                    <a:pt x="65" y="1414"/>
                  </a:moveTo>
                  <a:cubicBezTo>
                    <a:pt x="4563" y="13320"/>
                    <a:pt x="180776" y="58829"/>
                    <a:pt x="309628" y="163339"/>
                  </a:cubicBezTo>
                  <a:cubicBezTo>
                    <a:pt x="438480" y="267849"/>
                    <a:pt x="699624" y="558362"/>
                    <a:pt x="773178" y="628476"/>
                  </a:cubicBezTo>
                  <a:cubicBezTo>
                    <a:pt x="846732" y="698590"/>
                    <a:pt x="761007" y="610220"/>
                    <a:pt x="750953" y="584026"/>
                  </a:cubicBezTo>
                  <a:cubicBezTo>
                    <a:pt x="740899" y="557832"/>
                    <a:pt x="719997" y="487189"/>
                    <a:pt x="712853" y="471314"/>
                  </a:cubicBezTo>
                  <a:cubicBezTo>
                    <a:pt x="705709" y="455439"/>
                    <a:pt x="767621" y="544338"/>
                    <a:pt x="708090" y="488776"/>
                  </a:cubicBezTo>
                  <a:cubicBezTo>
                    <a:pt x="648559" y="433214"/>
                    <a:pt x="411492" y="191914"/>
                    <a:pt x="355665" y="137939"/>
                  </a:cubicBezTo>
                  <a:cubicBezTo>
                    <a:pt x="299838" y="83964"/>
                    <a:pt x="373128" y="164926"/>
                    <a:pt x="373128" y="164926"/>
                  </a:cubicBezTo>
                  <a:cubicBezTo>
                    <a:pt x="438745" y="261499"/>
                    <a:pt x="684807" y="618422"/>
                    <a:pt x="749365" y="717376"/>
                  </a:cubicBezTo>
                  <a:cubicBezTo>
                    <a:pt x="813923" y="816330"/>
                    <a:pt x="763918" y="763414"/>
                    <a:pt x="760478" y="758651"/>
                  </a:cubicBezTo>
                  <a:cubicBezTo>
                    <a:pt x="757039" y="753889"/>
                    <a:pt x="791170" y="776378"/>
                    <a:pt x="728728" y="688801"/>
                  </a:cubicBezTo>
                  <a:cubicBezTo>
                    <a:pt x="666286" y="601224"/>
                    <a:pt x="460176" y="332672"/>
                    <a:pt x="385828" y="233189"/>
                  </a:cubicBezTo>
                  <a:cubicBezTo>
                    <a:pt x="311480" y="133706"/>
                    <a:pt x="342965" y="128149"/>
                    <a:pt x="282640" y="91901"/>
                  </a:cubicBezTo>
                  <a:cubicBezTo>
                    <a:pt x="222315" y="55653"/>
                    <a:pt x="-4433" y="-10492"/>
                    <a:pt x="65" y="14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4" name="フリーフォーム: 図形 773">
              <a:extLst>
                <a:ext uri="{FF2B5EF4-FFF2-40B4-BE49-F238E27FC236}">
                  <a16:creationId xmlns:a16="http://schemas.microsoft.com/office/drawing/2014/main" id="{F17D6C12-D1C2-4B4F-8C8D-2217690D3068}"/>
                </a:ext>
              </a:extLst>
            </p:cNvPr>
            <p:cNvSpPr/>
            <p:nvPr/>
          </p:nvSpPr>
          <p:spPr>
            <a:xfrm>
              <a:off x="3706076" y="587257"/>
              <a:ext cx="1193682" cy="726081"/>
            </a:xfrm>
            <a:custGeom>
              <a:avLst/>
              <a:gdLst>
                <a:gd name="connsiteX0" fmla="*/ 313474 w 1193682"/>
                <a:gd name="connsiteY0" fmla="*/ 297510 h 726081"/>
                <a:gd name="connsiteX1" fmla="*/ 728341 w 1193682"/>
                <a:gd name="connsiteY1" fmla="*/ 282693 h 726081"/>
                <a:gd name="connsiteX2" fmla="*/ 1052191 w 1193682"/>
                <a:gd name="connsiteY2" fmla="*/ 612893 h 726081"/>
                <a:gd name="connsiteX3" fmla="*/ 975991 w 1193682"/>
                <a:gd name="connsiteY3" fmla="*/ 536693 h 726081"/>
                <a:gd name="connsiteX4" fmla="*/ 791841 w 1193682"/>
                <a:gd name="connsiteY4" fmla="*/ 329260 h 726081"/>
                <a:gd name="connsiteX5" fmla="*/ 1179191 w 1193682"/>
                <a:gd name="connsiteY5" fmla="*/ 712376 h 726081"/>
                <a:gd name="connsiteX6" fmla="*/ 1060657 w 1193682"/>
                <a:gd name="connsiteY6" fmla="*/ 583260 h 726081"/>
                <a:gd name="connsiteX7" fmla="*/ 586524 w 1193682"/>
                <a:gd name="connsiteY7" fmla="*/ 39276 h 726081"/>
                <a:gd name="connsiteX8" fmla="*/ 614041 w 1193682"/>
                <a:gd name="connsiteY8" fmla="*/ 62560 h 726081"/>
                <a:gd name="connsiteX9" fmla="*/ 721991 w 1193682"/>
                <a:gd name="connsiteY9" fmla="*/ 221310 h 726081"/>
                <a:gd name="connsiteX10" fmla="*/ 637324 w 1193682"/>
                <a:gd name="connsiteY10" fmla="*/ 181093 h 726081"/>
                <a:gd name="connsiteX11" fmla="*/ 207 w 1193682"/>
                <a:gd name="connsiteY11" fmla="*/ 155693 h 726081"/>
                <a:gd name="connsiteX12" fmla="*/ 561124 w 1193682"/>
                <a:gd name="connsiteY12" fmla="*/ 159926 h 726081"/>
                <a:gd name="connsiteX13" fmla="*/ 677541 w 1193682"/>
                <a:gd name="connsiteY13" fmla="*/ 166276 h 726081"/>
                <a:gd name="connsiteX14" fmla="*/ 313474 w 1193682"/>
                <a:gd name="connsiteY14" fmla="*/ 297510 h 726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93682" h="726081">
                  <a:moveTo>
                    <a:pt x="313474" y="297510"/>
                  </a:moveTo>
                  <a:cubicBezTo>
                    <a:pt x="321941" y="316913"/>
                    <a:pt x="605222" y="230129"/>
                    <a:pt x="728341" y="282693"/>
                  </a:cubicBezTo>
                  <a:cubicBezTo>
                    <a:pt x="851460" y="335257"/>
                    <a:pt x="1010916" y="570560"/>
                    <a:pt x="1052191" y="612893"/>
                  </a:cubicBezTo>
                  <a:cubicBezTo>
                    <a:pt x="1093466" y="655226"/>
                    <a:pt x="1019383" y="583965"/>
                    <a:pt x="975991" y="536693"/>
                  </a:cubicBezTo>
                  <a:cubicBezTo>
                    <a:pt x="932599" y="489421"/>
                    <a:pt x="757974" y="299979"/>
                    <a:pt x="791841" y="329260"/>
                  </a:cubicBezTo>
                  <a:cubicBezTo>
                    <a:pt x="825708" y="358541"/>
                    <a:pt x="1134388" y="670043"/>
                    <a:pt x="1179191" y="712376"/>
                  </a:cubicBezTo>
                  <a:cubicBezTo>
                    <a:pt x="1223994" y="754709"/>
                    <a:pt x="1159435" y="695443"/>
                    <a:pt x="1060657" y="583260"/>
                  </a:cubicBezTo>
                  <a:cubicBezTo>
                    <a:pt x="961879" y="471077"/>
                    <a:pt x="660960" y="126059"/>
                    <a:pt x="586524" y="39276"/>
                  </a:cubicBezTo>
                  <a:cubicBezTo>
                    <a:pt x="512088" y="-47507"/>
                    <a:pt x="591463" y="32221"/>
                    <a:pt x="614041" y="62560"/>
                  </a:cubicBezTo>
                  <a:cubicBezTo>
                    <a:pt x="636619" y="92899"/>
                    <a:pt x="718111" y="201555"/>
                    <a:pt x="721991" y="221310"/>
                  </a:cubicBezTo>
                  <a:cubicBezTo>
                    <a:pt x="725871" y="241065"/>
                    <a:pt x="757621" y="192029"/>
                    <a:pt x="637324" y="181093"/>
                  </a:cubicBezTo>
                  <a:cubicBezTo>
                    <a:pt x="517027" y="170157"/>
                    <a:pt x="12907" y="159221"/>
                    <a:pt x="207" y="155693"/>
                  </a:cubicBezTo>
                  <a:cubicBezTo>
                    <a:pt x="-12493" y="152165"/>
                    <a:pt x="561124" y="159926"/>
                    <a:pt x="561124" y="159926"/>
                  </a:cubicBezTo>
                  <a:cubicBezTo>
                    <a:pt x="674013" y="161690"/>
                    <a:pt x="724108" y="143345"/>
                    <a:pt x="677541" y="166276"/>
                  </a:cubicBezTo>
                  <a:cubicBezTo>
                    <a:pt x="630974" y="189207"/>
                    <a:pt x="305007" y="278107"/>
                    <a:pt x="313474" y="2975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5" name="フリーフォーム: 図形 774">
              <a:extLst>
                <a:ext uri="{FF2B5EF4-FFF2-40B4-BE49-F238E27FC236}">
                  <a16:creationId xmlns:a16="http://schemas.microsoft.com/office/drawing/2014/main" id="{62286C16-1C04-4834-8CE2-DA49F1373457}"/>
                </a:ext>
              </a:extLst>
            </p:cNvPr>
            <p:cNvSpPr/>
            <p:nvPr/>
          </p:nvSpPr>
          <p:spPr>
            <a:xfrm>
              <a:off x="4440774" y="933093"/>
              <a:ext cx="492095" cy="493581"/>
            </a:xfrm>
            <a:custGeom>
              <a:avLst/>
              <a:gdLst>
                <a:gd name="connsiteX0" fmla="*/ 1051 w 492095"/>
                <a:gd name="connsiteY0" fmla="*/ 1945 h 493581"/>
                <a:gd name="connsiteX1" fmla="*/ 312201 w 492095"/>
                <a:gd name="connsiteY1" fmla="*/ 286107 h 493581"/>
                <a:gd name="connsiteX2" fmla="*/ 470951 w 492095"/>
                <a:gd name="connsiteY2" fmla="*/ 448032 h 493581"/>
                <a:gd name="connsiteX3" fmla="*/ 490001 w 492095"/>
                <a:gd name="connsiteY3" fmla="*/ 492482 h 493581"/>
                <a:gd name="connsiteX4" fmla="*/ 490001 w 492095"/>
                <a:gd name="connsiteY4" fmla="*/ 414695 h 493581"/>
                <a:gd name="connsiteX5" fmla="*/ 475714 w 492095"/>
                <a:gd name="connsiteY5" fmla="*/ 106720 h 493581"/>
                <a:gd name="connsiteX6" fmla="*/ 474126 w 492095"/>
                <a:gd name="connsiteY6" fmla="*/ 222607 h 493581"/>
                <a:gd name="connsiteX7" fmla="*/ 469364 w 492095"/>
                <a:gd name="connsiteY7" fmla="*/ 390882 h 493581"/>
                <a:gd name="connsiteX8" fmla="*/ 451901 w 492095"/>
                <a:gd name="connsiteY8" fmla="*/ 395645 h 493581"/>
                <a:gd name="connsiteX9" fmla="*/ 428089 w 492095"/>
                <a:gd name="connsiteY9" fmla="*/ 440095 h 493581"/>
                <a:gd name="connsiteX10" fmla="*/ 1051 w 492095"/>
                <a:gd name="connsiteY10" fmla="*/ 1945 h 49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095" h="493581">
                  <a:moveTo>
                    <a:pt x="1051" y="1945"/>
                  </a:moveTo>
                  <a:cubicBezTo>
                    <a:pt x="-18264" y="-23720"/>
                    <a:pt x="233884" y="211759"/>
                    <a:pt x="312201" y="286107"/>
                  </a:cubicBezTo>
                  <a:cubicBezTo>
                    <a:pt x="390518" y="360455"/>
                    <a:pt x="441318" y="413636"/>
                    <a:pt x="470951" y="448032"/>
                  </a:cubicBezTo>
                  <a:cubicBezTo>
                    <a:pt x="500584" y="482428"/>
                    <a:pt x="486826" y="498038"/>
                    <a:pt x="490001" y="492482"/>
                  </a:cubicBezTo>
                  <a:cubicBezTo>
                    <a:pt x="493176" y="486926"/>
                    <a:pt x="492382" y="478989"/>
                    <a:pt x="490001" y="414695"/>
                  </a:cubicBezTo>
                  <a:cubicBezTo>
                    <a:pt x="487620" y="350401"/>
                    <a:pt x="478360" y="138735"/>
                    <a:pt x="475714" y="106720"/>
                  </a:cubicBezTo>
                  <a:cubicBezTo>
                    <a:pt x="473068" y="74705"/>
                    <a:pt x="475184" y="175247"/>
                    <a:pt x="474126" y="222607"/>
                  </a:cubicBezTo>
                  <a:cubicBezTo>
                    <a:pt x="473068" y="269967"/>
                    <a:pt x="473068" y="362042"/>
                    <a:pt x="469364" y="390882"/>
                  </a:cubicBezTo>
                  <a:cubicBezTo>
                    <a:pt x="465660" y="419722"/>
                    <a:pt x="458780" y="387443"/>
                    <a:pt x="451901" y="395645"/>
                  </a:cubicBezTo>
                  <a:cubicBezTo>
                    <a:pt x="445022" y="403847"/>
                    <a:pt x="502966" y="507564"/>
                    <a:pt x="428089" y="440095"/>
                  </a:cubicBezTo>
                  <a:cubicBezTo>
                    <a:pt x="353212" y="372626"/>
                    <a:pt x="20366" y="27610"/>
                    <a:pt x="1051" y="19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6" name="フリーフォーム: 図形 775">
              <a:extLst>
                <a:ext uri="{FF2B5EF4-FFF2-40B4-BE49-F238E27FC236}">
                  <a16:creationId xmlns:a16="http://schemas.microsoft.com/office/drawing/2014/main" id="{63F11002-6397-4240-A64C-2584B3CB5921}"/>
                </a:ext>
              </a:extLst>
            </p:cNvPr>
            <p:cNvSpPr/>
            <p:nvPr/>
          </p:nvSpPr>
          <p:spPr>
            <a:xfrm>
              <a:off x="4558635" y="1123937"/>
              <a:ext cx="391201" cy="379786"/>
            </a:xfrm>
            <a:custGeom>
              <a:avLst/>
              <a:gdLst>
                <a:gd name="connsiteX0" fmla="*/ 68928 w 391201"/>
                <a:gd name="connsiteY0" fmla="*/ 13 h 379786"/>
                <a:gd name="connsiteX1" fmla="*/ 37178 w 391201"/>
                <a:gd name="connsiteY1" fmla="*/ 180988 h 379786"/>
                <a:gd name="connsiteX2" fmla="*/ 151478 w 391201"/>
                <a:gd name="connsiteY2" fmla="*/ 320688 h 379786"/>
                <a:gd name="connsiteX3" fmla="*/ 78453 w 391201"/>
                <a:gd name="connsiteY3" fmla="*/ 207976 h 379786"/>
                <a:gd name="connsiteX4" fmla="*/ 208628 w 391201"/>
                <a:gd name="connsiteY4" fmla="*/ 323863 h 379786"/>
                <a:gd name="connsiteX5" fmla="*/ 321340 w 391201"/>
                <a:gd name="connsiteY5" fmla="*/ 327038 h 379786"/>
                <a:gd name="connsiteX6" fmla="*/ 391190 w 391201"/>
                <a:gd name="connsiteY6" fmla="*/ 257188 h 379786"/>
                <a:gd name="connsiteX7" fmla="*/ 316578 w 391201"/>
                <a:gd name="connsiteY7" fmla="*/ 333388 h 379786"/>
                <a:gd name="connsiteX8" fmla="*/ 211803 w 391201"/>
                <a:gd name="connsiteY8" fmla="*/ 379426 h 379786"/>
                <a:gd name="connsiteX9" fmla="*/ 164178 w 391201"/>
                <a:gd name="connsiteY9" fmla="*/ 309576 h 379786"/>
                <a:gd name="connsiteX10" fmla="*/ 99090 w 391201"/>
                <a:gd name="connsiteY10" fmla="*/ 211151 h 379786"/>
                <a:gd name="connsiteX11" fmla="*/ 303878 w 391201"/>
                <a:gd name="connsiteY11" fmla="*/ 328626 h 379786"/>
                <a:gd name="connsiteX12" fmla="*/ 46703 w 391201"/>
                <a:gd name="connsiteY12" fmla="*/ 207976 h 379786"/>
                <a:gd name="connsiteX13" fmla="*/ 3840 w 391201"/>
                <a:gd name="connsiteY13" fmla="*/ 171463 h 379786"/>
                <a:gd name="connsiteX14" fmla="*/ 68928 w 391201"/>
                <a:gd name="connsiteY14" fmla="*/ 13 h 379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1201" h="379786">
                  <a:moveTo>
                    <a:pt x="68928" y="13"/>
                  </a:moveTo>
                  <a:cubicBezTo>
                    <a:pt x="74484" y="1600"/>
                    <a:pt x="23420" y="127542"/>
                    <a:pt x="37178" y="180988"/>
                  </a:cubicBezTo>
                  <a:cubicBezTo>
                    <a:pt x="50936" y="234434"/>
                    <a:pt x="144599" y="316190"/>
                    <a:pt x="151478" y="320688"/>
                  </a:cubicBezTo>
                  <a:cubicBezTo>
                    <a:pt x="158357" y="325186"/>
                    <a:pt x="68928" y="207447"/>
                    <a:pt x="78453" y="207976"/>
                  </a:cubicBezTo>
                  <a:cubicBezTo>
                    <a:pt x="87978" y="208505"/>
                    <a:pt x="168147" y="304019"/>
                    <a:pt x="208628" y="323863"/>
                  </a:cubicBezTo>
                  <a:cubicBezTo>
                    <a:pt x="249109" y="343707"/>
                    <a:pt x="290913" y="338151"/>
                    <a:pt x="321340" y="327038"/>
                  </a:cubicBezTo>
                  <a:cubicBezTo>
                    <a:pt x="351767" y="315926"/>
                    <a:pt x="391984" y="256130"/>
                    <a:pt x="391190" y="257188"/>
                  </a:cubicBezTo>
                  <a:cubicBezTo>
                    <a:pt x="390396" y="258246"/>
                    <a:pt x="346476" y="313015"/>
                    <a:pt x="316578" y="333388"/>
                  </a:cubicBezTo>
                  <a:cubicBezTo>
                    <a:pt x="286680" y="353761"/>
                    <a:pt x="237203" y="383395"/>
                    <a:pt x="211803" y="379426"/>
                  </a:cubicBezTo>
                  <a:cubicBezTo>
                    <a:pt x="186403" y="375457"/>
                    <a:pt x="182964" y="337622"/>
                    <a:pt x="164178" y="309576"/>
                  </a:cubicBezTo>
                  <a:cubicBezTo>
                    <a:pt x="145393" y="281530"/>
                    <a:pt x="75807" y="207976"/>
                    <a:pt x="99090" y="211151"/>
                  </a:cubicBezTo>
                  <a:cubicBezTo>
                    <a:pt x="122373" y="214326"/>
                    <a:pt x="312609" y="329155"/>
                    <a:pt x="303878" y="328626"/>
                  </a:cubicBezTo>
                  <a:cubicBezTo>
                    <a:pt x="295147" y="328097"/>
                    <a:pt x="96709" y="234170"/>
                    <a:pt x="46703" y="207976"/>
                  </a:cubicBezTo>
                  <a:cubicBezTo>
                    <a:pt x="-3303" y="181782"/>
                    <a:pt x="-4362" y="206124"/>
                    <a:pt x="3840" y="171463"/>
                  </a:cubicBezTo>
                  <a:cubicBezTo>
                    <a:pt x="12042" y="136803"/>
                    <a:pt x="63372" y="-1574"/>
                    <a:pt x="68928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7" name="フリーフォーム: 図形 776">
              <a:extLst>
                <a:ext uri="{FF2B5EF4-FFF2-40B4-BE49-F238E27FC236}">
                  <a16:creationId xmlns:a16="http://schemas.microsoft.com/office/drawing/2014/main" id="{6E20E591-D095-40A1-A226-CD597494547A}"/>
                </a:ext>
              </a:extLst>
            </p:cNvPr>
            <p:cNvSpPr/>
            <p:nvPr/>
          </p:nvSpPr>
          <p:spPr>
            <a:xfrm>
              <a:off x="2865471" y="892090"/>
              <a:ext cx="651506" cy="716185"/>
            </a:xfrm>
            <a:custGeom>
              <a:avLst/>
              <a:gdLst>
                <a:gd name="connsiteX0" fmla="*/ 1554 w 651506"/>
                <a:gd name="connsiteY0" fmla="*/ 706523 h 716185"/>
                <a:gd name="connsiteX1" fmla="*/ 171417 w 651506"/>
                <a:gd name="connsiteY1" fmla="*/ 660485 h 716185"/>
                <a:gd name="connsiteX2" fmla="*/ 344454 w 651506"/>
                <a:gd name="connsiteY2" fmla="*/ 477923 h 716185"/>
                <a:gd name="connsiteX3" fmla="*/ 307942 w 651506"/>
                <a:gd name="connsiteY3" fmla="*/ 519198 h 716185"/>
                <a:gd name="connsiteX4" fmla="*/ 122204 w 651506"/>
                <a:gd name="connsiteY4" fmla="*/ 650960 h 716185"/>
                <a:gd name="connsiteX5" fmla="*/ 165067 w 651506"/>
                <a:gd name="connsiteY5" fmla="*/ 608098 h 716185"/>
                <a:gd name="connsiteX6" fmla="*/ 619092 w 651506"/>
                <a:gd name="connsiteY6" fmla="*/ 46123 h 716185"/>
                <a:gd name="connsiteX7" fmla="*/ 560354 w 651506"/>
                <a:gd name="connsiteY7" fmla="*/ 95335 h 716185"/>
                <a:gd name="connsiteX8" fmla="*/ 123792 w 651506"/>
                <a:gd name="connsiteY8" fmla="*/ 595398 h 716185"/>
                <a:gd name="connsiteX9" fmla="*/ 214279 w 651506"/>
                <a:gd name="connsiteY9" fmla="*/ 504910 h 716185"/>
                <a:gd name="connsiteX10" fmla="*/ 488917 w 651506"/>
                <a:gd name="connsiteY10" fmla="*/ 133435 h 716185"/>
                <a:gd name="connsiteX11" fmla="*/ 120617 w 651506"/>
                <a:gd name="connsiteY11" fmla="*/ 569998 h 716185"/>
                <a:gd name="connsiteX12" fmla="*/ 134904 w 651506"/>
                <a:gd name="connsiteY12" fmla="*/ 625560 h 716185"/>
                <a:gd name="connsiteX13" fmla="*/ 274604 w 651506"/>
                <a:gd name="connsiteY13" fmla="*/ 496973 h 716185"/>
                <a:gd name="connsiteX14" fmla="*/ 1554 w 651506"/>
                <a:gd name="connsiteY14" fmla="*/ 706523 h 71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51506" h="716185">
                  <a:moveTo>
                    <a:pt x="1554" y="706523"/>
                  </a:moveTo>
                  <a:cubicBezTo>
                    <a:pt x="-15644" y="733775"/>
                    <a:pt x="114267" y="698585"/>
                    <a:pt x="171417" y="660485"/>
                  </a:cubicBezTo>
                  <a:cubicBezTo>
                    <a:pt x="228567" y="622385"/>
                    <a:pt x="344454" y="477923"/>
                    <a:pt x="344454" y="477923"/>
                  </a:cubicBezTo>
                  <a:cubicBezTo>
                    <a:pt x="367208" y="454375"/>
                    <a:pt x="344984" y="490359"/>
                    <a:pt x="307942" y="519198"/>
                  </a:cubicBezTo>
                  <a:cubicBezTo>
                    <a:pt x="270900" y="548037"/>
                    <a:pt x="146016" y="636143"/>
                    <a:pt x="122204" y="650960"/>
                  </a:cubicBezTo>
                  <a:cubicBezTo>
                    <a:pt x="98392" y="665777"/>
                    <a:pt x="82252" y="708904"/>
                    <a:pt x="165067" y="608098"/>
                  </a:cubicBezTo>
                  <a:cubicBezTo>
                    <a:pt x="247882" y="507292"/>
                    <a:pt x="553211" y="131583"/>
                    <a:pt x="619092" y="46123"/>
                  </a:cubicBezTo>
                  <a:cubicBezTo>
                    <a:pt x="684973" y="-39338"/>
                    <a:pt x="642904" y="3789"/>
                    <a:pt x="560354" y="95335"/>
                  </a:cubicBezTo>
                  <a:cubicBezTo>
                    <a:pt x="477804" y="186881"/>
                    <a:pt x="181471" y="527135"/>
                    <a:pt x="123792" y="595398"/>
                  </a:cubicBezTo>
                  <a:cubicBezTo>
                    <a:pt x="66113" y="663660"/>
                    <a:pt x="153425" y="581904"/>
                    <a:pt x="214279" y="504910"/>
                  </a:cubicBezTo>
                  <a:cubicBezTo>
                    <a:pt x="275133" y="427916"/>
                    <a:pt x="504527" y="122587"/>
                    <a:pt x="488917" y="133435"/>
                  </a:cubicBezTo>
                  <a:cubicBezTo>
                    <a:pt x="473307" y="144283"/>
                    <a:pt x="179619" y="487977"/>
                    <a:pt x="120617" y="569998"/>
                  </a:cubicBezTo>
                  <a:cubicBezTo>
                    <a:pt x="61615" y="652019"/>
                    <a:pt x="109240" y="637731"/>
                    <a:pt x="134904" y="625560"/>
                  </a:cubicBezTo>
                  <a:cubicBezTo>
                    <a:pt x="160568" y="613389"/>
                    <a:pt x="298681" y="484273"/>
                    <a:pt x="274604" y="496973"/>
                  </a:cubicBezTo>
                  <a:cubicBezTo>
                    <a:pt x="250527" y="509673"/>
                    <a:pt x="18752" y="679271"/>
                    <a:pt x="1554" y="7065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8" name="フリーフォーム: 図形 777">
              <a:extLst>
                <a:ext uri="{FF2B5EF4-FFF2-40B4-BE49-F238E27FC236}">
                  <a16:creationId xmlns:a16="http://schemas.microsoft.com/office/drawing/2014/main" id="{2F6FB437-670F-4E96-9474-63AC15B5001D}"/>
                </a:ext>
              </a:extLst>
            </p:cNvPr>
            <p:cNvSpPr/>
            <p:nvPr/>
          </p:nvSpPr>
          <p:spPr>
            <a:xfrm>
              <a:off x="3272095" y="632315"/>
              <a:ext cx="1062544" cy="260409"/>
            </a:xfrm>
            <a:custGeom>
              <a:avLst/>
              <a:gdLst>
                <a:gd name="connsiteX0" fmla="*/ 18793 w 1062544"/>
                <a:gd name="connsiteY0" fmla="*/ 251923 h 260409"/>
                <a:gd name="connsiteX1" fmla="*/ 637918 w 1062544"/>
                <a:gd name="connsiteY1" fmla="*/ 7448 h 260409"/>
                <a:gd name="connsiteX2" fmla="*/ 522030 w 1062544"/>
                <a:gd name="connsiteY2" fmla="*/ 58248 h 260409"/>
                <a:gd name="connsiteX3" fmla="*/ 229930 w 1062544"/>
                <a:gd name="connsiteY3" fmla="*/ 180485 h 260409"/>
                <a:gd name="connsiteX4" fmla="*/ 420430 w 1062544"/>
                <a:gd name="connsiteY4" fmla="*/ 131273 h 260409"/>
                <a:gd name="connsiteX5" fmla="*/ 1050668 w 1062544"/>
                <a:gd name="connsiteY5" fmla="*/ 121748 h 260409"/>
                <a:gd name="connsiteX6" fmla="*/ 782380 w 1062544"/>
                <a:gd name="connsiteY6" fmla="*/ 121748 h 260409"/>
                <a:gd name="connsiteX7" fmla="*/ 169605 w 1062544"/>
                <a:gd name="connsiteY7" fmla="*/ 215410 h 260409"/>
                <a:gd name="connsiteX8" fmla="*/ 641093 w 1062544"/>
                <a:gd name="connsiteY8" fmla="*/ 151910 h 260409"/>
                <a:gd name="connsiteX9" fmla="*/ 944305 w 1062544"/>
                <a:gd name="connsiteY9" fmla="*/ 116985 h 260409"/>
                <a:gd name="connsiteX10" fmla="*/ 226755 w 1062544"/>
                <a:gd name="connsiteY10" fmla="*/ 156673 h 260409"/>
                <a:gd name="connsiteX11" fmla="*/ 529968 w 1062544"/>
                <a:gd name="connsiteY11" fmla="*/ 59835 h 260409"/>
                <a:gd name="connsiteX12" fmla="*/ 252155 w 1062544"/>
                <a:gd name="connsiteY12" fmla="*/ 143973 h 260409"/>
                <a:gd name="connsiteX13" fmla="*/ 171193 w 1062544"/>
                <a:gd name="connsiteY13" fmla="*/ 197948 h 260409"/>
                <a:gd name="connsiteX14" fmla="*/ 18793 w 1062544"/>
                <a:gd name="connsiteY14" fmla="*/ 251923 h 260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62544" h="260409">
                  <a:moveTo>
                    <a:pt x="18793" y="251923"/>
                  </a:moveTo>
                  <a:cubicBezTo>
                    <a:pt x="96580" y="220173"/>
                    <a:pt x="554045" y="39727"/>
                    <a:pt x="637918" y="7448"/>
                  </a:cubicBezTo>
                  <a:cubicBezTo>
                    <a:pt x="721791" y="-24831"/>
                    <a:pt x="522030" y="58248"/>
                    <a:pt x="522030" y="58248"/>
                  </a:cubicBezTo>
                  <a:cubicBezTo>
                    <a:pt x="454032" y="87087"/>
                    <a:pt x="246863" y="168314"/>
                    <a:pt x="229930" y="180485"/>
                  </a:cubicBezTo>
                  <a:cubicBezTo>
                    <a:pt x="212997" y="192656"/>
                    <a:pt x="283640" y="141062"/>
                    <a:pt x="420430" y="131273"/>
                  </a:cubicBezTo>
                  <a:cubicBezTo>
                    <a:pt x="557220" y="121484"/>
                    <a:pt x="990343" y="123335"/>
                    <a:pt x="1050668" y="121748"/>
                  </a:cubicBezTo>
                  <a:cubicBezTo>
                    <a:pt x="1110993" y="120161"/>
                    <a:pt x="929224" y="106138"/>
                    <a:pt x="782380" y="121748"/>
                  </a:cubicBezTo>
                  <a:cubicBezTo>
                    <a:pt x="635536" y="137358"/>
                    <a:pt x="193153" y="210383"/>
                    <a:pt x="169605" y="215410"/>
                  </a:cubicBezTo>
                  <a:cubicBezTo>
                    <a:pt x="146057" y="220437"/>
                    <a:pt x="511976" y="168314"/>
                    <a:pt x="641093" y="151910"/>
                  </a:cubicBezTo>
                  <a:cubicBezTo>
                    <a:pt x="770210" y="135506"/>
                    <a:pt x="1013361" y="116191"/>
                    <a:pt x="944305" y="116985"/>
                  </a:cubicBezTo>
                  <a:cubicBezTo>
                    <a:pt x="875249" y="117779"/>
                    <a:pt x="295811" y="166198"/>
                    <a:pt x="226755" y="156673"/>
                  </a:cubicBezTo>
                  <a:cubicBezTo>
                    <a:pt x="157699" y="147148"/>
                    <a:pt x="525735" y="61952"/>
                    <a:pt x="529968" y="59835"/>
                  </a:cubicBezTo>
                  <a:cubicBezTo>
                    <a:pt x="534201" y="57718"/>
                    <a:pt x="311951" y="120954"/>
                    <a:pt x="252155" y="143973"/>
                  </a:cubicBezTo>
                  <a:cubicBezTo>
                    <a:pt x="192359" y="166992"/>
                    <a:pt x="215378" y="178369"/>
                    <a:pt x="171193" y="197948"/>
                  </a:cubicBezTo>
                  <a:cubicBezTo>
                    <a:pt x="127008" y="217527"/>
                    <a:pt x="-58994" y="283673"/>
                    <a:pt x="18793" y="2519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9" name="フリーフォーム: 図形 778">
              <a:extLst>
                <a:ext uri="{FF2B5EF4-FFF2-40B4-BE49-F238E27FC236}">
                  <a16:creationId xmlns:a16="http://schemas.microsoft.com/office/drawing/2014/main" id="{E0FDD654-6EDF-4FAC-B136-087ED6307AD5}"/>
                </a:ext>
              </a:extLst>
            </p:cNvPr>
            <p:cNvSpPr/>
            <p:nvPr/>
          </p:nvSpPr>
          <p:spPr>
            <a:xfrm>
              <a:off x="3233547" y="412254"/>
              <a:ext cx="650701" cy="220520"/>
            </a:xfrm>
            <a:custGeom>
              <a:avLst/>
              <a:gdLst>
                <a:gd name="connsiteX0" fmla="*/ 6541 w 650701"/>
                <a:gd name="connsiteY0" fmla="*/ 214809 h 220520"/>
                <a:gd name="connsiteX1" fmla="*/ 58928 w 650701"/>
                <a:gd name="connsiteY1" fmla="*/ 197346 h 220520"/>
                <a:gd name="connsiteX2" fmla="*/ 378016 w 650701"/>
                <a:gd name="connsiteY2" fmla="*/ 103684 h 220520"/>
                <a:gd name="connsiteX3" fmla="*/ 644716 w 650701"/>
                <a:gd name="connsiteY3" fmla="*/ 98921 h 220520"/>
                <a:gd name="connsiteX4" fmla="*/ 549466 w 650701"/>
                <a:gd name="connsiteY4" fmla="*/ 67171 h 220520"/>
                <a:gd name="connsiteX5" fmla="*/ 385953 w 650701"/>
                <a:gd name="connsiteY5" fmla="*/ 6846 h 220520"/>
                <a:gd name="connsiteX6" fmla="*/ 231966 w 650701"/>
                <a:gd name="connsiteY6" fmla="*/ 2084 h 220520"/>
                <a:gd name="connsiteX7" fmla="*/ 347853 w 650701"/>
                <a:gd name="connsiteY7" fmla="*/ 13196 h 220520"/>
                <a:gd name="connsiteX8" fmla="*/ 619316 w 650701"/>
                <a:gd name="connsiteY8" fmla="*/ 70346 h 220520"/>
                <a:gd name="connsiteX9" fmla="*/ 516128 w 650701"/>
                <a:gd name="connsiteY9" fmla="*/ 59234 h 220520"/>
                <a:gd name="connsiteX10" fmla="*/ 427228 w 650701"/>
                <a:gd name="connsiteY10" fmla="*/ 59234 h 220520"/>
                <a:gd name="connsiteX11" fmla="*/ 304991 w 650701"/>
                <a:gd name="connsiteY11" fmla="*/ 89396 h 220520"/>
                <a:gd name="connsiteX12" fmla="*/ 424053 w 650701"/>
                <a:gd name="connsiteY12" fmla="*/ 83046 h 220520"/>
                <a:gd name="connsiteX13" fmla="*/ 262128 w 650701"/>
                <a:gd name="connsiteY13" fmla="*/ 79871 h 220520"/>
                <a:gd name="connsiteX14" fmla="*/ 238316 w 650701"/>
                <a:gd name="connsiteY14" fmla="*/ 79871 h 220520"/>
                <a:gd name="connsiteX15" fmla="*/ 6541 w 650701"/>
                <a:gd name="connsiteY15" fmla="*/ 214809 h 220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50701" h="220520">
                  <a:moveTo>
                    <a:pt x="6541" y="214809"/>
                  </a:moveTo>
                  <a:cubicBezTo>
                    <a:pt x="-23357" y="234388"/>
                    <a:pt x="58928" y="197346"/>
                    <a:pt x="58928" y="197346"/>
                  </a:cubicBezTo>
                  <a:cubicBezTo>
                    <a:pt x="120840" y="178825"/>
                    <a:pt x="280385" y="120088"/>
                    <a:pt x="378016" y="103684"/>
                  </a:cubicBezTo>
                  <a:cubicBezTo>
                    <a:pt x="475647" y="87280"/>
                    <a:pt x="616141" y="105007"/>
                    <a:pt x="644716" y="98921"/>
                  </a:cubicBezTo>
                  <a:cubicBezTo>
                    <a:pt x="673291" y="92835"/>
                    <a:pt x="592593" y="82517"/>
                    <a:pt x="549466" y="67171"/>
                  </a:cubicBezTo>
                  <a:cubicBezTo>
                    <a:pt x="506339" y="51825"/>
                    <a:pt x="438870" y="17694"/>
                    <a:pt x="385953" y="6846"/>
                  </a:cubicBezTo>
                  <a:cubicBezTo>
                    <a:pt x="333036" y="-4002"/>
                    <a:pt x="238316" y="1026"/>
                    <a:pt x="231966" y="2084"/>
                  </a:cubicBezTo>
                  <a:cubicBezTo>
                    <a:pt x="225616" y="3142"/>
                    <a:pt x="283295" y="1819"/>
                    <a:pt x="347853" y="13196"/>
                  </a:cubicBezTo>
                  <a:cubicBezTo>
                    <a:pt x="412411" y="24573"/>
                    <a:pt x="591270" y="62673"/>
                    <a:pt x="619316" y="70346"/>
                  </a:cubicBezTo>
                  <a:cubicBezTo>
                    <a:pt x="647362" y="78019"/>
                    <a:pt x="548143" y="61086"/>
                    <a:pt x="516128" y="59234"/>
                  </a:cubicBezTo>
                  <a:cubicBezTo>
                    <a:pt x="484113" y="57382"/>
                    <a:pt x="462418" y="54207"/>
                    <a:pt x="427228" y="59234"/>
                  </a:cubicBezTo>
                  <a:cubicBezTo>
                    <a:pt x="392039" y="64261"/>
                    <a:pt x="305520" y="85427"/>
                    <a:pt x="304991" y="89396"/>
                  </a:cubicBezTo>
                  <a:cubicBezTo>
                    <a:pt x="304462" y="93365"/>
                    <a:pt x="431197" y="84633"/>
                    <a:pt x="424053" y="83046"/>
                  </a:cubicBezTo>
                  <a:cubicBezTo>
                    <a:pt x="416909" y="81458"/>
                    <a:pt x="293084" y="80400"/>
                    <a:pt x="262128" y="79871"/>
                  </a:cubicBezTo>
                  <a:cubicBezTo>
                    <a:pt x="231172" y="79342"/>
                    <a:pt x="286205" y="57646"/>
                    <a:pt x="238316" y="79871"/>
                  </a:cubicBezTo>
                  <a:cubicBezTo>
                    <a:pt x="190427" y="102096"/>
                    <a:pt x="36439" y="195230"/>
                    <a:pt x="6541" y="2148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0" name="フリーフォーム: 図形 779">
              <a:extLst>
                <a:ext uri="{FF2B5EF4-FFF2-40B4-BE49-F238E27FC236}">
                  <a16:creationId xmlns:a16="http://schemas.microsoft.com/office/drawing/2014/main" id="{A2058714-6FEB-4232-B41F-520016FE0555}"/>
                </a:ext>
              </a:extLst>
            </p:cNvPr>
            <p:cNvSpPr/>
            <p:nvPr/>
          </p:nvSpPr>
          <p:spPr>
            <a:xfrm>
              <a:off x="2885424" y="723668"/>
              <a:ext cx="681221" cy="424114"/>
            </a:xfrm>
            <a:custGeom>
              <a:avLst/>
              <a:gdLst>
                <a:gd name="connsiteX0" fmla="*/ 680101 w 681221"/>
                <a:gd name="connsiteY0" fmla="*/ 232 h 424114"/>
                <a:gd name="connsiteX1" fmla="*/ 330851 w 681221"/>
                <a:gd name="connsiteY1" fmla="*/ 128820 h 424114"/>
                <a:gd name="connsiteX2" fmla="*/ 22876 w 681221"/>
                <a:gd name="connsiteY2" fmla="*/ 362182 h 424114"/>
                <a:gd name="connsiteX3" fmla="*/ 184801 w 681221"/>
                <a:gd name="connsiteY3" fmla="*/ 262170 h 424114"/>
                <a:gd name="connsiteX4" fmla="*/ 292751 w 681221"/>
                <a:gd name="connsiteY4" fmla="*/ 216132 h 424114"/>
                <a:gd name="connsiteX5" fmla="*/ 168926 w 681221"/>
                <a:gd name="connsiteY5" fmla="*/ 268520 h 424114"/>
                <a:gd name="connsiteX6" fmla="*/ 651 w 681221"/>
                <a:gd name="connsiteY6" fmla="*/ 424095 h 424114"/>
                <a:gd name="connsiteX7" fmla="*/ 118126 w 681221"/>
                <a:gd name="connsiteY7" fmla="*/ 278045 h 424114"/>
                <a:gd name="connsiteX8" fmla="*/ 300689 w 681221"/>
                <a:gd name="connsiteY8" fmla="*/ 100245 h 424114"/>
                <a:gd name="connsiteX9" fmla="*/ 435626 w 681221"/>
                <a:gd name="connsiteY9" fmla="*/ 97070 h 424114"/>
                <a:gd name="connsiteX10" fmla="*/ 680101 w 681221"/>
                <a:gd name="connsiteY10" fmla="*/ 232 h 42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1221" h="424114">
                  <a:moveTo>
                    <a:pt x="680101" y="232"/>
                  </a:moveTo>
                  <a:cubicBezTo>
                    <a:pt x="662639" y="5524"/>
                    <a:pt x="440388" y="68495"/>
                    <a:pt x="330851" y="128820"/>
                  </a:cubicBezTo>
                  <a:cubicBezTo>
                    <a:pt x="221314" y="189145"/>
                    <a:pt x="47218" y="339957"/>
                    <a:pt x="22876" y="362182"/>
                  </a:cubicBezTo>
                  <a:cubicBezTo>
                    <a:pt x="-1466" y="384407"/>
                    <a:pt x="139822" y="286512"/>
                    <a:pt x="184801" y="262170"/>
                  </a:cubicBezTo>
                  <a:cubicBezTo>
                    <a:pt x="229780" y="237828"/>
                    <a:pt x="295397" y="215074"/>
                    <a:pt x="292751" y="216132"/>
                  </a:cubicBezTo>
                  <a:cubicBezTo>
                    <a:pt x="290105" y="217190"/>
                    <a:pt x="217609" y="233859"/>
                    <a:pt x="168926" y="268520"/>
                  </a:cubicBezTo>
                  <a:cubicBezTo>
                    <a:pt x="120243" y="303181"/>
                    <a:pt x="9118" y="422508"/>
                    <a:pt x="651" y="424095"/>
                  </a:cubicBezTo>
                  <a:cubicBezTo>
                    <a:pt x="-7816" y="425682"/>
                    <a:pt x="68120" y="332020"/>
                    <a:pt x="118126" y="278045"/>
                  </a:cubicBezTo>
                  <a:cubicBezTo>
                    <a:pt x="168132" y="224070"/>
                    <a:pt x="247772" y="130408"/>
                    <a:pt x="300689" y="100245"/>
                  </a:cubicBezTo>
                  <a:cubicBezTo>
                    <a:pt x="353606" y="70083"/>
                    <a:pt x="364982" y="112416"/>
                    <a:pt x="435626" y="97070"/>
                  </a:cubicBezTo>
                  <a:cubicBezTo>
                    <a:pt x="506270" y="81724"/>
                    <a:pt x="697563" y="-5060"/>
                    <a:pt x="680101" y="2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1" name="フリーフォーム: 図形 780">
              <a:extLst>
                <a:ext uri="{FF2B5EF4-FFF2-40B4-BE49-F238E27FC236}">
                  <a16:creationId xmlns:a16="http://schemas.microsoft.com/office/drawing/2014/main" id="{13ACA8D6-26D2-4389-9D29-48452E4FC6D3}"/>
                </a:ext>
              </a:extLst>
            </p:cNvPr>
            <p:cNvSpPr/>
            <p:nvPr/>
          </p:nvSpPr>
          <p:spPr>
            <a:xfrm>
              <a:off x="3929681" y="750612"/>
              <a:ext cx="742974" cy="770179"/>
            </a:xfrm>
            <a:custGeom>
              <a:avLst/>
              <a:gdLst>
                <a:gd name="connsiteX0" fmla="*/ 969 w 742974"/>
                <a:gd name="connsiteY0" fmla="*/ 246338 h 770179"/>
                <a:gd name="connsiteX1" fmla="*/ 226394 w 742974"/>
                <a:gd name="connsiteY1" fmla="*/ 249513 h 770179"/>
                <a:gd name="connsiteX2" fmla="*/ 480394 w 742974"/>
                <a:gd name="connsiteY2" fmla="*/ 352701 h 770179"/>
                <a:gd name="connsiteX3" fmla="*/ 358157 w 742974"/>
                <a:gd name="connsiteY3" fmla="*/ 266976 h 770179"/>
                <a:gd name="connsiteX4" fmla="*/ 435944 w 742974"/>
                <a:gd name="connsiteY4" fmla="*/ 332063 h 770179"/>
                <a:gd name="connsiteX5" fmla="*/ 321644 w 742974"/>
                <a:gd name="connsiteY5" fmla="*/ 241576 h 770179"/>
                <a:gd name="connsiteX6" fmla="*/ 88282 w 742974"/>
                <a:gd name="connsiteY6" fmla="*/ 9801 h 770179"/>
                <a:gd name="connsiteX7" fmla="*/ 145432 w 742974"/>
                <a:gd name="connsiteY7" fmla="*/ 47901 h 770179"/>
                <a:gd name="connsiteX8" fmla="*/ 213694 w 742974"/>
                <a:gd name="connsiteY8" fmla="*/ 92351 h 770179"/>
                <a:gd name="connsiteX9" fmla="*/ 642319 w 742974"/>
                <a:gd name="connsiteY9" fmla="*/ 413026 h 770179"/>
                <a:gd name="connsiteX10" fmla="*/ 581994 w 742974"/>
                <a:gd name="connsiteY10" fmla="*/ 346351 h 770179"/>
                <a:gd name="connsiteX11" fmla="*/ 599457 w 742974"/>
                <a:gd name="connsiteY11" fmla="*/ 478113 h 770179"/>
                <a:gd name="connsiteX12" fmla="*/ 659782 w 742974"/>
                <a:gd name="connsiteY12" fmla="*/ 632101 h 770179"/>
                <a:gd name="connsiteX13" fmla="*/ 729632 w 742974"/>
                <a:gd name="connsiteY13" fmla="*/ 754338 h 770179"/>
                <a:gd name="connsiteX14" fmla="*/ 696294 w 742974"/>
                <a:gd name="connsiteY14" fmla="*/ 763863 h 770179"/>
                <a:gd name="connsiteX15" fmla="*/ 740744 w 742974"/>
                <a:gd name="connsiteY15" fmla="*/ 709888 h 770179"/>
                <a:gd name="connsiteX16" fmla="*/ 612157 w 742974"/>
                <a:gd name="connsiteY16" fmla="*/ 594001 h 770179"/>
                <a:gd name="connsiteX17" fmla="*/ 510557 w 742974"/>
                <a:gd name="connsiteY17" fmla="*/ 417788 h 770179"/>
                <a:gd name="connsiteX18" fmla="*/ 186707 w 742974"/>
                <a:gd name="connsiteY18" fmla="*/ 106638 h 770179"/>
                <a:gd name="connsiteX19" fmla="*/ 161307 w 742974"/>
                <a:gd name="connsiteY19" fmla="*/ 162201 h 770179"/>
                <a:gd name="connsiteX20" fmla="*/ 147019 w 742974"/>
                <a:gd name="connsiteY20" fmla="*/ 192363 h 770179"/>
                <a:gd name="connsiteX21" fmla="*/ 969 w 742974"/>
                <a:gd name="connsiteY21" fmla="*/ 246338 h 77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2974" h="770179">
                  <a:moveTo>
                    <a:pt x="969" y="246338"/>
                  </a:moveTo>
                  <a:cubicBezTo>
                    <a:pt x="14198" y="255863"/>
                    <a:pt x="146490" y="231786"/>
                    <a:pt x="226394" y="249513"/>
                  </a:cubicBezTo>
                  <a:cubicBezTo>
                    <a:pt x="306298" y="267240"/>
                    <a:pt x="458434" y="349791"/>
                    <a:pt x="480394" y="352701"/>
                  </a:cubicBezTo>
                  <a:cubicBezTo>
                    <a:pt x="502354" y="355611"/>
                    <a:pt x="365565" y="270416"/>
                    <a:pt x="358157" y="266976"/>
                  </a:cubicBezTo>
                  <a:cubicBezTo>
                    <a:pt x="350749" y="263536"/>
                    <a:pt x="442029" y="336296"/>
                    <a:pt x="435944" y="332063"/>
                  </a:cubicBezTo>
                  <a:cubicBezTo>
                    <a:pt x="429859" y="327830"/>
                    <a:pt x="379588" y="295286"/>
                    <a:pt x="321644" y="241576"/>
                  </a:cubicBezTo>
                  <a:cubicBezTo>
                    <a:pt x="263700" y="187866"/>
                    <a:pt x="117651" y="42080"/>
                    <a:pt x="88282" y="9801"/>
                  </a:cubicBezTo>
                  <a:cubicBezTo>
                    <a:pt x="58913" y="-22478"/>
                    <a:pt x="124530" y="34143"/>
                    <a:pt x="145432" y="47901"/>
                  </a:cubicBezTo>
                  <a:cubicBezTo>
                    <a:pt x="166334" y="61659"/>
                    <a:pt x="130880" y="31497"/>
                    <a:pt x="213694" y="92351"/>
                  </a:cubicBezTo>
                  <a:cubicBezTo>
                    <a:pt x="296508" y="153205"/>
                    <a:pt x="580936" y="370693"/>
                    <a:pt x="642319" y="413026"/>
                  </a:cubicBezTo>
                  <a:cubicBezTo>
                    <a:pt x="703702" y="455359"/>
                    <a:pt x="589138" y="335503"/>
                    <a:pt x="581994" y="346351"/>
                  </a:cubicBezTo>
                  <a:cubicBezTo>
                    <a:pt x="574850" y="357199"/>
                    <a:pt x="586492" y="430488"/>
                    <a:pt x="599457" y="478113"/>
                  </a:cubicBezTo>
                  <a:cubicBezTo>
                    <a:pt x="612422" y="525738"/>
                    <a:pt x="638086" y="586064"/>
                    <a:pt x="659782" y="632101"/>
                  </a:cubicBezTo>
                  <a:cubicBezTo>
                    <a:pt x="681478" y="678139"/>
                    <a:pt x="723547" y="732378"/>
                    <a:pt x="729632" y="754338"/>
                  </a:cubicBezTo>
                  <a:cubicBezTo>
                    <a:pt x="735717" y="776298"/>
                    <a:pt x="694442" y="771271"/>
                    <a:pt x="696294" y="763863"/>
                  </a:cubicBezTo>
                  <a:cubicBezTo>
                    <a:pt x="698146" y="756455"/>
                    <a:pt x="754767" y="738198"/>
                    <a:pt x="740744" y="709888"/>
                  </a:cubicBezTo>
                  <a:cubicBezTo>
                    <a:pt x="726721" y="681578"/>
                    <a:pt x="650522" y="642684"/>
                    <a:pt x="612157" y="594001"/>
                  </a:cubicBezTo>
                  <a:cubicBezTo>
                    <a:pt x="573793" y="545318"/>
                    <a:pt x="581465" y="499015"/>
                    <a:pt x="510557" y="417788"/>
                  </a:cubicBezTo>
                  <a:cubicBezTo>
                    <a:pt x="439649" y="336561"/>
                    <a:pt x="244915" y="149236"/>
                    <a:pt x="186707" y="106638"/>
                  </a:cubicBezTo>
                  <a:cubicBezTo>
                    <a:pt x="128499" y="64040"/>
                    <a:pt x="167922" y="147914"/>
                    <a:pt x="161307" y="162201"/>
                  </a:cubicBezTo>
                  <a:cubicBezTo>
                    <a:pt x="154692" y="176488"/>
                    <a:pt x="180356" y="180192"/>
                    <a:pt x="147019" y="192363"/>
                  </a:cubicBezTo>
                  <a:cubicBezTo>
                    <a:pt x="113682" y="204534"/>
                    <a:pt x="-12260" y="236813"/>
                    <a:pt x="969" y="24633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2" name="フリーフォーム: 図形 781">
              <a:extLst>
                <a:ext uri="{FF2B5EF4-FFF2-40B4-BE49-F238E27FC236}">
                  <a16:creationId xmlns:a16="http://schemas.microsoft.com/office/drawing/2014/main" id="{83651460-35AF-4CD8-91AA-EAF0ECF1EF69}"/>
                </a:ext>
              </a:extLst>
            </p:cNvPr>
            <p:cNvSpPr/>
            <p:nvPr/>
          </p:nvSpPr>
          <p:spPr>
            <a:xfrm>
              <a:off x="4349719" y="1178348"/>
              <a:ext cx="474859" cy="457256"/>
            </a:xfrm>
            <a:custGeom>
              <a:avLst/>
              <a:gdLst>
                <a:gd name="connsiteX0" fmla="*/ 31 w 474859"/>
                <a:gd name="connsiteY0" fmla="*/ 440902 h 457256"/>
                <a:gd name="connsiteX1" fmla="*/ 309594 w 474859"/>
                <a:gd name="connsiteY1" fmla="*/ 447252 h 457256"/>
                <a:gd name="connsiteX2" fmla="*/ 341344 w 474859"/>
                <a:gd name="connsiteY2" fmla="*/ 313902 h 457256"/>
                <a:gd name="connsiteX3" fmla="*/ 338169 w 474859"/>
                <a:gd name="connsiteY3" fmla="*/ 21802 h 457256"/>
                <a:gd name="connsiteX4" fmla="*/ 338169 w 474859"/>
                <a:gd name="connsiteY4" fmla="*/ 205952 h 457256"/>
                <a:gd name="connsiteX5" fmla="*/ 377856 w 474859"/>
                <a:gd name="connsiteY5" fmla="*/ 290090 h 457256"/>
                <a:gd name="connsiteX6" fmla="*/ 474694 w 474859"/>
                <a:gd name="connsiteY6" fmla="*/ 323427 h 457256"/>
                <a:gd name="connsiteX7" fmla="*/ 352456 w 474859"/>
                <a:gd name="connsiteY7" fmla="*/ 374227 h 457256"/>
                <a:gd name="connsiteX8" fmla="*/ 320706 w 474859"/>
                <a:gd name="connsiteY8" fmla="*/ 298027 h 457256"/>
                <a:gd name="connsiteX9" fmla="*/ 271494 w 474859"/>
                <a:gd name="connsiteY9" fmla="*/ 7515 h 457256"/>
                <a:gd name="connsiteX10" fmla="*/ 255619 w 474859"/>
                <a:gd name="connsiteY10" fmla="*/ 91652 h 457256"/>
                <a:gd name="connsiteX11" fmla="*/ 201644 w 474859"/>
                <a:gd name="connsiteY11" fmla="*/ 158327 h 457256"/>
                <a:gd name="connsiteX12" fmla="*/ 257206 w 474859"/>
                <a:gd name="connsiteY12" fmla="*/ 239290 h 457256"/>
                <a:gd name="connsiteX13" fmla="*/ 304831 w 474859"/>
                <a:gd name="connsiteY13" fmla="*/ 356765 h 457256"/>
                <a:gd name="connsiteX14" fmla="*/ 290544 w 474859"/>
                <a:gd name="connsiteY14" fmla="*/ 386927 h 457256"/>
                <a:gd name="connsiteX15" fmla="*/ 31 w 474859"/>
                <a:gd name="connsiteY15" fmla="*/ 440902 h 457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4859" h="457256">
                  <a:moveTo>
                    <a:pt x="31" y="440902"/>
                  </a:moveTo>
                  <a:cubicBezTo>
                    <a:pt x="3206" y="450956"/>
                    <a:pt x="252708" y="468419"/>
                    <a:pt x="309594" y="447252"/>
                  </a:cubicBezTo>
                  <a:cubicBezTo>
                    <a:pt x="366480" y="426085"/>
                    <a:pt x="336582" y="384810"/>
                    <a:pt x="341344" y="313902"/>
                  </a:cubicBezTo>
                  <a:cubicBezTo>
                    <a:pt x="346106" y="242994"/>
                    <a:pt x="338698" y="39794"/>
                    <a:pt x="338169" y="21802"/>
                  </a:cubicBezTo>
                  <a:cubicBezTo>
                    <a:pt x="337640" y="3810"/>
                    <a:pt x="331555" y="161237"/>
                    <a:pt x="338169" y="205952"/>
                  </a:cubicBezTo>
                  <a:cubicBezTo>
                    <a:pt x="344783" y="250667"/>
                    <a:pt x="355102" y="270511"/>
                    <a:pt x="377856" y="290090"/>
                  </a:cubicBezTo>
                  <a:cubicBezTo>
                    <a:pt x="400610" y="309669"/>
                    <a:pt x="478927" y="309404"/>
                    <a:pt x="474694" y="323427"/>
                  </a:cubicBezTo>
                  <a:cubicBezTo>
                    <a:pt x="470461" y="337450"/>
                    <a:pt x="378121" y="378460"/>
                    <a:pt x="352456" y="374227"/>
                  </a:cubicBezTo>
                  <a:cubicBezTo>
                    <a:pt x="326791" y="369994"/>
                    <a:pt x="334200" y="359146"/>
                    <a:pt x="320706" y="298027"/>
                  </a:cubicBezTo>
                  <a:cubicBezTo>
                    <a:pt x="307212" y="236908"/>
                    <a:pt x="282342" y="41911"/>
                    <a:pt x="271494" y="7515"/>
                  </a:cubicBezTo>
                  <a:cubicBezTo>
                    <a:pt x="260646" y="-26881"/>
                    <a:pt x="267261" y="66517"/>
                    <a:pt x="255619" y="91652"/>
                  </a:cubicBezTo>
                  <a:cubicBezTo>
                    <a:pt x="243977" y="116787"/>
                    <a:pt x="201380" y="133721"/>
                    <a:pt x="201644" y="158327"/>
                  </a:cubicBezTo>
                  <a:cubicBezTo>
                    <a:pt x="201909" y="182933"/>
                    <a:pt x="240008" y="206217"/>
                    <a:pt x="257206" y="239290"/>
                  </a:cubicBezTo>
                  <a:cubicBezTo>
                    <a:pt x="274404" y="272363"/>
                    <a:pt x="299275" y="332159"/>
                    <a:pt x="304831" y="356765"/>
                  </a:cubicBezTo>
                  <a:cubicBezTo>
                    <a:pt x="310387" y="381371"/>
                    <a:pt x="348223" y="369994"/>
                    <a:pt x="290544" y="386927"/>
                  </a:cubicBezTo>
                  <a:cubicBezTo>
                    <a:pt x="232865" y="403860"/>
                    <a:pt x="-3144" y="430848"/>
                    <a:pt x="31" y="44090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3" name="フリーフォーム: 図形 782">
              <a:extLst>
                <a:ext uri="{FF2B5EF4-FFF2-40B4-BE49-F238E27FC236}">
                  <a16:creationId xmlns:a16="http://schemas.microsoft.com/office/drawing/2014/main" id="{5721CE34-EAC7-4AD0-BDDC-8864157EEEB7}"/>
                </a:ext>
              </a:extLst>
            </p:cNvPr>
            <p:cNvSpPr/>
            <p:nvPr/>
          </p:nvSpPr>
          <p:spPr>
            <a:xfrm>
              <a:off x="3212450" y="1780043"/>
              <a:ext cx="445211" cy="325012"/>
            </a:xfrm>
            <a:custGeom>
              <a:avLst/>
              <a:gdLst>
                <a:gd name="connsiteX0" fmla="*/ 650 w 445211"/>
                <a:gd name="connsiteY0" fmla="*/ 1132 h 325012"/>
                <a:gd name="connsiteX1" fmla="*/ 203850 w 445211"/>
                <a:gd name="connsiteY1" fmla="*/ 285295 h 325012"/>
                <a:gd name="connsiteX2" fmla="*/ 168925 w 445211"/>
                <a:gd name="connsiteY2" fmla="*/ 199570 h 325012"/>
                <a:gd name="connsiteX3" fmla="*/ 199088 w 445211"/>
                <a:gd name="connsiteY3" fmla="*/ 274182 h 325012"/>
                <a:gd name="connsiteX4" fmla="*/ 343550 w 445211"/>
                <a:gd name="connsiteY4" fmla="*/ 256720 h 325012"/>
                <a:gd name="connsiteX5" fmla="*/ 308625 w 445211"/>
                <a:gd name="connsiteY5" fmla="*/ 324982 h 325012"/>
                <a:gd name="connsiteX6" fmla="*/ 341963 w 445211"/>
                <a:gd name="connsiteY6" fmla="*/ 247195 h 325012"/>
                <a:gd name="connsiteX7" fmla="*/ 310213 w 445211"/>
                <a:gd name="connsiteY7" fmla="*/ 234495 h 325012"/>
                <a:gd name="connsiteX8" fmla="*/ 445150 w 445211"/>
                <a:gd name="connsiteY8" fmla="*/ 163057 h 325012"/>
                <a:gd name="connsiteX9" fmla="*/ 291163 w 445211"/>
                <a:gd name="connsiteY9" fmla="*/ 229732 h 325012"/>
                <a:gd name="connsiteX10" fmla="*/ 303863 w 445211"/>
                <a:gd name="connsiteY10" fmla="*/ 191632 h 325012"/>
                <a:gd name="connsiteX11" fmla="*/ 173688 w 445211"/>
                <a:gd name="connsiteY11" fmla="*/ 204332 h 325012"/>
                <a:gd name="connsiteX12" fmla="*/ 140350 w 445211"/>
                <a:gd name="connsiteY12" fmla="*/ 186870 h 325012"/>
                <a:gd name="connsiteX13" fmla="*/ 650 w 445211"/>
                <a:gd name="connsiteY13" fmla="*/ 1132 h 32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5211" h="325012">
                  <a:moveTo>
                    <a:pt x="650" y="1132"/>
                  </a:moveTo>
                  <a:cubicBezTo>
                    <a:pt x="11233" y="17536"/>
                    <a:pt x="175804" y="252222"/>
                    <a:pt x="203850" y="285295"/>
                  </a:cubicBezTo>
                  <a:cubicBezTo>
                    <a:pt x="231896" y="318368"/>
                    <a:pt x="169719" y="201422"/>
                    <a:pt x="168925" y="199570"/>
                  </a:cubicBezTo>
                  <a:cubicBezTo>
                    <a:pt x="168131" y="197718"/>
                    <a:pt x="169984" y="264657"/>
                    <a:pt x="199088" y="274182"/>
                  </a:cubicBezTo>
                  <a:cubicBezTo>
                    <a:pt x="228192" y="283707"/>
                    <a:pt x="325294" y="248253"/>
                    <a:pt x="343550" y="256720"/>
                  </a:cubicBezTo>
                  <a:cubicBezTo>
                    <a:pt x="361806" y="265187"/>
                    <a:pt x="308889" y="326569"/>
                    <a:pt x="308625" y="324982"/>
                  </a:cubicBezTo>
                  <a:cubicBezTo>
                    <a:pt x="308361" y="323395"/>
                    <a:pt x="341698" y="262276"/>
                    <a:pt x="341963" y="247195"/>
                  </a:cubicBezTo>
                  <a:cubicBezTo>
                    <a:pt x="342228" y="232114"/>
                    <a:pt x="293015" y="248518"/>
                    <a:pt x="310213" y="234495"/>
                  </a:cubicBezTo>
                  <a:cubicBezTo>
                    <a:pt x="327411" y="220472"/>
                    <a:pt x="448325" y="163851"/>
                    <a:pt x="445150" y="163057"/>
                  </a:cubicBezTo>
                  <a:cubicBezTo>
                    <a:pt x="441975" y="162263"/>
                    <a:pt x="314711" y="224970"/>
                    <a:pt x="291163" y="229732"/>
                  </a:cubicBezTo>
                  <a:cubicBezTo>
                    <a:pt x="267615" y="234494"/>
                    <a:pt x="323442" y="195865"/>
                    <a:pt x="303863" y="191632"/>
                  </a:cubicBezTo>
                  <a:cubicBezTo>
                    <a:pt x="284284" y="187399"/>
                    <a:pt x="200940" y="205126"/>
                    <a:pt x="173688" y="204332"/>
                  </a:cubicBezTo>
                  <a:cubicBezTo>
                    <a:pt x="146436" y="203538"/>
                    <a:pt x="168925" y="222324"/>
                    <a:pt x="140350" y="186870"/>
                  </a:cubicBezTo>
                  <a:cubicBezTo>
                    <a:pt x="111775" y="151416"/>
                    <a:pt x="-9933" y="-15272"/>
                    <a:pt x="650" y="113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4" name="フリーフォーム: 図形 783">
              <a:extLst>
                <a:ext uri="{FF2B5EF4-FFF2-40B4-BE49-F238E27FC236}">
                  <a16:creationId xmlns:a16="http://schemas.microsoft.com/office/drawing/2014/main" id="{5D4DD580-781C-48E0-8BE5-71E6366D0F1C}"/>
                </a:ext>
              </a:extLst>
            </p:cNvPr>
            <p:cNvSpPr/>
            <p:nvPr/>
          </p:nvSpPr>
          <p:spPr>
            <a:xfrm>
              <a:off x="3166631" y="1752598"/>
              <a:ext cx="97869" cy="319705"/>
            </a:xfrm>
            <a:custGeom>
              <a:avLst/>
              <a:gdLst>
                <a:gd name="connsiteX0" fmla="*/ 22657 w 97869"/>
                <a:gd name="connsiteY0" fmla="*/ 2 h 319705"/>
                <a:gd name="connsiteX1" fmla="*/ 9957 w 97869"/>
                <a:gd name="connsiteY1" fmla="*/ 101602 h 319705"/>
                <a:gd name="connsiteX2" fmla="*/ 33769 w 97869"/>
                <a:gd name="connsiteY2" fmla="*/ 174627 h 319705"/>
                <a:gd name="connsiteX3" fmla="*/ 94094 w 97869"/>
                <a:gd name="connsiteY3" fmla="*/ 314327 h 319705"/>
                <a:gd name="connsiteX4" fmla="*/ 82982 w 97869"/>
                <a:gd name="connsiteY4" fmla="*/ 277815 h 319705"/>
                <a:gd name="connsiteX5" fmla="*/ 13132 w 97869"/>
                <a:gd name="connsiteY5" fmla="*/ 155577 h 319705"/>
                <a:gd name="connsiteX6" fmla="*/ 17894 w 97869"/>
                <a:gd name="connsiteY6" fmla="*/ 165102 h 319705"/>
                <a:gd name="connsiteX7" fmla="*/ 46469 w 97869"/>
                <a:gd name="connsiteY7" fmla="*/ 249240 h 319705"/>
                <a:gd name="connsiteX8" fmla="*/ 33769 w 97869"/>
                <a:gd name="connsiteY8" fmla="*/ 144465 h 319705"/>
                <a:gd name="connsiteX9" fmla="*/ 432 w 97869"/>
                <a:gd name="connsiteY9" fmla="*/ 104777 h 319705"/>
                <a:gd name="connsiteX10" fmla="*/ 22657 w 97869"/>
                <a:gd name="connsiteY10" fmla="*/ 2 h 319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869" h="319705">
                  <a:moveTo>
                    <a:pt x="22657" y="2"/>
                  </a:moveTo>
                  <a:cubicBezTo>
                    <a:pt x="24244" y="-527"/>
                    <a:pt x="8105" y="72498"/>
                    <a:pt x="9957" y="101602"/>
                  </a:cubicBezTo>
                  <a:cubicBezTo>
                    <a:pt x="11809" y="130706"/>
                    <a:pt x="19746" y="139173"/>
                    <a:pt x="33769" y="174627"/>
                  </a:cubicBezTo>
                  <a:cubicBezTo>
                    <a:pt x="47792" y="210081"/>
                    <a:pt x="85892" y="297129"/>
                    <a:pt x="94094" y="314327"/>
                  </a:cubicBezTo>
                  <a:cubicBezTo>
                    <a:pt x="102296" y="331525"/>
                    <a:pt x="96476" y="304273"/>
                    <a:pt x="82982" y="277815"/>
                  </a:cubicBezTo>
                  <a:cubicBezTo>
                    <a:pt x="69488" y="251357"/>
                    <a:pt x="23980" y="174362"/>
                    <a:pt x="13132" y="155577"/>
                  </a:cubicBezTo>
                  <a:cubicBezTo>
                    <a:pt x="2284" y="136792"/>
                    <a:pt x="12338" y="149492"/>
                    <a:pt x="17894" y="165102"/>
                  </a:cubicBezTo>
                  <a:cubicBezTo>
                    <a:pt x="23450" y="180712"/>
                    <a:pt x="43823" y="252680"/>
                    <a:pt x="46469" y="249240"/>
                  </a:cubicBezTo>
                  <a:cubicBezTo>
                    <a:pt x="49115" y="245800"/>
                    <a:pt x="41442" y="168542"/>
                    <a:pt x="33769" y="144465"/>
                  </a:cubicBezTo>
                  <a:cubicBezTo>
                    <a:pt x="26096" y="120388"/>
                    <a:pt x="4401" y="125944"/>
                    <a:pt x="432" y="104777"/>
                  </a:cubicBezTo>
                  <a:cubicBezTo>
                    <a:pt x="-3537" y="83610"/>
                    <a:pt x="21070" y="531"/>
                    <a:pt x="22657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5" name="フリーフォーム: 図形 784">
              <a:extLst>
                <a:ext uri="{FF2B5EF4-FFF2-40B4-BE49-F238E27FC236}">
                  <a16:creationId xmlns:a16="http://schemas.microsoft.com/office/drawing/2014/main" id="{E417A613-294A-4235-AA99-43A43EB5B42B}"/>
                </a:ext>
              </a:extLst>
            </p:cNvPr>
            <p:cNvSpPr/>
            <p:nvPr/>
          </p:nvSpPr>
          <p:spPr>
            <a:xfrm>
              <a:off x="3190849" y="1695021"/>
              <a:ext cx="241554" cy="60886"/>
            </a:xfrm>
            <a:custGeom>
              <a:avLst/>
              <a:gdLst>
                <a:gd name="connsiteX0" fmla="*/ 241326 w 241554"/>
                <a:gd name="connsiteY0" fmla="*/ 429 h 60886"/>
                <a:gd name="connsiteX1" fmla="*/ 63526 w 241554"/>
                <a:gd name="connsiteY1" fmla="*/ 22654 h 60886"/>
                <a:gd name="connsiteX2" fmla="*/ 26 w 241554"/>
                <a:gd name="connsiteY2" fmla="*/ 60754 h 60886"/>
                <a:gd name="connsiteX3" fmla="*/ 55589 w 241554"/>
                <a:gd name="connsiteY3" fmla="*/ 8367 h 60886"/>
                <a:gd name="connsiteX4" fmla="*/ 50826 w 241554"/>
                <a:gd name="connsiteY4" fmla="*/ 21067 h 60886"/>
                <a:gd name="connsiteX5" fmla="*/ 100039 w 241554"/>
                <a:gd name="connsiteY5" fmla="*/ 8367 h 60886"/>
                <a:gd name="connsiteX6" fmla="*/ 241326 w 241554"/>
                <a:gd name="connsiteY6" fmla="*/ 429 h 60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554" h="60886">
                  <a:moveTo>
                    <a:pt x="241326" y="429"/>
                  </a:moveTo>
                  <a:cubicBezTo>
                    <a:pt x="235241" y="2810"/>
                    <a:pt x="103743" y="12600"/>
                    <a:pt x="63526" y="22654"/>
                  </a:cubicBezTo>
                  <a:cubicBezTo>
                    <a:pt x="23309" y="32708"/>
                    <a:pt x="1349" y="63135"/>
                    <a:pt x="26" y="60754"/>
                  </a:cubicBezTo>
                  <a:cubicBezTo>
                    <a:pt x="-1297" y="58373"/>
                    <a:pt x="47122" y="14982"/>
                    <a:pt x="55589" y="8367"/>
                  </a:cubicBezTo>
                  <a:cubicBezTo>
                    <a:pt x="64056" y="1752"/>
                    <a:pt x="43418" y="21067"/>
                    <a:pt x="50826" y="21067"/>
                  </a:cubicBezTo>
                  <a:cubicBezTo>
                    <a:pt x="58234" y="21067"/>
                    <a:pt x="69877" y="10484"/>
                    <a:pt x="100039" y="8367"/>
                  </a:cubicBezTo>
                  <a:cubicBezTo>
                    <a:pt x="130201" y="6250"/>
                    <a:pt x="247411" y="-1952"/>
                    <a:pt x="241326" y="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6" name="フリーフォーム: 図形 785">
              <a:extLst>
                <a:ext uri="{FF2B5EF4-FFF2-40B4-BE49-F238E27FC236}">
                  <a16:creationId xmlns:a16="http://schemas.microsoft.com/office/drawing/2014/main" id="{1E578C7D-C743-4E07-915D-C56359D8FA60}"/>
                </a:ext>
              </a:extLst>
            </p:cNvPr>
            <p:cNvSpPr/>
            <p:nvPr/>
          </p:nvSpPr>
          <p:spPr>
            <a:xfrm>
              <a:off x="3513398" y="1847577"/>
              <a:ext cx="214124" cy="291750"/>
            </a:xfrm>
            <a:custGeom>
              <a:avLst/>
              <a:gdLst>
                <a:gd name="connsiteX0" fmla="*/ 188652 w 214124"/>
                <a:gd name="connsiteY0" fmla="*/ 273 h 291750"/>
                <a:gd name="connsiteX1" fmla="*/ 212465 w 214124"/>
                <a:gd name="connsiteY1" fmla="*/ 90761 h 291750"/>
                <a:gd name="connsiteX2" fmla="*/ 175952 w 214124"/>
                <a:gd name="connsiteY2" fmla="*/ 141561 h 291750"/>
                <a:gd name="connsiteX3" fmla="*/ 42602 w 214124"/>
                <a:gd name="connsiteY3" fmla="*/ 274911 h 291750"/>
                <a:gd name="connsiteX4" fmla="*/ 1327 w 214124"/>
                <a:gd name="connsiteY4" fmla="*/ 287611 h 291750"/>
                <a:gd name="connsiteX5" fmla="*/ 82290 w 214124"/>
                <a:gd name="connsiteY5" fmla="*/ 254273 h 291750"/>
                <a:gd name="connsiteX6" fmla="*/ 163252 w 214124"/>
                <a:gd name="connsiteY6" fmla="*/ 162198 h 291750"/>
                <a:gd name="connsiteX7" fmla="*/ 182302 w 214124"/>
                <a:gd name="connsiteY7" fmla="*/ 160611 h 291750"/>
                <a:gd name="connsiteX8" fmla="*/ 214052 w 214124"/>
                <a:gd name="connsiteY8" fmla="*/ 65361 h 291750"/>
                <a:gd name="connsiteX9" fmla="*/ 188652 w 214124"/>
                <a:gd name="connsiteY9" fmla="*/ 273 h 29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4124" h="291750">
                  <a:moveTo>
                    <a:pt x="188652" y="273"/>
                  </a:moveTo>
                  <a:cubicBezTo>
                    <a:pt x="188388" y="4506"/>
                    <a:pt x="214582" y="67213"/>
                    <a:pt x="212465" y="90761"/>
                  </a:cubicBezTo>
                  <a:cubicBezTo>
                    <a:pt x="210348" y="114309"/>
                    <a:pt x="204263" y="110869"/>
                    <a:pt x="175952" y="141561"/>
                  </a:cubicBezTo>
                  <a:cubicBezTo>
                    <a:pt x="147641" y="172253"/>
                    <a:pt x="71706" y="250569"/>
                    <a:pt x="42602" y="274911"/>
                  </a:cubicBezTo>
                  <a:cubicBezTo>
                    <a:pt x="13498" y="299253"/>
                    <a:pt x="-5288" y="291051"/>
                    <a:pt x="1327" y="287611"/>
                  </a:cubicBezTo>
                  <a:cubicBezTo>
                    <a:pt x="7942" y="284171"/>
                    <a:pt x="55303" y="275175"/>
                    <a:pt x="82290" y="254273"/>
                  </a:cubicBezTo>
                  <a:cubicBezTo>
                    <a:pt x="109277" y="233371"/>
                    <a:pt x="146583" y="177808"/>
                    <a:pt x="163252" y="162198"/>
                  </a:cubicBezTo>
                  <a:cubicBezTo>
                    <a:pt x="179921" y="146588"/>
                    <a:pt x="173835" y="176750"/>
                    <a:pt x="182302" y="160611"/>
                  </a:cubicBezTo>
                  <a:cubicBezTo>
                    <a:pt x="190769" y="144472"/>
                    <a:pt x="215640" y="88644"/>
                    <a:pt x="214052" y="65361"/>
                  </a:cubicBezTo>
                  <a:cubicBezTo>
                    <a:pt x="212465" y="42078"/>
                    <a:pt x="188916" y="-3960"/>
                    <a:pt x="188652" y="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7" name="フリーフォーム: 図形 786">
              <a:extLst>
                <a:ext uri="{FF2B5EF4-FFF2-40B4-BE49-F238E27FC236}">
                  <a16:creationId xmlns:a16="http://schemas.microsoft.com/office/drawing/2014/main" id="{8F8D663D-3B05-43CF-8696-9E87203C5400}"/>
                </a:ext>
              </a:extLst>
            </p:cNvPr>
            <p:cNvSpPr/>
            <p:nvPr/>
          </p:nvSpPr>
          <p:spPr>
            <a:xfrm>
              <a:off x="3999832" y="1768472"/>
              <a:ext cx="135620" cy="282676"/>
            </a:xfrm>
            <a:custGeom>
              <a:avLst/>
              <a:gdLst>
                <a:gd name="connsiteX0" fmla="*/ 83218 w 135620"/>
                <a:gd name="connsiteY0" fmla="*/ 3 h 282676"/>
                <a:gd name="connsiteX1" fmla="*/ 11781 w 135620"/>
                <a:gd name="connsiteY1" fmla="*/ 84141 h 282676"/>
                <a:gd name="connsiteX2" fmla="*/ 13368 w 135620"/>
                <a:gd name="connsiteY2" fmla="*/ 230191 h 282676"/>
                <a:gd name="connsiteX3" fmla="*/ 16543 w 135620"/>
                <a:gd name="connsiteY3" fmla="*/ 196853 h 282676"/>
                <a:gd name="connsiteX4" fmla="*/ 135606 w 135620"/>
                <a:gd name="connsiteY4" fmla="*/ 282578 h 282676"/>
                <a:gd name="connsiteX5" fmla="*/ 24481 w 135620"/>
                <a:gd name="connsiteY5" fmla="*/ 212728 h 282676"/>
                <a:gd name="connsiteX6" fmla="*/ 668 w 135620"/>
                <a:gd name="connsiteY6" fmla="*/ 157166 h 282676"/>
                <a:gd name="connsiteX7" fmla="*/ 13368 w 135620"/>
                <a:gd name="connsiteY7" fmla="*/ 80966 h 282676"/>
                <a:gd name="connsiteX8" fmla="*/ 83218 w 135620"/>
                <a:gd name="connsiteY8" fmla="*/ 3 h 28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620" h="282676">
                  <a:moveTo>
                    <a:pt x="83218" y="3"/>
                  </a:moveTo>
                  <a:cubicBezTo>
                    <a:pt x="82953" y="532"/>
                    <a:pt x="23423" y="45776"/>
                    <a:pt x="11781" y="84141"/>
                  </a:cubicBezTo>
                  <a:cubicBezTo>
                    <a:pt x="139" y="122506"/>
                    <a:pt x="12574" y="211406"/>
                    <a:pt x="13368" y="230191"/>
                  </a:cubicBezTo>
                  <a:cubicBezTo>
                    <a:pt x="14162" y="248976"/>
                    <a:pt x="-3830" y="188122"/>
                    <a:pt x="16543" y="196853"/>
                  </a:cubicBezTo>
                  <a:cubicBezTo>
                    <a:pt x="36916" y="205584"/>
                    <a:pt x="134283" y="279932"/>
                    <a:pt x="135606" y="282578"/>
                  </a:cubicBezTo>
                  <a:cubicBezTo>
                    <a:pt x="136929" y="285224"/>
                    <a:pt x="46971" y="233630"/>
                    <a:pt x="24481" y="212728"/>
                  </a:cubicBezTo>
                  <a:cubicBezTo>
                    <a:pt x="1991" y="191826"/>
                    <a:pt x="2520" y="179126"/>
                    <a:pt x="668" y="157166"/>
                  </a:cubicBezTo>
                  <a:cubicBezTo>
                    <a:pt x="-1184" y="135206"/>
                    <a:pt x="139" y="105572"/>
                    <a:pt x="13368" y="80966"/>
                  </a:cubicBezTo>
                  <a:cubicBezTo>
                    <a:pt x="26597" y="56360"/>
                    <a:pt x="83483" y="-526"/>
                    <a:pt x="83218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8" name="フリーフォーム: 図形 787">
              <a:extLst>
                <a:ext uri="{FF2B5EF4-FFF2-40B4-BE49-F238E27FC236}">
                  <a16:creationId xmlns:a16="http://schemas.microsoft.com/office/drawing/2014/main" id="{F81FC63A-2C25-4903-8B15-BC590CF18062}"/>
                </a:ext>
              </a:extLst>
            </p:cNvPr>
            <p:cNvSpPr/>
            <p:nvPr/>
          </p:nvSpPr>
          <p:spPr>
            <a:xfrm>
              <a:off x="3230205" y="1855787"/>
              <a:ext cx="197781" cy="269256"/>
            </a:xfrm>
            <a:custGeom>
              <a:avLst/>
              <a:gdLst>
                <a:gd name="connsiteX0" fmla="*/ 358 w 197781"/>
                <a:gd name="connsiteY0" fmla="*/ 1 h 269256"/>
                <a:gd name="connsiteX1" fmla="*/ 68620 w 197781"/>
                <a:gd name="connsiteY1" fmla="*/ 166688 h 269256"/>
                <a:gd name="connsiteX2" fmla="*/ 190858 w 197781"/>
                <a:gd name="connsiteY2" fmla="*/ 261938 h 269256"/>
                <a:gd name="connsiteX3" fmla="*/ 170220 w 197781"/>
                <a:gd name="connsiteY3" fmla="*/ 254001 h 269256"/>
                <a:gd name="connsiteX4" fmla="*/ 67033 w 197781"/>
                <a:gd name="connsiteY4" fmla="*/ 184151 h 269256"/>
                <a:gd name="connsiteX5" fmla="*/ 49570 w 197781"/>
                <a:gd name="connsiteY5" fmla="*/ 171451 h 269256"/>
                <a:gd name="connsiteX6" fmla="*/ 54333 w 197781"/>
                <a:gd name="connsiteY6" fmla="*/ 207963 h 269256"/>
                <a:gd name="connsiteX7" fmla="*/ 52745 w 197781"/>
                <a:gd name="connsiteY7" fmla="*/ 168276 h 269256"/>
                <a:gd name="connsiteX8" fmla="*/ 79733 w 197781"/>
                <a:gd name="connsiteY8" fmla="*/ 198438 h 269256"/>
                <a:gd name="connsiteX9" fmla="*/ 43220 w 197781"/>
                <a:gd name="connsiteY9" fmla="*/ 163513 h 269256"/>
                <a:gd name="connsiteX10" fmla="*/ 358 w 197781"/>
                <a:gd name="connsiteY10" fmla="*/ 1 h 269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781" h="269256">
                  <a:moveTo>
                    <a:pt x="358" y="1"/>
                  </a:moveTo>
                  <a:cubicBezTo>
                    <a:pt x="4591" y="530"/>
                    <a:pt x="36870" y="123032"/>
                    <a:pt x="68620" y="166688"/>
                  </a:cubicBezTo>
                  <a:cubicBezTo>
                    <a:pt x="100370" y="210344"/>
                    <a:pt x="173925" y="247386"/>
                    <a:pt x="190858" y="261938"/>
                  </a:cubicBezTo>
                  <a:cubicBezTo>
                    <a:pt x="207791" y="276490"/>
                    <a:pt x="190857" y="266965"/>
                    <a:pt x="170220" y="254001"/>
                  </a:cubicBezTo>
                  <a:cubicBezTo>
                    <a:pt x="149583" y="241037"/>
                    <a:pt x="87141" y="197909"/>
                    <a:pt x="67033" y="184151"/>
                  </a:cubicBezTo>
                  <a:cubicBezTo>
                    <a:pt x="46925" y="170393"/>
                    <a:pt x="51687" y="167482"/>
                    <a:pt x="49570" y="171451"/>
                  </a:cubicBezTo>
                  <a:cubicBezTo>
                    <a:pt x="47453" y="175420"/>
                    <a:pt x="53804" y="208492"/>
                    <a:pt x="54333" y="207963"/>
                  </a:cubicBezTo>
                  <a:cubicBezTo>
                    <a:pt x="54862" y="207434"/>
                    <a:pt x="48512" y="169863"/>
                    <a:pt x="52745" y="168276"/>
                  </a:cubicBezTo>
                  <a:cubicBezTo>
                    <a:pt x="56978" y="166689"/>
                    <a:pt x="81320" y="199232"/>
                    <a:pt x="79733" y="198438"/>
                  </a:cubicBezTo>
                  <a:cubicBezTo>
                    <a:pt x="78146" y="197644"/>
                    <a:pt x="55920" y="193940"/>
                    <a:pt x="43220" y="163513"/>
                  </a:cubicBezTo>
                  <a:cubicBezTo>
                    <a:pt x="30520" y="133086"/>
                    <a:pt x="-3875" y="-528"/>
                    <a:pt x="35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9" name="フリーフォーム: 図形 788">
              <a:extLst>
                <a:ext uri="{FF2B5EF4-FFF2-40B4-BE49-F238E27FC236}">
                  <a16:creationId xmlns:a16="http://schemas.microsoft.com/office/drawing/2014/main" id="{48E9876C-FAB2-4F6F-93A6-F372F1C447DB}"/>
                </a:ext>
              </a:extLst>
            </p:cNvPr>
            <p:cNvSpPr/>
            <p:nvPr/>
          </p:nvSpPr>
          <p:spPr>
            <a:xfrm>
              <a:off x="4154479" y="1963379"/>
              <a:ext cx="369393" cy="207474"/>
            </a:xfrm>
            <a:custGeom>
              <a:avLst/>
              <a:gdLst>
                <a:gd name="connsiteX0" fmla="*/ 9 w 369393"/>
                <a:gd name="connsiteY0" fmla="*/ 165459 h 207474"/>
                <a:gd name="connsiteX1" fmla="*/ 177809 w 369393"/>
                <a:gd name="connsiteY1" fmla="*/ 194034 h 207474"/>
                <a:gd name="connsiteX2" fmla="*/ 222259 w 369393"/>
                <a:gd name="connsiteY2" fmla="*/ 143234 h 207474"/>
                <a:gd name="connsiteX3" fmla="*/ 330209 w 369393"/>
                <a:gd name="connsiteY3" fmla="*/ 5121 h 207474"/>
                <a:gd name="connsiteX4" fmla="*/ 319096 w 369393"/>
                <a:gd name="connsiteY4" fmla="*/ 27346 h 207474"/>
                <a:gd name="connsiteX5" fmla="*/ 298459 w 369393"/>
                <a:gd name="connsiteY5" fmla="*/ 70209 h 207474"/>
                <a:gd name="connsiteX6" fmla="*/ 368309 w 369393"/>
                <a:gd name="connsiteY6" fmla="*/ 17821 h 207474"/>
                <a:gd name="connsiteX7" fmla="*/ 339734 w 369393"/>
                <a:gd name="connsiteY7" fmla="*/ 89259 h 207474"/>
                <a:gd name="connsiteX8" fmla="*/ 322271 w 369393"/>
                <a:gd name="connsiteY8" fmla="*/ 128946 h 207474"/>
                <a:gd name="connsiteX9" fmla="*/ 282584 w 369393"/>
                <a:gd name="connsiteY9" fmla="*/ 181334 h 207474"/>
                <a:gd name="connsiteX10" fmla="*/ 198446 w 369393"/>
                <a:gd name="connsiteY10" fmla="*/ 206734 h 207474"/>
                <a:gd name="connsiteX11" fmla="*/ 288934 w 369393"/>
                <a:gd name="connsiteY11" fmla="*/ 154346 h 207474"/>
                <a:gd name="connsiteX12" fmla="*/ 363546 w 369393"/>
                <a:gd name="connsiteY12" fmla="*/ 9884 h 207474"/>
                <a:gd name="connsiteX13" fmla="*/ 277821 w 369393"/>
                <a:gd name="connsiteY13" fmla="*/ 87671 h 207474"/>
                <a:gd name="connsiteX14" fmla="*/ 185746 w 369393"/>
                <a:gd name="connsiteY14" fmla="*/ 173396 h 207474"/>
                <a:gd name="connsiteX15" fmla="*/ 9 w 369393"/>
                <a:gd name="connsiteY15" fmla="*/ 165459 h 207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9393" h="207474">
                  <a:moveTo>
                    <a:pt x="9" y="165459"/>
                  </a:moveTo>
                  <a:cubicBezTo>
                    <a:pt x="-1314" y="168899"/>
                    <a:pt x="140767" y="197738"/>
                    <a:pt x="177809" y="194034"/>
                  </a:cubicBezTo>
                  <a:cubicBezTo>
                    <a:pt x="214851" y="190330"/>
                    <a:pt x="196859" y="174720"/>
                    <a:pt x="222259" y="143234"/>
                  </a:cubicBezTo>
                  <a:cubicBezTo>
                    <a:pt x="247659" y="111748"/>
                    <a:pt x="314070" y="24436"/>
                    <a:pt x="330209" y="5121"/>
                  </a:cubicBezTo>
                  <a:cubicBezTo>
                    <a:pt x="346348" y="-14194"/>
                    <a:pt x="319096" y="27346"/>
                    <a:pt x="319096" y="27346"/>
                  </a:cubicBezTo>
                  <a:cubicBezTo>
                    <a:pt x="313804" y="38194"/>
                    <a:pt x="290257" y="71797"/>
                    <a:pt x="298459" y="70209"/>
                  </a:cubicBezTo>
                  <a:cubicBezTo>
                    <a:pt x="306661" y="68621"/>
                    <a:pt x="361430" y="14646"/>
                    <a:pt x="368309" y="17821"/>
                  </a:cubicBezTo>
                  <a:cubicBezTo>
                    <a:pt x="375188" y="20996"/>
                    <a:pt x="347407" y="70738"/>
                    <a:pt x="339734" y="89259"/>
                  </a:cubicBezTo>
                  <a:cubicBezTo>
                    <a:pt x="332061" y="107780"/>
                    <a:pt x="331796" y="113600"/>
                    <a:pt x="322271" y="128946"/>
                  </a:cubicBezTo>
                  <a:cubicBezTo>
                    <a:pt x="312746" y="144292"/>
                    <a:pt x="303221" y="168369"/>
                    <a:pt x="282584" y="181334"/>
                  </a:cubicBezTo>
                  <a:cubicBezTo>
                    <a:pt x="261947" y="194299"/>
                    <a:pt x="197388" y="211232"/>
                    <a:pt x="198446" y="206734"/>
                  </a:cubicBezTo>
                  <a:cubicBezTo>
                    <a:pt x="199504" y="202236"/>
                    <a:pt x="261417" y="187154"/>
                    <a:pt x="288934" y="154346"/>
                  </a:cubicBezTo>
                  <a:cubicBezTo>
                    <a:pt x="316451" y="121538"/>
                    <a:pt x="365398" y="20996"/>
                    <a:pt x="363546" y="9884"/>
                  </a:cubicBezTo>
                  <a:cubicBezTo>
                    <a:pt x="361694" y="-1228"/>
                    <a:pt x="307454" y="60419"/>
                    <a:pt x="277821" y="87671"/>
                  </a:cubicBezTo>
                  <a:cubicBezTo>
                    <a:pt x="248188" y="114923"/>
                    <a:pt x="236810" y="160696"/>
                    <a:pt x="185746" y="173396"/>
                  </a:cubicBezTo>
                  <a:cubicBezTo>
                    <a:pt x="134682" y="186096"/>
                    <a:pt x="1332" y="162019"/>
                    <a:pt x="9" y="165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0" name="フリーフォーム: 図形 789">
              <a:extLst>
                <a:ext uri="{FF2B5EF4-FFF2-40B4-BE49-F238E27FC236}">
                  <a16:creationId xmlns:a16="http://schemas.microsoft.com/office/drawing/2014/main" id="{F7A99CD2-0754-448C-8E63-CEA0764454CE}"/>
                </a:ext>
              </a:extLst>
            </p:cNvPr>
            <p:cNvSpPr/>
            <p:nvPr/>
          </p:nvSpPr>
          <p:spPr>
            <a:xfrm>
              <a:off x="4409896" y="1718023"/>
              <a:ext cx="139985" cy="316705"/>
            </a:xfrm>
            <a:custGeom>
              <a:avLst/>
              <a:gdLst>
                <a:gd name="connsiteX0" fmla="*/ 179 w 139985"/>
                <a:gd name="connsiteY0" fmla="*/ 1240 h 316705"/>
                <a:gd name="connsiteX1" fmla="*/ 98604 w 139985"/>
                <a:gd name="connsiteY1" fmla="*/ 29815 h 316705"/>
                <a:gd name="connsiteX2" fmla="*/ 130354 w 139985"/>
                <a:gd name="connsiteY2" fmla="*/ 139352 h 316705"/>
                <a:gd name="connsiteX3" fmla="*/ 114479 w 139985"/>
                <a:gd name="connsiteY3" fmla="*/ 315565 h 316705"/>
                <a:gd name="connsiteX4" fmla="*/ 125592 w 139985"/>
                <a:gd name="connsiteY4" fmla="*/ 209202 h 316705"/>
                <a:gd name="connsiteX5" fmla="*/ 139879 w 139985"/>
                <a:gd name="connsiteY5" fmla="*/ 90140 h 316705"/>
                <a:gd name="connsiteX6" fmla="*/ 131942 w 139985"/>
                <a:gd name="connsiteY6" fmla="*/ 177452 h 316705"/>
                <a:gd name="connsiteX7" fmla="*/ 128767 w 139985"/>
                <a:gd name="connsiteY7" fmla="*/ 231427 h 316705"/>
                <a:gd name="connsiteX8" fmla="*/ 125592 w 139985"/>
                <a:gd name="connsiteY8" fmla="*/ 29815 h 316705"/>
                <a:gd name="connsiteX9" fmla="*/ 179 w 139985"/>
                <a:gd name="connsiteY9" fmla="*/ 1240 h 316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9985" h="316705">
                  <a:moveTo>
                    <a:pt x="179" y="1240"/>
                  </a:moveTo>
                  <a:cubicBezTo>
                    <a:pt x="-4319" y="1240"/>
                    <a:pt x="76908" y="6797"/>
                    <a:pt x="98604" y="29815"/>
                  </a:cubicBezTo>
                  <a:cubicBezTo>
                    <a:pt x="120300" y="52833"/>
                    <a:pt x="127708" y="91727"/>
                    <a:pt x="130354" y="139352"/>
                  </a:cubicBezTo>
                  <a:cubicBezTo>
                    <a:pt x="133000" y="186977"/>
                    <a:pt x="115273" y="303923"/>
                    <a:pt x="114479" y="315565"/>
                  </a:cubicBezTo>
                  <a:cubicBezTo>
                    <a:pt x="113685" y="327207"/>
                    <a:pt x="121359" y="246773"/>
                    <a:pt x="125592" y="209202"/>
                  </a:cubicBezTo>
                  <a:cubicBezTo>
                    <a:pt x="129825" y="171631"/>
                    <a:pt x="138821" y="95431"/>
                    <a:pt x="139879" y="90140"/>
                  </a:cubicBezTo>
                  <a:cubicBezTo>
                    <a:pt x="140937" y="84849"/>
                    <a:pt x="133794" y="153904"/>
                    <a:pt x="131942" y="177452"/>
                  </a:cubicBezTo>
                  <a:cubicBezTo>
                    <a:pt x="130090" y="201000"/>
                    <a:pt x="129825" y="256033"/>
                    <a:pt x="128767" y="231427"/>
                  </a:cubicBezTo>
                  <a:cubicBezTo>
                    <a:pt x="127709" y="206821"/>
                    <a:pt x="147288" y="68709"/>
                    <a:pt x="125592" y="29815"/>
                  </a:cubicBezTo>
                  <a:cubicBezTo>
                    <a:pt x="103896" y="-9079"/>
                    <a:pt x="4677" y="1240"/>
                    <a:pt x="179" y="12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1" name="フリーフォーム: 図形 790">
              <a:extLst>
                <a:ext uri="{FF2B5EF4-FFF2-40B4-BE49-F238E27FC236}">
                  <a16:creationId xmlns:a16="http://schemas.microsoft.com/office/drawing/2014/main" id="{E5D65EBB-3259-4434-B548-9E4080703B20}"/>
                </a:ext>
              </a:extLst>
            </p:cNvPr>
            <p:cNvSpPr/>
            <p:nvPr/>
          </p:nvSpPr>
          <p:spPr>
            <a:xfrm>
              <a:off x="3273425" y="1820680"/>
              <a:ext cx="325959" cy="95036"/>
            </a:xfrm>
            <a:custGeom>
              <a:avLst/>
              <a:gdLst>
                <a:gd name="connsiteX0" fmla="*/ 0 w 325959"/>
                <a:gd name="connsiteY0" fmla="*/ 183 h 95036"/>
                <a:gd name="connsiteX1" fmla="*/ 158750 w 325959"/>
                <a:gd name="connsiteY1" fmla="*/ 70033 h 95036"/>
                <a:gd name="connsiteX2" fmla="*/ 290513 w 325959"/>
                <a:gd name="connsiteY2" fmla="*/ 93845 h 95036"/>
                <a:gd name="connsiteX3" fmla="*/ 161925 w 325959"/>
                <a:gd name="connsiteY3" fmla="*/ 77970 h 95036"/>
                <a:gd name="connsiteX4" fmla="*/ 209550 w 325959"/>
                <a:gd name="connsiteY4" fmla="*/ 93845 h 95036"/>
                <a:gd name="connsiteX5" fmla="*/ 325438 w 325959"/>
                <a:gd name="connsiteY5" fmla="*/ 89083 h 95036"/>
                <a:gd name="connsiteX6" fmla="*/ 158750 w 325959"/>
                <a:gd name="connsiteY6" fmla="*/ 50983 h 95036"/>
                <a:gd name="connsiteX7" fmla="*/ 0 w 325959"/>
                <a:gd name="connsiteY7" fmla="*/ 183 h 95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959" h="95036">
                  <a:moveTo>
                    <a:pt x="0" y="183"/>
                  </a:moveTo>
                  <a:cubicBezTo>
                    <a:pt x="0" y="3358"/>
                    <a:pt x="110331" y="54423"/>
                    <a:pt x="158750" y="70033"/>
                  </a:cubicBezTo>
                  <a:cubicBezTo>
                    <a:pt x="207169" y="85643"/>
                    <a:pt x="289984" y="92522"/>
                    <a:pt x="290513" y="93845"/>
                  </a:cubicBezTo>
                  <a:cubicBezTo>
                    <a:pt x="291042" y="95168"/>
                    <a:pt x="175419" y="77970"/>
                    <a:pt x="161925" y="77970"/>
                  </a:cubicBezTo>
                  <a:cubicBezTo>
                    <a:pt x="148431" y="77970"/>
                    <a:pt x="182298" y="91993"/>
                    <a:pt x="209550" y="93845"/>
                  </a:cubicBezTo>
                  <a:cubicBezTo>
                    <a:pt x="236802" y="95697"/>
                    <a:pt x="333905" y="96227"/>
                    <a:pt x="325438" y="89083"/>
                  </a:cubicBezTo>
                  <a:cubicBezTo>
                    <a:pt x="316971" y="81939"/>
                    <a:pt x="212725" y="66064"/>
                    <a:pt x="158750" y="50983"/>
                  </a:cubicBezTo>
                  <a:cubicBezTo>
                    <a:pt x="104775" y="35902"/>
                    <a:pt x="0" y="-2992"/>
                    <a:pt x="0" y="1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2" name="フリーフォーム: 図形 791">
              <a:extLst>
                <a:ext uri="{FF2B5EF4-FFF2-40B4-BE49-F238E27FC236}">
                  <a16:creationId xmlns:a16="http://schemas.microsoft.com/office/drawing/2014/main" id="{9FF253F2-EFDF-429C-8B09-481BB88DDA12}"/>
                </a:ext>
              </a:extLst>
            </p:cNvPr>
            <p:cNvSpPr/>
            <p:nvPr/>
          </p:nvSpPr>
          <p:spPr>
            <a:xfrm>
              <a:off x="4052346" y="1838159"/>
              <a:ext cx="333956" cy="116787"/>
            </a:xfrm>
            <a:custGeom>
              <a:avLst/>
              <a:gdLst>
                <a:gd name="connsiteX0" fmla="*/ 542 w 333956"/>
                <a:gd name="connsiteY0" fmla="*/ 41441 h 116787"/>
                <a:gd name="connsiteX1" fmla="*/ 233904 w 333956"/>
                <a:gd name="connsiteY1" fmla="*/ 54141 h 116787"/>
                <a:gd name="connsiteX2" fmla="*/ 333917 w 333956"/>
                <a:gd name="connsiteY2" fmla="*/ 166 h 116787"/>
                <a:gd name="connsiteX3" fmla="*/ 224379 w 333956"/>
                <a:gd name="connsiteY3" fmla="*/ 38266 h 116787"/>
                <a:gd name="connsiteX4" fmla="*/ 191042 w 333956"/>
                <a:gd name="connsiteY4" fmla="*/ 66841 h 116787"/>
                <a:gd name="connsiteX5" fmla="*/ 191042 w 333956"/>
                <a:gd name="connsiteY5" fmla="*/ 114466 h 116787"/>
                <a:gd name="connsiteX6" fmla="*/ 179929 w 333956"/>
                <a:gd name="connsiteY6" fmla="*/ 108116 h 116787"/>
                <a:gd name="connsiteX7" fmla="*/ 173579 w 333956"/>
                <a:gd name="connsiteY7" fmla="*/ 97004 h 116787"/>
                <a:gd name="connsiteX8" fmla="*/ 170404 w 333956"/>
                <a:gd name="connsiteY8" fmla="*/ 76366 h 116787"/>
                <a:gd name="connsiteX9" fmla="*/ 542 w 333956"/>
                <a:gd name="connsiteY9" fmla="*/ 41441 h 11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956" h="116787">
                  <a:moveTo>
                    <a:pt x="542" y="41441"/>
                  </a:moveTo>
                  <a:cubicBezTo>
                    <a:pt x="11125" y="37737"/>
                    <a:pt x="178342" y="61020"/>
                    <a:pt x="233904" y="54141"/>
                  </a:cubicBezTo>
                  <a:cubicBezTo>
                    <a:pt x="289466" y="47262"/>
                    <a:pt x="335505" y="2812"/>
                    <a:pt x="333917" y="166"/>
                  </a:cubicBezTo>
                  <a:cubicBezTo>
                    <a:pt x="332330" y="-2480"/>
                    <a:pt x="248192" y="27153"/>
                    <a:pt x="224379" y="38266"/>
                  </a:cubicBezTo>
                  <a:cubicBezTo>
                    <a:pt x="200567" y="49379"/>
                    <a:pt x="196598" y="54141"/>
                    <a:pt x="191042" y="66841"/>
                  </a:cubicBezTo>
                  <a:cubicBezTo>
                    <a:pt x="185486" y="79541"/>
                    <a:pt x="192894" y="107587"/>
                    <a:pt x="191042" y="114466"/>
                  </a:cubicBezTo>
                  <a:cubicBezTo>
                    <a:pt x="189190" y="121345"/>
                    <a:pt x="182840" y="111026"/>
                    <a:pt x="179929" y="108116"/>
                  </a:cubicBezTo>
                  <a:cubicBezTo>
                    <a:pt x="177019" y="105206"/>
                    <a:pt x="175166" y="102296"/>
                    <a:pt x="173579" y="97004"/>
                  </a:cubicBezTo>
                  <a:cubicBezTo>
                    <a:pt x="171992" y="91712"/>
                    <a:pt x="203477" y="87478"/>
                    <a:pt x="170404" y="76366"/>
                  </a:cubicBezTo>
                  <a:cubicBezTo>
                    <a:pt x="137331" y="65254"/>
                    <a:pt x="-10041" y="45145"/>
                    <a:pt x="542" y="4144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3" name="フリーフォーム: 図形 792">
              <a:extLst>
                <a:ext uri="{FF2B5EF4-FFF2-40B4-BE49-F238E27FC236}">
                  <a16:creationId xmlns:a16="http://schemas.microsoft.com/office/drawing/2014/main" id="{5B33D675-F53D-41DA-8753-F2C2CD5106FC}"/>
                </a:ext>
              </a:extLst>
            </p:cNvPr>
            <p:cNvSpPr/>
            <p:nvPr/>
          </p:nvSpPr>
          <p:spPr>
            <a:xfrm>
              <a:off x="4366804" y="1764583"/>
              <a:ext cx="160748" cy="97948"/>
            </a:xfrm>
            <a:custGeom>
              <a:avLst/>
              <a:gdLst>
                <a:gd name="connsiteX0" fmla="*/ 409 w 160748"/>
                <a:gd name="connsiteY0" fmla="*/ 49930 h 97948"/>
                <a:gd name="connsiteX1" fmla="*/ 116296 w 160748"/>
                <a:gd name="connsiteY1" fmla="*/ 45167 h 97948"/>
                <a:gd name="connsiteX2" fmla="*/ 160746 w 160748"/>
                <a:gd name="connsiteY2" fmla="*/ 97555 h 97948"/>
                <a:gd name="connsiteX3" fmla="*/ 114709 w 160748"/>
                <a:gd name="connsiteY3" fmla="*/ 13417 h 97948"/>
                <a:gd name="connsiteX4" fmla="*/ 109946 w 160748"/>
                <a:gd name="connsiteY4" fmla="*/ 2305 h 97948"/>
                <a:gd name="connsiteX5" fmla="*/ 78196 w 160748"/>
                <a:gd name="connsiteY5" fmla="*/ 35642 h 97948"/>
                <a:gd name="connsiteX6" fmla="*/ 409 w 160748"/>
                <a:gd name="connsiteY6" fmla="*/ 49930 h 9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48" h="97948">
                  <a:moveTo>
                    <a:pt x="409" y="49930"/>
                  </a:moveTo>
                  <a:cubicBezTo>
                    <a:pt x="6759" y="51518"/>
                    <a:pt x="89573" y="37230"/>
                    <a:pt x="116296" y="45167"/>
                  </a:cubicBezTo>
                  <a:cubicBezTo>
                    <a:pt x="143019" y="53104"/>
                    <a:pt x="161010" y="102847"/>
                    <a:pt x="160746" y="97555"/>
                  </a:cubicBezTo>
                  <a:cubicBezTo>
                    <a:pt x="160482" y="92263"/>
                    <a:pt x="123176" y="29292"/>
                    <a:pt x="114709" y="13417"/>
                  </a:cubicBezTo>
                  <a:cubicBezTo>
                    <a:pt x="106242" y="-2458"/>
                    <a:pt x="116032" y="-1399"/>
                    <a:pt x="109946" y="2305"/>
                  </a:cubicBezTo>
                  <a:cubicBezTo>
                    <a:pt x="103861" y="6009"/>
                    <a:pt x="93013" y="27440"/>
                    <a:pt x="78196" y="35642"/>
                  </a:cubicBezTo>
                  <a:cubicBezTo>
                    <a:pt x="63379" y="43844"/>
                    <a:pt x="-5941" y="48342"/>
                    <a:pt x="409" y="499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5" name="フリーフォーム: 図形 794">
              <a:extLst>
                <a:ext uri="{FF2B5EF4-FFF2-40B4-BE49-F238E27FC236}">
                  <a16:creationId xmlns:a16="http://schemas.microsoft.com/office/drawing/2014/main" id="{89605128-B833-4F26-AD19-370A3773DC7B}"/>
                </a:ext>
              </a:extLst>
            </p:cNvPr>
            <p:cNvSpPr/>
            <p:nvPr/>
          </p:nvSpPr>
          <p:spPr>
            <a:xfrm>
              <a:off x="3986541" y="1687392"/>
              <a:ext cx="607393" cy="438308"/>
            </a:xfrm>
            <a:custGeom>
              <a:avLst/>
              <a:gdLst>
                <a:gd name="connsiteX0" fmla="*/ 2847 w 607393"/>
                <a:gd name="connsiteY0" fmla="*/ 233483 h 438308"/>
                <a:gd name="connsiteX1" fmla="*/ 25072 w 607393"/>
                <a:gd name="connsiteY1" fmla="*/ 128708 h 438308"/>
                <a:gd name="connsiteX2" fmla="*/ 210809 w 607393"/>
                <a:gd name="connsiteY2" fmla="*/ 30283 h 438308"/>
                <a:gd name="connsiteX3" fmla="*/ 182234 w 607393"/>
                <a:gd name="connsiteY3" fmla="*/ 46158 h 438308"/>
                <a:gd name="connsiteX4" fmla="*/ 12372 w 607393"/>
                <a:gd name="connsiteY4" fmla="*/ 125533 h 438308"/>
                <a:gd name="connsiteX5" fmla="*/ 131434 w 607393"/>
                <a:gd name="connsiteY5" fmla="*/ 52508 h 438308"/>
                <a:gd name="connsiteX6" fmla="*/ 312409 w 607393"/>
                <a:gd name="connsiteY6" fmla="*/ 3296 h 438308"/>
                <a:gd name="connsiteX7" fmla="*/ 175884 w 607393"/>
                <a:gd name="connsiteY7" fmla="*/ 22346 h 438308"/>
                <a:gd name="connsiteX8" fmla="*/ 506084 w 607393"/>
                <a:gd name="connsiteY8" fmla="*/ 121 h 438308"/>
                <a:gd name="connsiteX9" fmla="*/ 367972 w 607393"/>
                <a:gd name="connsiteY9" fmla="*/ 14408 h 438308"/>
                <a:gd name="connsiteX10" fmla="*/ 356859 w 607393"/>
                <a:gd name="connsiteY10" fmla="*/ 35046 h 438308"/>
                <a:gd name="connsiteX11" fmla="*/ 602922 w 607393"/>
                <a:gd name="connsiteY11" fmla="*/ 82671 h 438308"/>
                <a:gd name="connsiteX12" fmla="*/ 521959 w 607393"/>
                <a:gd name="connsiteY12" fmla="*/ 81083 h 438308"/>
                <a:gd name="connsiteX13" fmla="*/ 399722 w 607393"/>
                <a:gd name="connsiteY13" fmla="*/ 79496 h 438308"/>
                <a:gd name="connsiteX14" fmla="*/ 352097 w 607393"/>
                <a:gd name="connsiteY14" fmla="*/ 81083 h 438308"/>
                <a:gd name="connsiteX15" fmla="*/ 517197 w 607393"/>
                <a:gd name="connsiteY15" fmla="*/ 89021 h 438308"/>
                <a:gd name="connsiteX16" fmla="*/ 380672 w 607393"/>
                <a:gd name="connsiteY16" fmla="*/ 116008 h 438308"/>
                <a:gd name="connsiteX17" fmla="*/ 371147 w 607393"/>
                <a:gd name="connsiteY17" fmla="*/ 139821 h 438308"/>
                <a:gd name="connsiteX18" fmla="*/ 393372 w 607393"/>
                <a:gd name="connsiteY18" fmla="*/ 335083 h 438308"/>
                <a:gd name="connsiteX19" fmla="*/ 393372 w 607393"/>
                <a:gd name="connsiteY19" fmla="*/ 158871 h 438308"/>
                <a:gd name="connsiteX20" fmla="*/ 421947 w 607393"/>
                <a:gd name="connsiteY20" fmla="*/ 138233 h 438308"/>
                <a:gd name="connsiteX21" fmla="*/ 396547 w 607393"/>
                <a:gd name="connsiteY21" fmla="*/ 181096 h 438308"/>
                <a:gd name="connsiteX22" fmla="*/ 418772 w 607393"/>
                <a:gd name="connsiteY22" fmla="*/ 381121 h 438308"/>
                <a:gd name="connsiteX23" fmla="*/ 399722 w 607393"/>
                <a:gd name="connsiteY23" fmla="*/ 370008 h 438308"/>
                <a:gd name="connsiteX24" fmla="*/ 79047 w 607393"/>
                <a:gd name="connsiteY24" fmla="*/ 420808 h 438308"/>
                <a:gd name="connsiteX25" fmla="*/ 188584 w 607393"/>
                <a:gd name="connsiteY25" fmla="*/ 384296 h 438308"/>
                <a:gd name="connsiteX26" fmla="*/ 429884 w 607393"/>
                <a:gd name="connsiteY26" fmla="*/ 373183 h 438308"/>
                <a:gd name="connsiteX27" fmla="*/ 299709 w 607393"/>
                <a:gd name="connsiteY27" fmla="*/ 352546 h 438308"/>
                <a:gd name="connsiteX28" fmla="*/ 161597 w 607393"/>
                <a:gd name="connsiteY28" fmla="*/ 333496 h 438308"/>
                <a:gd name="connsiteX29" fmla="*/ 82222 w 607393"/>
                <a:gd name="connsiteY29" fmla="*/ 374771 h 438308"/>
                <a:gd name="connsiteX30" fmla="*/ 206047 w 607393"/>
                <a:gd name="connsiteY30" fmla="*/ 301746 h 438308"/>
                <a:gd name="connsiteX31" fmla="*/ 228272 w 607393"/>
                <a:gd name="connsiteY31" fmla="*/ 258883 h 438308"/>
                <a:gd name="connsiteX32" fmla="*/ 234622 w 607393"/>
                <a:gd name="connsiteY32" fmla="*/ 292221 h 438308"/>
                <a:gd name="connsiteX33" fmla="*/ 480684 w 607393"/>
                <a:gd name="connsiteY33" fmla="*/ 352546 h 438308"/>
                <a:gd name="connsiteX34" fmla="*/ 290184 w 607393"/>
                <a:gd name="connsiteY34" fmla="*/ 308096 h 438308"/>
                <a:gd name="connsiteX35" fmla="*/ 80634 w 607393"/>
                <a:gd name="connsiteY35" fmla="*/ 339846 h 438308"/>
                <a:gd name="connsiteX36" fmla="*/ 123497 w 607393"/>
                <a:gd name="connsiteY36" fmla="*/ 306508 h 438308"/>
                <a:gd name="connsiteX37" fmla="*/ 240972 w 607393"/>
                <a:gd name="connsiteY37" fmla="*/ 208083 h 438308"/>
                <a:gd name="connsiteX38" fmla="*/ 179059 w 607393"/>
                <a:gd name="connsiteY38" fmla="*/ 306508 h 438308"/>
                <a:gd name="connsiteX39" fmla="*/ 196522 w 607393"/>
                <a:gd name="connsiteY39" fmla="*/ 160458 h 438308"/>
                <a:gd name="connsiteX40" fmla="*/ 139372 w 607393"/>
                <a:gd name="connsiteY40" fmla="*/ 166808 h 438308"/>
                <a:gd name="connsiteX41" fmla="*/ 101272 w 607393"/>
                <a:gd name="connsiteY41" fmla="*/ 235071 h 438308"/>
                <a:gd name="connsiteX42" fmla="*/ 94922 w 607393"/>
                <a:gd name="connsiteY42" fmla="*/ 431921 h 438308"/>
                <a:gd name="connsiteX43" fmla="*/ 85397 w 607393"/>
                <a:gd name="connsiteY43" fmla="*/ 366833 h 438308"/>
                <a:gd name="connsiteX44" fmla="*/ 34597 w 607393"/>
                <a:gd name="connsiteY44" fmla="*/ 136646 h 438308"/>
                <a:gd name="connsiteX45" fmla="*/ 2847 w 607393"/>
                <a:gd name="connsiteY45" fmla="*/ 233483 h 43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607393" h="438308">
                  <a:moveTo>
                    <a:pt x="2847" y="233483"/>
                  </a:moveTo>
                  <a:cubicBezTo>
                    <a:pt x="1260" y="232160"/>
                    <a:pt x="-9588" y="162575"/>
                    <a:pt x="25072" y="128708"/>
                  </a:cubicBezTo>
                  <a:cubicBezTo>
                    <a:pt x="59732" y="94841"/>
                    <a:pt x="184615" y="44041"/>
                    <a:pt x="210809" y="30283"/>
                  </a:cubicBezTo>
                  <a:cubicBezTo>
                    <a:pt x="237003" y="16525"/>
                    <a:pt x="215307" y="30283"/>
                    <a:pt x="182234" y="46158"/>
                  </a:cubicBezTo>
                  <a:cubicBezTo>
                    <a:pt x="149161" y="62033"/>
                    <a:pt x="20839" y="124475"/>
                    <a:pt x="12372" y="125533"/>
                  </a:cubicBezTo>
                  <a:cubicBezTo>
                    <a:pt x="3905" y="126591"/>
                    <a:pt x="81428" y="72881"/>
                    <a:pt x="131434" y="52508"/>
                  </a:cubicBezTo>
                  <a:cubicBezTo>
                    <a:pt x="181440" y="32135"/>
                    <a:pt x="305001" y="8323"/>
                    <a:pt x="312409" y="3296"/>
                  </a:cubicBezTo>
                  <a:cubicBezTo>
                    <a:pt x="319817" y="-1731"/>
                    <a:pt x="143605" y="22875"/>
                    <a:pt x="175884" y="22346"/>
                  </a:cubicBezTo>
                  <a:cubicBezTo>
                    <a:pt x="208163" y="21817"/>
                    <a:pt x="474069" y="1444"/>
                    <a:pt x="506084" y="121"/>
                  </a:cubicBezTo>
                  <a:cubicBezTo>
                    <a:pt x="538099" y="-1202"/>
                    <a:pt x="392843" y="8587"/>
                    <a:pt x="367972" y="14408"/>
                  </a:cubicBezTo>
                  <a:cubicBezTo>
                    <a:pt x="343101" y="20229"/>
                    <a:pt x="317701" y="23669"/>
                    <a:pt x="356859" y="35046"/>
                  </a:cubicBezTo>
                  <a:cubicBezTo>
                    <a:pt x="396017" y="46423"/>
                    <a:pt x="575405" y="74998"/>
                    <a:pt x="602922" y="82671"/>
                  </a:cubicBezTo>
                  <a:cubicBezTo>
                    <a:pt x="630439" y="90344"/>
                    <a:pt x="521959" y="81083"/>
                    <a:pt x="521959" y="81083"/>
                  </a:cubicBezTo>
                  <a:lnTo>
                    <a:pt x="399722" y="79496"/>
                  </a:lnTo>
                  <a:cubicBezTo>
                    <a:pt x="371412" y="79496"/>
                    <a:pt x="332518" y="79496"/>
                    <a:pt x="352097" y="81083"/>
                  </a:cubicBezTo>
                  <a:cubicBezTo>
                    <a:pt x="371676" y="82670"/>
                    <a:pt x="512435" y="83200"/>
                    <a:pt x="517197" y="89021"/>
                  </a:cubicBezTo>
                  <a:cubicBezTo>
                    <a:pt x="521959" y="94842"/>
                    <a:pt x="405014" y="107541"/>
                    <a:pt x="380672" y="116008"/>
                  </a:cubicBezTo>
                  <a:cubicBezTo>
                    <a:pt x="356330" y="124475"/>
                    <a:pt x="369030" y="103309"/>
                    <a:pt x="371147" y="139821"/>
                  </a:cubicBezTo>
                  <a:cubicBezTo>
                    <a:pt x="373264" y="176333"/>
                    <a:pt x="389668" y="331908"/>
                    <a:pt x="393372" y="335083"/>
                  </a:cubicBezTo>
                  <a:cubicBezTo>
                    <a:pt x="397076" y="338258"/>
                    <a:pt x="388609" y="191679"/>
                    <a:pt x="393372" y="158871"/>
                  </a:cubicBezTo>
                  <a:cubicBezTo>
                    <a:pt x="398135" y="126063"/>
                    <a:pt x="421418" y="134529"/>
                    <a:pt x="421947" y="138233"/>
                  </a:cubicBezTo>
                  <a:cubicBezTo>
                    <a:pt x="422476" y="141937"/>
                    <a:pt x="397076" y="140615"/>
                    <a:pt x="396547" y="181096"/>
                  </a:cubicBezTo>
                  <a:cubicBezTo>
                    <a:pt x="396018" y="221577"/>
                    <a:pt x="418243" y="349636"/>
                    <a:pt x="418772" y="381121"/>
                  </a:cubicBezTo>
                  <a:cubicBezTo>
                    <a:pt x="419301" y="412606"/>
                    <a:pt x="456343" y="363394"/>
                    <a:pt x="399722" y="370008"/>
                  </a:cubicBezTo>
                  <a:cubicBezTo>
                    <a:pt x="343101" y="376623"/>
                    <a:pt x="114237" y="418427"/>
                    <a:pt x="79047" y="420808"/>
                  </a:cubicBezTo>
                  <a:cubicBezTo>
                    <a:pt x="43857" y="423189"/>
                    <a:pt x="130111" y="392233"/>
                    <a:pt x="188584" y="384296"/>
                  </a:cubicBezTo>
                  <a:cubicBezTo>
                    <a:pt x="247057" y="376359"/>
                    <a:pt x="411363" y="378475"/>
                    <a:pt x="429884" y="373183"/>
                  </a:cubicBezTo>
                  <a:cubicBezTo>
                    <a:pt x="448405" y="367891"/>
                    <a:pt x="299709" y="352546"/>
                    <a:pt x="299709" y="352546"/>
                  </a:cubicBezTo>
                  <a:cubicBezTo>
                    <a:pt x="254995" y="345932"/>
                    <a:pt x="197845" y="329792"/>
                    <a:pt x="161597" y="333496"/>
                  </a:cubicBezTo>
                  <a:cubicBezTo>
                    <a:pt x="125349" y="337200"/>
                    <a:pt x="74814" y="380063"/>
                    <a:pt x="82222" y="374771"/>
                  </a:cubicBezTo>
                  <a:cubicBezTo>
                    <a:pt x="89630" y="369479"/>
                    <a:pt x="181705" y="321061"/>
                    <a:pt x="206047" y="301746"/>
                  </a:cubicBezTo>
                  <a:cubicBezTo>
                    <a:pt x="230389" y="282431"/>
                    <a:pt x="223510" y="260470"/>
                    <a:pt x="228272" y="258883"/>
                  </a:cubicBezTo>
                  <a:cubicBezTo>
                    <a:pt x="233034" y="257296"/>
                    <a:pt x="192553" y="276611"/>
                    <a:pt x="234622" y="292221"/>
                  </a:cubicBezTo>
                  <a:cubicBezTo>
                    <a:pt x="276691" y="307831"/>
                    <a:pt x="471424" y="349900"/>
                    <a:pt x="480684" y="352546"/>
                  </a:cubicBezTo>
                  <a:cubicBezTo>
                    <a:pt x="489944" y="355192"/>
                    <a:pt x="356859" y="310213"/>
                    <a:pt x="290184" y="308096"/>
                  </a:cubicBezTo>
                  <a:cubicBezTo>
                    <a:pt x="223509" y="305979"/>
                    <a:pt x="108415" y="340111"/>
                    <a:pt x="80634" y="339846"/>
                  </a:cubicBezTo>
                  <a:cubicBezTo>
                    <a:pt x="52853" y="339581"/>
                    <a:pt x="96774" y="328469"/>
                    <a:pt x="123497" y="306508"/>
                  </a:cubicBezTo>
                  <a:cubicBezTo>
                    <a:pt x="150220" y="284547"/>
                    <a:pt x="231712" y="208083"/>
                    <a:pt x="240972" y="208083"/>
                  </a:cubicBezTo>
                  <a:cubicBezTo>
                    <a:pt x="250232" y="208083"/>
                    <a:pt x="186467" y="314446"/>
                    <a:pt x="179059" y="306508"/>
                  </a:cubicBezTo>
                  <a:cubicBezTo>
                    <a:pt x="171651" y="298571"/>
                    <a:pt x="203136" y="183741"/>
                    <a:pt x="196522" y="160458"/>
                  </a:cubicBezTo>
                  <a:cubicBezTo>
                    <a:pt x="189908" y="137175"/>
                    <a:pt x="155247" y="154373"/>
                    <a:pt x="139372" y="166808"/>
                  </a:cubicBezTo>
                  <a:cubicBezTo>
                    <a:pt x="123497" y="179243"/>
                    <a:pt x="108680" y="190885"/>
                    <a:pt x="101272" y="235071"/>
                  </a:cubicBezTo>
                  <a:cubicBezTo>
                    <a:pt x="93864" y="279257"/>
                    <a:pt x="97568" y="409961"/>
                    <a:pt x="94922" y="431921"/>
                  </a:cubicBezTo>
                  <a:cubicBezTo>
                    <a:pt x="92276" y="453881"/>
                    <a:pt x="95451" y="416046"/>
                    <a:pt x="85397" y="366833"/>
                  </a:cubicBezTo>
                  <a:cubicBezTo>
                    <a:pt x="75343" y="317621"/>
                    <a:pt x="48355" y="161781"/>
                    <a:pt x="34597" y="136646"/>
                  </a:cubicBezTo>
                  <a:cubicBezTo>
                    <a:pt x="20839" y="111511"/>
                    <a:pt x="4434" y="234806"/>
                    <a:pt x="2847" y="233483"/>
                  </a:cubicBezTo>
                  <a:close/>
                </a:path>
              </a:pathLst>
            </a:custGeom>
            <a:solidFill>
              <a:srgbClr val="FF66F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6" name="フリーフォーム: 図形 795">
              <a:extLst>
                <a:ext uri="{FF2B5EF4-FFF2-40B4-BE49-F238E27FC236}">
                  <a16:creationId xmlns:a16="http://schemas.microsoft.com/office/drawing/2014/main" id="{B993A553-2874-4AB0-9E78-C82908E1E2C3}"/>
                </a:ext>
              </a:extLst>
            </p:cNvPr>
            <p:cNvSpPr/>
            <p:nvPr/>
          </p:nvSpPr>
          <p:spPr>
            <a:xfrm>
              <a:off x="4653805" y="1227531"/>
              <a:ext cx="918007" cy="324153"/>
            </a:xfrm>
            <a:custGeom>
              <a:avLst/>
              <a:gdLst>
                <a:gd name="connsiteX0" fmla="*/ 745 w 918007"/>
                <a:gd name="connsiteY0" fmla="*/ 315519 h 324153"/>
                <a:gd name="connsiteX1" fmla="*/ 251570 w 918007"/>
                <a:gd name="connsiteY1" fmla="*/ 248844 h 324153"/>
                <a:gd name="connsiteX2" fmla="*/ 335708 w 918007"/>
                <a:gd name="connsiteY2" fmla="*/ 248844 h 324153"/>
                <a:gd name="connsiteX3" fmla="*/ 642095 w 918007"/>
                <a:gd name="connsiteY3" fmla="*/ 198044 h 324153"/>
                <a:gd name="connsiteX4" fmla="*/ 556370 w 918007"/>
                <a:gd name="connsiteY4" fmla="*/ 209157 h 324153"/>
                <a:gd name="connsiteX5" fmla="*/ 380158 w 918007"/>
                <a:gd name="connsiteY5" fmla="*/ 226619 h 324153"/>
                <a:gd name="connsiteX6" fmla="*/ 257920 w 918007"/>
                <a:gd name="connsiteY6" fmla="*/ 266307 h 324153"/>
                <a:gd name="connsiteX7" fmla="*/ 348408 w 918007"/>
                <a:gd name="connsiteY7" fmla="*/ 250432 h 324153"/>
                <a:gd name="connsiteX8" fmla="*/ 562720 w 918007"/>
                <a:gd name="connsiteY8" fmla="*/ 234557 h 324153"/>
                <a:gd name="connsiteX9" fmla="*/ 727820 w 918007"/>
                <a:gd name="connsiteY9" fmla="*/ 80569 h 324153"/>
                <a:gd name="connsiteX10" fmla="*/ 659558 w 918007"/>
                <a:gd name="connsiteY10" fmla="*/ 139307 h 324153"/>
                <a:gd name="connsiteX11" fmla="*/ 592883 w 918007"/>
                <a:gd name="connsiteY11" fmla="*/ 240907 h 324153"/>
                <a:gd name="connsiteX12" fmla="*/ 357933 w 918007"/>
                <a:gd name="connsiteY12" fmla="*/ 258369 h 324153"/>
                <a:gd name="connsiteX13" fmla="*/ 526208 w 918007"/>
                <a:gd name="connsiteY13" fmla="*/ 258369 h 324153"/>
                <a:gd name="connsiteX14" fmla="*/ 808783 w 918007"/>
                <a:gd name="connsiteY14" fmla="*/ 236144 h 324153"/>
                <a:gd name="connsiteX15" fmla="*/ 904033 w 918007"/>
                <a:gd name="connsiteY15" fmla="*/ 5957 h 324153"/>
                <a:gd name="connsiteX16" fmla="*/ 875458 w 918007"/>
                <a:gd name="connsiteY16" fmla="*/ 77394 h 324153"/>
                <a:gd name="connsiteX17" fmla="*/ 848470 w 918007"/>
                <a:gd name="connsiteY17" fmla="*/ 182169 h 324153"/>
                <a:gd name="connsiteX18" fmla="*/ 916733 w 918007"/>
                <a:gd name="connsiteY18" fmla="*/ 301232 h 324153"/>
                <a:gd name="connsiteX19" fmla="*/ 886570 w 918007"/>
                <a:gd name="connsiteY19" fmla="*/ 263132 h 324153"/>
                <a:gd name="connsiteX20" fmla="*/ 808783 w 918007"/>
                <a:gd name="connsiteY20" fmla="*/ 256782 h 324153"/>
                <a:gd name="connsiteX21" fmla="*/ 613520 w 918007"/>
                <a:gd name="connsiteY21" fmla="*/ 250432 h 324153"/>
                <a:gd name="connsiteX22" fmla="*/ 678608 w 918007"/>
                <a:gd name="connsiteY22" fmla="*/ 259957 h 324153"/>
                <a:gd name="connsiteX23" fmla="*/ 599233 w 918007"/>
                <a:gd name="connsiteY23" fmla="*/ 272657 h 324153"/>
                <a:gd name="connsiteX24" fmla="*/ 462708 w 918007"/>
                <a:gd name="connsiteY24" fmla="*/ 301232 h 324153"/>
                <a:gd name="connsiteX25" fmla="*/ 302370 w 918007"/>
                <a:gd name="connsiteY25" fmla="*/ 298057 h 324153"/>
                <a:gd name="connsiteX26" fmla="*/ 629395 w 918007"/>
                <a:gd name="connsiteY26" fmla="*/ 269482 h 324153"/>
                <a:gd name="connsiteX27" fmla="*/ 272208 w 918007"/>
                <a:gd name="connsiteY27" fmla="*/ 285357 h 324153"/>
                <a:gd name="connsiteX28" fmla="*/ 176958 w 918007"/>
                <a:gd name="connsiteY28" fmla="*/ 315519 h 324153"/>
                <a:gd name="connsiteX29" fmla="*/ 745 w 918007"/>
                <a:gd name="connsiteY29" fmla="*/ 315519 h 32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18007" h="324153">
                  <a:moveTo>
                    <a:pt x="745" y="315519"/>
                  </a:moveTo>
                  <a:cubicBezTo>
                    <a:pt x="13180" y="304406"/>
                    <a:pt x="195743" y="259956"/>
                    <a:pt x="251570" y="248844"/>
                  </a:cubicBezTo>
                  <a:cubicBezTo>
                    <a:pt x="307397" y="237732"/>
                    <a:pt x="270620" y="257311"/>
                    <a:pt x="335708" y="248844"/>
                  </a:cubicBezTo>
                  <a:cubicBezTo>
                    <a:pt x="400796" y="240377"/>
                    <a:pt x="605318" y="204658"/>
                    <a:pt x="642095" y="198044"/>
                  </a:cubicBezTo>
                  <a:cubicBezTo>
                    <a:pt x="678872" y="191430"/>
                    <a:pt x="600026" y="204395"/>
                    <a:pt x="556370" y="209157"/>
                  </a:cubicBezTo>
                  <a:cubicBezTo>
                    <a:pt x="512714" y="213919"/>
                    <a:pt x="429900" y="217094"/>
                    <a:pt x="380158" y="226619"/>
                  </a:cubicBezTo>
                  <a:cubicBezTo>
                    <a:pt x="330416" y="236144"/>
                    <a:pt x="263212" y="262338"/>
                    <a:pt x="257920" y="266307"/>
                  </a:cubicBezTo>
                  <a:cubicBezTo>
                    <a:pt x="252628" y="270276"/>
                    <a:pt x="297608" y="255724"/>
                    <a:pt x="348408" y="250432"/>
                  </a:cubicBezTo>
                  <a:cubicBezTo>
                    <a:pt x="399208" y="245140"/>
                    <a:pt x="499485" y="262868"/>
                    <a:pt x="562720" y="234557"/>
                  </a:cubicBezTo>
                  <a:cubicBezTo>
                    <a:pt x="625955" y="206246"/>
                    <a:pt x="711680" y="96444"/>
                    <a:pt x="727820" y="80569"/>
                  </a:cubicBezTo>
                  <a:cubicBezTo>
                    <a:pt x="743960" y="64694"/>
                    <a:pt x="682047" y="112584"/>
                    <a:pt x="659558" y="139307"/>
                  </a:cubicBezTo>
                  <a:cubicBezTo>
                    <a:pt x="637069" y="166030"/>
                    <a:pt x="643154" y="221063"/>
                    <a:pt x="592883" y="240907"/>
                  </a:cubicBezTo>
                  <a:cubicBezTo>
                    <a:pt x="542612" y="260751"/>
                    <a:pt x="369046" y="255459"/>
                    <a:pt x="357933" y="258369"/>
                  </a:cubicBezTo>
                  <a:cubicBezTo>
                    <a:pt x="346820" y="261279"/>
                    <a:pt x="451066" y="262073"/>
                    <a:pt x="526208" y="258369"/>
                  </a:cubicBezTo>
                  <a:cubicBezTo>
                    <a:pt x="601350" y="254665"/>
                    <a:pt x="745812" y="278213"/>
                    <a:pt x="808783" y="236144"/>
                  </a:cubicBezTo>
                  <a:cubicBezTo>
                    <a:pt x="871754" y="194075"/>
                    <a:pt x="892921" y="32415"/>
                    <a:pt x="904033" y="5957"/>
                  </a:cubicBezTo>
                  <a:cubicBezTo>
                    <a:pt x="915146" y="-20501"/>
                    <a:pt x="884718" y="48025"/>
                    <a:pt x="875458" y="77394"/>
                  </a:cubicBezTo>
                  <a:cubicBezTo>
                    <a:pt x="866198" y="106763"/>
                    <a:pt x="841591" y="144863"/>
                    <a:pt x="848470" y="182169"/>
                  </a:cubicBezTo>
                  <a:cubicBezTo>
                    <a:pt x="855349" y="219475"/>
                    <a:pt x="910383" y="287738"/>
                    <a:pt x="916733" y="301232"/>
                  </a:cubicBezTo>
                  <a:cubicBezTo>
                    <a:pt x="923083" y="314726"/>
                    <a:pt x="904562" y="270540"/>
                    <a:pt x="886570" y="263132"/>
                  </a:cubicBezTo>
                  <a:cubicBezTo>
                    <a:pt x="868578" y="255724"/>
                    <a:pt x="854291" y="258899"/>
                    <a:pt x="808783" y="256782"/>
                  </a:cubicBezTo>
                  <a:cubicBezTo>
                    <a:pt x="763275" y="254665"/>
                    <a:pt x="635216" y="249903"/>
                    <a:pt x="613520" y="250432"/>
                  </a:cubicBezTo>
                  <a:cubicBezTo>
                    <a:pt x="591824" y="250961"/>
                    <a:pt x="680989" y="256253"/>
                    <a:pt x="678608" y="259957"/>
                  </a:cubicBezTo>
                  <a:cubicBezTo>
                    <a:pt x="676227" y="263661"/>
                    <a:pt x="635216" y="265778"/>
                    <a:pt x="599233" y="272657"/>
                  </a:cubicBezTo>
                  <a:cubicBezTo>
                    <a:pt x="563250" y="279536"/>
                    <a:pt x="512185" y="296999"/>
                    <a:pt x="462708" y="301232"/>
                  </a:cubicBezTo>
                  <a:cubicBezTo>
                    <a:pt x="413231" y="305465"/>
                    <a:pt x="274589" y="303349"/>
                    <a:pt x="302370" y="298057"/>
                  </a:cubicBezTo>
                  <a:cubicBezTo>
                    <a:pt x="330151" y="292765"/>
                    <a:pt x="634422" y="271599"/>
                    <a:pt x="629395" y="269482"/>
                  </a:cubicBezTo>
                  <a:cubicBezTo>
                    <a:pt x="624368" y="267365"/>
                    <a:pt x="347614" y="277684"/>
                    <a:pt x="272208" y="285357"/>
                  </a:cubicBezTo>
                  <a:cubicBezTo>
                    <a:pt x="196802" y="293030"/>
                    <a:pt x="219027" y="303613"/>
                    <a:pt x="176958" y="315519"/>
                  </a:cubicBezTo>
                  <a:cubicBezTo>
                    <a:pt x="134889" y="327425"/>
                    <a:pt x="-11690" y="326632"/>
                    <a:pt x="745" y="315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7" name="フリーフォーム: 図形 796">
              <a:extLst>
                <a:ext uri="{FF2B5EF4-FFF2-40B4-BE49-F238E27FC236}">
                  <a16:creationId xmlns:a16="http://schemas.microsoft.com/office/drawing/2014/main" id="{3DCCC8B3-5E69-434C-B622-8FF36B84A6C2}"/>
                </a:ext>
              </a:extLst>
            </p:cNvPr>
            <p:cNvSpPr/>
            <p:nvPr/>
          </p:nvSpPr>
          <p:spPr>
            <a:xfrm>
              <a:off x="4713563" y="2099765"/>
              <a:ext cx="46038" cy="1219197"/>
            </a:xfrm>
            <a:custGeom>
              <a:avLst/>
              <a:gdLst>
                <a:gd name="connsiteX0" fmla="*/ 23537 w 46038"/>
                <a:gd name="connsiteY0" fmla="*/ 46535 h 1219197"/>
                <a:gd name="connsiteX1" fmla="*/ 44704 w 46038"/>
                <a:gd name="connsiteY1" fmla="*/ 1126035 h 1219197"/>
                <a:gd name="connsiteX2" fmla="*/ 40470 w 46038"/>
                <a:gd name="connsiteY2" fmla="*/ 1098518 h 1219197"/>
                <a:gd name="connsiteX3" fmla="*/ 12954 w 46038"/>
                <a:gd name="connsiteY3" fmla="*/ 563002 h 1219197"/>
                <a:gd name="connsiteX4" fmla="*/ 254 w 46038"/>
                <a:gd name="connsiteY4" fmla="*/ 230685 h 1219197"/>
                <a:gd name="connsiteX5" fmla="*/ 23537 w 46038"/>
                <a:gd name="connsiteY5" fmla="*/ 46535 h 1219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38" h="1219197">
                  <a:moveTo>
                    <a:pt x="23537" y="46535"/>
                  </a:moveTo>
                  <a:cubicBezTo>
                    <a:pt x="30945" y="195760"/>
                    <a:pt x="41882" y="950705"/>
                    <a:pt x="44704" y="1126035"/>
                  </a:cubicBezTo>
                  <a:cubicBezTo>
                    <a:pt x="47526" y="1301365"/>
                    <a:pt x="45762" y="1192357"/>
                    <a:pt x="40470" y="1098518"/>
                  </a:cubicBezTo>
                  <a:cubicBezTo>
                    <a:pt x="35178" y="1004679"/>
                    <a:pt x="19657" y="707641"/>
                    <a:pt x="12954" y="563002"/>
                  </a:cubicBezTo>
                  <a:cubicBezTo>
                    <a:pt x="6251" y="418363"/>
                    <a:pt x="-1510" y="313941"/>
                    <a:pt x="254" y="230685"/>
                  </a:cubicBezTo>
                  <a:cubicBezTo>
                    <a:pt x="2018" y="147429"/>
                    <a:pt x="16129" y="-102690"/>
                    <a:pt x="23537" y="465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8" name="フリーフォーム: 図形 797">
              <a:extLst>
                <a:ext uri="{FF2B5EF4-FFF2-40B4-BE49-F238E27FC236}">
                  <a16:creationId xmlns:a16="http://schemas.microsoft.com/office/drawing/2014/main" id="{AF14FEC6-8567-40E1-BAED-A963CF3E7ED8}"/>
                </a:ext>
              </a:extLst>
            </p:cNvPr>
            <p:cNvSpPr/>
            <p:nvPr/>
          </p:nvSpPr>
          <p:spPr>
            <a:xfrm>
              <a:off x="4759733" y="2062536"/>
              <a:ext cx="49439" cy="1273782"/>
            </a:xfrm>
            <a:custGeom>
              <a:avLst/>
              <a:gdLst>
                <a:gd name="connsiteX0" fmla="*/ 9117 w 49439"/>
                <a:gd name="connsiteY0" fmla="*/ 13914 h 1273782"/>
                <a:gd name="connsiteX1" fmla="*/ 36634 w 49439"/>
                <a:gd name="connsiteY1" fmla="*/ 638331 h 1273782"/>
                <a:gd name="connsiteX2" fmla="*/ 49334 w 49439"/>
                <a:gd name="connsiteY2" fmla="*/ 949481 h 1273782"/>
                <a:gd name="connsiteX3" fmla="*/ 30284 w 49439"/>
                <a:gd name="connsiteY3" fmla="*/ 1264864 h 1273782"/>
                <a:gd name="connsiteX4" fmla="*/ 32400 w 49439"/>
                <a:gd name="connsiteY4" fmla="*/ 1159031 h 1273782"/>
                <a:gd name="connsiteX5" fmla="*/ 26050 w 49439"/>
                <a:gd name="connsiteY5" fmla="*/ 866931 h 1273782"/>
                <a:gd name="connsiteX6" fmla="*/ 650 w 49439"/>
                <a:gd name="connsiteY6" fmla="*/ 255214 h 1273782"/>
                <a:gd name="connsiteX7" fmla="*/ 9117 w 49439"/>
                <a:gd name="connsiteY7" fmla="*/ 13914 h 1273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39" h="1273782">
                  <a:moveTo>
                    <a:pt x="9117" y="13914"/>
                  </a:moveTo>
                  <a:cubicBezTo>
                    <a:pt x="15114" y="77767"/>
                    <a:pt x="29931" y="482403"/>
                    <a:pt x="36634" y="638331"/>
                  </a:cubicBezTo>
                  <a:cubicBezTo>
                    <a:pt x="43337" y="794259"/>
                    <a:pt x="50392" y="845059"/>
                    <a:pt x="49334" y="949481"/>
                  </a:cubicBezTo>
                  <a:cubicBezTo>
                    <a:pt x="48276" y="1053903"/>
                    <a:pt x="33106" y="1229939"/>
                    <a:pt x="30284" y="1264864"/>
                  </a:cubicBezTo>
                  <a:cubicBezTo>
                    <a:pt x="27462" y="1299789"/>
                    <a:pt x="33106" y="1225353"/>
                    <a:pt x="32400" y="1159031"/>
                  </a:cubicBezTo>
                  <a:cubicBezTo>
                    <a:pt x="31694" y="1092709"/>
                    <a:pt x="31342" y="1017567"/>
                    <a:pt x="26050" y="866931"/>
                  </a:cubicBezTo>
                  <a:cubicBezTo>
                    <a:pt x="20758" y="716295"/>
                    <a:pt x="3119" y="391386"/>
                    <a:pt x="650" y="255214"/>
                  </a:cubicBezTo>
                  <a:cubicBezTo>
                    <a:pt x="-1819" y="119042"/>
                    <a:pt x="3120" y="-49939"/>
                    <a:pt x="9117" y="139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9" name="フリーフォーム: 図形 798">
              <a:extLst>
                <a:ext uri="{FF2B5EF4-FFF2-40B4-BE49-F238E27FC236}">
                  <a16:creationId xmlns:a16="http://schemas.microsoft.com/office/drawing/2014/main" id="{9C7F5687-51B1-4DA7-A88C-507E20D7D59D}"/>
                </a:ext>
              </a:extLst>
            </p:cNvPr>
            <p:cNvSpPr/>
            <p:nvPr/>
          </p:nvSpPr>
          <p:spPr>
            <a:xfrm>
              <a:off x="4148612" y="2654289"/>
              <a:ext cx="288267" cy="548234"/>
            </a:xfrm>
            <a:custGeom>
              <a:avLst/>
              <a:gdLst>
                <a:gd name="connsiteX0" fmla="*/ 287921 w 288267"/>
                <a:gd name="connsiteY0" fmla="*/ 11 h 548234"/>
                <a:gd name="connsiteX1" fmla="*/ 99538 w 288267"/>
                <a:gd name="connsiteY1" fmla="*/ 427578 h 548234"/>
                <a:gd name="connsiteX2" fmla="*/ 55 w 288267"/>
                <a:gd name="connsiteY2" fmla="*/ 548228 h 548234"/>
                <a:gd name="connsiteX3" fmla="*/ 86838 w 288267"/>
                <a:gd name="connsiteY3" fmla="*/ 431811 h 548234"/>
                <a:gd name="connsiteX4" fmla="*/ 177855 w 288267"/>
                <a:gd name="connsiteY4" fmla="*/ 211678 h 548234"/>
                <a:gd name="connsiteX5" fmla="*/ 48738 w 288267"/>
                <a:gd name="connsiteY5" fmla="*/ 412761 h 548234"/>
                <a:gd name="connsiteX6" fmla="*/ 287921 w 288267"/>
                <a:gd name="connsiteY6" fmla="*/ 11 h 548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267" h="548234">
                  <a:moveTo>
                    <a:pt x="287921" y="11"/>
                  </a:moveTo>
                  <a:cubicBezTo>
                    <a:pt x="296388" y="2480"/>
                    <a:pt x="147516" y="336209"/>
                    <a:pt x="99538" y="427578"/>
                  </a:cubicBezTo>
                  <a:cubicBezTo>
                    <a:pt x="51560" y="518947"/>
                    <a:pt x="2172" y="547523"/>
                    <a:pt x="55" y="548228"/>
                  </a:cubicBezTo>
                  <a:cubicBezTo>
                    <a:pt x="-2062" y="548934"/>
                    <a:pt x="57205" y="487903"/>
                    <a:pt x="86838" y="431811"/>
                  </a:cubicBezTo>
                  <a:cubicBezTo>
                    <a:pt x="116471" y="375719"/>
                    <a:pt x="184205" y="214853"/>
                    <a:pt x="177855" y="211678"/>
                  </a:cubicBezTo>
                  <a:cubicBezTo>
                    <a:pt x="171505" y="208503"/>
                    <a:pt x="32157" y="447686"/>
                    <a:pt x="48738" y="412761"/>
                  </a:cubicBezTo>
                  <a:cubicBezTo>
                    <a:pt x="65319" y="377836"/>
                    <a:pt x="279454" y="-2458"/>
                    <a:pt x="287921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0" name="フリーフォーム: 図形 799">
              <a:extLst>
                <a:ext uri="{FF2B5EF4-FFF2-40B4-BE49-F238E27FC236}">
                  <a16:creationId xmlns:a16="http://schemas.microsoft.com/office/drawing/2014/main" id="{92450287-1C4C-4C8E-92C0-5B591E98FFE7}"/>
                </a:ext>
              </a:extLst>
            </p:cNvPr>
            <p:cNvSpPr/>
            <p:nvPr/>
          </p:nvSpPr>
          <p:spPr>
            <a:xfrm>
              <a:off x="4348520" y="2139155"/>
              <a:ext cx="378611" cy="1210562"/>
            </a:xfrm>
            <a:custGeom>
              <a:avLst/>
              <a:gdLst>
                <a:gd name="connsiteX0" fmla="*/ 377997 w 378611"/>
                <a:gd name="connsiteY0" fmla="*/ 795 h 1210562"/>
                <a:gd name="connsiteX1" fmla="*/ 316613 w 378611"/>
                <a:gd name="connsiteY1" fmla="*/ 244212 h 1210562"/>
                <a:gd name="connsiteX2" fmla="*/ 301797 w 378611"/>
                <a:gd name="connsiteY2" fmla="*/ 1042195 h 1210562"/>
                <a:gd name="connsiteX3" fmla="*/ 314497 w 378611"/>
                <a:gd name="connsiteY3" fmla="*/ 921545 h 1210562"/>
                <a:gd name="connsiteX4" fmla="*/ 291213 w 378611"/>
                <a:gd name="connsiteY4" fmla="*/ 341578 h 1210562"/>
                <a:gd name="connsiteX5" fmla="*/ 295447 w 378611"/>
                <a:gd name="connsiteY5" fmla="*/ 565945 h 1210562"/>
                <a:gd name="connsiteX6" fmla="*/ 234063 w 378611"/>
                <a:gd name="connsiteY6" fmla="*/ 1054895 h 1210562"/>
                <a:gd name="connsiteX7" fmla="*/ 231947 w 378611"/>
                <a:gd name="connsiteY7" fmla="*/ 1054895 h 1210562"/>
                <a:gd name="connsiteX8" fmla="*/ 261580 w 378611"/>
                <a:gd name="connsiteY8" fmla="*/ 798778 h 1210562"/>
                <a:gd name="connsiteX9" fmla="*/ 193847 w 378611"/>
                <a:gd name="connsiteY9" fmla="*/ 1035845 h 1210562"/>
                <a:gd name="connsiteX10" fmla="*/ 299680 w 378611"/>
                <a:gd name="connsiteY10" fmla="*/ 352162 h 1210562"/>
                <a:gd name="connsiteX11" fmla="*/ 261580 w 378611"/>
                <a:gd name="connsiteY11" fmla="*/ 506678 h 1210562"/>
                <a:gd name="connsiteX12" fmla="*/ 11813 w 378611"/>
                <a:gd name="connsiteY12" fmla="*/ 1198828 h 1210562"/>
                <a:gd name="connsiteX13" fmla="*/ 56263 w 378611"/>
                <a:gd name="connsiteY13" fmla="*/ 900378 h 1210562"/>
                <a:gd name="connsiteX14" fmla="*/ 195963 w 378611"/>
                <a:gd name="connsiteY14" fmla="*/ 362745 h 1210562"/>
                <a:gd name="connsiteX15" fmla="*/ 145163 w 378611"/>
                <a:gd name="connsiteY15" fmla="*/ 599812 h 1210562"/>
                <a:gd name="connsiteX16" fmla="*/ 272163 w 378611"/>
                <a:gd name="connsiteY16" fmla="*/ 26195 h 1210562"/>
                <a:gd name="connsiteX17" fmla="*/ 267930 w 378611"/>
                <a:gd name="connsiteY17" fmla="*/ 271728 h 1210562"/>
                <a:gd name="connsiteX18" fmla="*/ 274280 w 378611"/>
                <a:gd name="connsiteY18" fmla="*/ 170128 h 1210562"/>
                <a:gd name="connsiteX19" fmla="*/ 377997 w 378611"/>
                <a:gd name="connsiteY19" fmla="*/ 795 h 121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8611" h="1210562">
                  <a:moveTo>
                    <a:pt x="377997" y="795"/>
                  </a:moveTo>
                  <a:cubicBezTo>
                    <a:pt x="385052" y="13142"/>
                    <a:pt x="329313" y="70645"/>
                    <a:pt x="316613" y="244212"/>
                  </a:cubicBezTo>
                  <a:cubicBezTo>
                    <a:pt x="303913" y="417779"/>
                    <a:pt x="302150" y="929306"/>
                    <a:pt x="301797" y="1042195"/>
                  </a:cubicBezTo>
                  <a:cubicBezTo>
                    <a:pt x="301444" y="1155084"/>
                    <a:pt x="316261" y="1038314"/>
                    <a:pt x="314497" y="921545"/>
                  </a:cubicBezTo>
                  <a:cubicBezTo>
                    <a:pt x="312733" y="804776"/>
                    <a:pt x="294388" y="400845"/>
                    <a:pt x="291213" y="341578"/>
                  </a:cubicBezTo>
                  <a:cubicBezTo>
                    <a:pt x="288038" y="282311"/>
                    <a:pt x="304972" y="447059"/>
                    <a:pt x="295447" y="565945"/>
                  </a:cubicBezTo>
                  <a:cubicBezTo>
                    <a:pt x="285922" y="684831"/>
                    <a:pt x="244646" y="973403"/>
                    <a:pt x="234063" y="1054895"/>
                  </a:cubicBezTo>
                  <a:cubicBezTo>
                    <a:pt x="223480" y="1136387"/>
                    <a:pt x="227361" y="1097581"/>
                    <a:pt x="231947" y="1054895"/>
                  </a:cubicBezTo>
                  <a:cubicBezTo>
                    <a:pt x="236533" y="1012209"/>
                    <a:pt x="267930" y="801953"/>
                    <a:pt x="261580" y="798778"/>
                  </a:cubicBezTo>
                  <a:cubicBezTo>
                    <a:pt x="255230" y="795603"/>
                    <a:pt x="187497" y="1110281"/>
                    <a:pt x="193847" y="1035845"/>
                  </a:cubicBezTo>
                  <a:cubicBezTo>
                    <a:pt x="200197" y="961409"/>
                    <a:pt x="288391" y="440356"/>
                    <a:pt x="299680" y="352162"/>
                  </a:cubicBezTo>
                  <a:cubicBezTo>
                    <a:pt x="310969" y="263968"/>
                    <a:pt x="309558" y="365567"/>
                    <a:pt x="261580" y="506678"/>
                  </a:cubicBezTo>
                  <a:cubicBezTo>
                    <a:pt x="213602" y="647789"/>
                    <a:pt x="46032" y="1133211"/>
                    <a:pt x="11813" y="1198828"/>
                  </a:cubicBezTo>
                  <a:cubicBezTo>
                    <a:pt x="-22407" y="1264445"/>
                    <a:pt x="25571" y="1039725"/>
                    <a:pt x="56263" y="900378"/>
                  </a:cubicBezTo>
                  <a:cubicBezTo>
                    <a:pt x="86955" y="761031"/>
                    <a:pt x="181146" y="412839"/>
                    <a:pt x="195963" y="362745"/>
                  </a:cubicBezTo>
                  <a:cubicBezTo>
                    <a:pt x="210780" y="312651"/>
                    <a:pt x="132463" y="655904"/>
                    <a:pt x="145163" y="599812"/>
                  </a:cubicBezTo>
                  <a:cubicBezTo>
                    <a:pt x="157863" y="543720"/>
                    <a:pt x="251702" y="80876"/>
                    <a:pt x="272163" y="26195"/>
                  </a:cubicBezTo>
                  <a:cubicBezTo>
                    <a:pt x="292624" y="-28486"/>
                    <a:pt x="267577" y="247739"/>
                    <a:pt x="267930" y="271728"/>
                  </a:cubicBezTo>
                  <a:cubicBezTo>
                    <a:pt x="268283" y="295717"/>
                    <a:pt x="256994" y="217047"/>
                    <a:pt x="274280" y="170128"/>
                  </a:cubicBezTo>
                  <a:cubicBezTo>
                    <a:pt x="291566" y="123209"/>
                    <a:pt x="370942" y="-11552"/>
                    <a:pt x="377997" y="7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1" name="フリーフォーム: 図形 800">
              <a:extLst>
                <a:ext uri="{FF2B5EF4-FFF2-40B4-BE49-F238E27FC236}">
                  <a16:creationId xmlns:a16="http://schemas.microsoft.com/office/drawing/2014/main" id="{8041C9B7-EB32-4602-A564-7B8E2045B0AB}"/>
                </a:ext>
              </a:extLst>
            </p:cNvPr>
            <p:cNvSpPr/>
            <p:nvPr/>
          </p:nvSpPr>
          <p:spPr>
            <a:xfrm>
              <a:off x="4292756" y="2803516"/>
              <a:ext cx="394750" cy="710241"/>
            </a:xfrm>
            <a:custGeom>
              <a:avLst/>
              <a:gdLst>
                <a:gd name="connsiteX0" fmla="*/ 389311 w 394750"/>
                <a:gd name="connsiteY0" fmla="*/ 396884 h 710241"/>
                <a:gd name="connsiteX1" fmla="*/ 10427 w 394750"/>
                <a:gd name="connsiteY1" fmla="*/ 699567 h 710241"/>
                <a:gd name="connsiteX2" fmla="*/ 116261 w 394750"/>
                <a:gd name="connsiteY2" fmla="*/ 627601 h 710241"/>
                <a:gd name="connsiteX3" fmla="*/ 222094 w 394750"/>
                <a:gd name="connsiteY3" fmla="*/ 487901 h 710241"/>
                <a:gd name="connsiteX4" fmla="*/ 319461 w 394750"/>
                <a:gd name="connsiteY4" fmla="*/ 5301 h 710241"/>
                <a:gd name="connsiteX5" fmla="*/ 198811 w 394750"/>
                <a:gd name="connsiteY5" fmla="*/ 255067 h 710241"/>
                <a:gd name="connsiteX6" fmla="*/ 65461 w 394750"/>
                <a:gd name="connsiteY6" fmla="*/ 636067 h 710241"/>
                <a:gd name="connsiteX7" fmla="*/ 222094 w 394750"/>
                <a:gd name="connsiteY7" fmla="*/ 485784 h 710241"/>
                <a:gd name="connsiteX8" fmla="*/ 389311 w 394750"/>
                <a:gd name="connsiteY8" fmla="*/ 396884 h 710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4750" h="710241">
                  <a:moveTo>
                    <a:pt x="389311" y="396884"/>
                  </a:moveTo>
                  <a:cubicBezTo>
                    <a:pt x="354033" y="432514"/>
                    <a:pt x="55935" y="661114"/>
                    <a:pt x="10427" y="699567"/>
                  </a:cubicBezTo>
                  <a:cubicBezTo>
                    <a:pt x="-35081" y="738020"/>
                    <a:pt x="80983" y="662879"/>
                    <a:pt x="116261" y="627601"/>
                  </a:cubicBezTo>
                  <a:cubicBezTo>
                    <a:pt x="151539" y="592323"/>
                    <a:pt x="188227" y="591618"/>
                    <a:pt x="222094" y="487901"/>
                  </a:cubicBezTo>
                  <a:cubicBezTo>
                    <a:pt x="255961" y="384184"/>
                    <a:pt x="323341" y="44107"/>
                    <a:pt x="319461" y="5301"/>
                  </a:cubicBezTo>
                  <a:cubicBezTo>
                    <a:pt x="315580" y="-33505"/>
                    <a:pt x="241144" y="149939"/>
                    <a:pt x="198811" y="255067"/>
                  </a:cubicBezTo>
                  <a:cubicBezTo>
                    <a:pt x="156478" y="360195"/>
                    <a:pt x="61580" y="597614"/>
                    <a:pt x="65461" y="636067"/>
                  </a:cubicBezTo>
                  <a:cubicBezTo>
                    <a:pt x="69341" y="674520"/>
                    <a:pt x="165297" y="523884"/>
                    <a:pt x="222094" y="485784"/>
                  </a:cubicBezTo>
                  <a:cubicBezTo>
                    <a:pt x="278891" y="447684"/>
                    <a:pt x="424589" y="361254"/>
                    <a:pt x="389311" y="396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2" name="フリーフォーム: 図形 801">
              <a:extLst>
                <a:ext uri="{FF2B5EF4-FFF2-40B4-BE49-F238E27FC236}">
                  <a16:creationId xmlns:a16="http://schemas.microsoft.com/office/drawing/2014/main" id="{C24BE7C6-4B49-43C9-B964-306746BB3E89}"/>
                </a:ext>
              </a:extLst>
            </p:cNvPr>
            <p:cNvSpPr/>
            <p:nvPr/>
          </p:nvSpPr>
          <p:spPr>
            <a:xfrm>
              <a:off x="3403493" y="2717182"/>
              <a:ext cx="644407" cy="628559"/>
            </a:xfrm>
            <a:custGeom>
              <a:avLst/>
              <a:gdLst>
                <a:gd name="connsiteX0" fmla="*/ 8574 w 644407"/>
                <a:gd name="connsiteY0" fmla="*/ 2735 h 628559"/>
                <a:gd name="connsiteX1" fmla="*/ 317607 w 644407"/>
                <a:gd name="connsiteY1" fmla="*/ 301185 h 628559"/>
                <a:gd name="connsiteX2" fmla="*/ 425557 w 644407"/>
                <a:gd name="connsiteY2" fmla="*/ 421835 h 628559"/>
                <a:gd name="connsiteX3" fmla="*/ 639340 w 644407"/>
                <a:gd name="connsiteY3" fmla="*/ 620801 h 628559"/>
                <a:gd name="connsiteX4" fmla="*/ 582190 w 644407"/>
                <a:gd name="connsiteY4" fmla="*/ 591168 h 628559"/>
                <a:gd name="connsiteX5" fmla="*/ 209657 w 644407"/>
                <a:gd name="connsiteY5" fmla="*/ 375268 h 628559"/>
                <a:gd name="connsiteX6" fmla="*/ 474240 w 644407"/>
                <a:gd name="connsiteY6" fmla="*/ 504385 h 628559"/>
                <a:gd name="connsiteX7" fmla="*/ 300674 w 644407"/>
                <a:gd name="connsiteY7" fmla="*/ 392201 h 628559"/>
                <a:gd name="connsiteX8" fmla="*/ 103824 w 644407"/>
                <a:gd name="connsiteY8" fmla="*/ 165718 h 628559"/>
                <a:gd name="connsiteX9" fmla="*/ 8574 w 644407"/>
                <a:gd name="connsiteY9" fmla="*/ 2735 h 62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4407" h="628559">
                  <a:moveTo>
                    <a:pt x="8574" y="2735"/>
                  </a:moveTo>
                  <a:cubicBezTo>
                    <a:pt x="44205" y="25313"/>
                    <a:pt x="248110" y="231335"/>
                    <a:pt x="317607" y="301185"/>
                  </a:cubicBezTo>
                  <a:cubicBezTo>
                    <a:pt x="387104" y="371035"/>
                    <a:pt x="371935" y="368566"/>
                    <a:pt x="425557" y="421835"/>
                  </a:cubicBezTo>
                  <a:cubicBezTo>
                    <a:pt x="479179" y="475104"/>
                    <a:pt x="613235" y="592579"/>
                    <a:pt x="639340" y="620801"/>
                  </a:cubicBezTo>
                  <a:cubicBezTo>
                    <a:pt x="665445" y="649023"/>
                    <a:pt x="582190" y="591168"/>
                    <a:pt x="582190" y="591168"/>
                  </a:cubicBezTo>
                  <a:cubicBezTo>
                    <a:pt x="510576" y="550246"/>
                    <a:pt x="227649" y="389732"/>
                    <a:pt x="209657" y="375268"/>
                  </a:cubicBezTo>
                  <a:cubicBezTo>
                    <a:pt x="191665" y="360804"/>
                    <a:pt x="459071" y="501563"/>
                    <a:pt x="474240" y="504385"/>
                  </a:cubicBezTo>
                  <a:cubicBezTo>
                    <a:pt x="489409" y="507207"/>
                    <a:pt x="362410" y="448646"/>
                    <a:pt x="300674" y="392201"/>
                  </a:cubicBezTo>
                  <a:cubicBezTo>
                    <a:pt x="238938" y="335756"/>
                    <a:pt x="150744" y="228512"/>
                    <a:pt x="103824" y="165718"/>
                  </a:cubicBezTo>
                  <a:cubicBezTo>
                    <a:pt x="56905" y="102924"/>
                    <a:pt x="-27057" y="-19843"/>
                    <a:pt x="8574" y="2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3" name="フリーフォーム: 図形 802">
              <a:extLst>
                <a:ext uri="{FF2B5EF4-FFF2-40B4-BE49-F238E27FC236}">
                  <a16:creationId xmlns:a16="http://schemas.microsoft.com/office/drawing/2014/main" id="{84C9C4F1-A1DE-44E3-9B78-6957B021953C}"/>
                </a:ext>
              </a:extLst>
            </p:cNvPr>
            <p:cNvSpPr/>
            <p:nvPr/>
          </p:nvSpPr>
          <p:spPr>
            <a:xfrm>
              <a:off x="3640558" y="2436283"/>
              <a:ext cx="914509" cy="1123224"/>
            </a:xfrm>
            <a:custGeom>
              <a:avLst/>
              <a:gdLst>
                <a:gd name="connsiteX0" fmla="*/ 914509 w 914509"/>
                <a:gd name="connsiteY0" fmla="*/ 0 h 1123224"/>
                <a:gd name="connsiteX1" fmla="*/ 690142 w 914509"/>
                <a:gd name="connsiteY1" fmla="*/ 986367 h 1123224"/>
                <a:gd name="connsiteX2" fmla="*/ 719775 w 914509"/>
                <a:gd name="connsiteY2" fmla="*/ 848784 h 1123224"/>
                <a:gd name="connsiteX3" fmla="*/ 838309 w 914509"/>
                <a:gd name="connsiteY3" fmla="*/ 292100 h 1123224"/>
                <a:gd name="connsiteX4" fmla="*/ 743059 w 914509"/>
                <a:gd name="connsiteY4" fmla="*/ 795867 h 1123224"/>
                <a:gd name="connsiteX5" fmla="*/ 700725 w 914509"/>
                <a:gd name="connsiteY5" fmla="*/ 1100667 h 1123224"/>
                <a:gd name="connsiteX6" fmla="*/ 671092 w 914509"/>
                <a:gd name="connsiteY6" fmla="*/ 1060450 h 1123224"/>
                <a:gd name="connsiteX7" fmla="*/ 6459 w 914509"/>
                <a:gd name="connsiteY7" fmla="*/ 740834 h 1123224"/>
                <a:gd name="connsiteX8" fmla="*/ 340892 w 914509"/>
                <a:gd name="connsiteY8" fmla="*/ 838200 h 1123224"/>
                <a:gd name="connsiteX9" fmla="*/ 467892 w 914509"/>
                <a:gd name="connsiteY9" fmla="*/ 789517 h 1123224"/>
                <a:gd name="connsiteX10" fmla="*/ 577959 w 914509"/>
                <a:gd name="connsiteY10" fmla="*/ 599017 h 1123224"/>
                <a:gd name="connsiteX11" fmla="*/ 914509 w 914509"/>
                <a:gd name="connsiteY11" fmla="*/ 0 h 112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4509" h="1123224">
                  <a:moveTo>
                    <a:pt x="914509" y="0"/>
                  </a:moveTo>
                  <a:lnTo>
                    <a:pt x="690142" y="986367"/>
                  </a:lnTo>
                  <a:cubicBezTo>
                    <a:pt x="657686" y="1127831"/>
                    <a:pt x="695080" y="964495"/>
                    <a:pt x="719775" y="848784"/>
                  </a:cubicBezTo>
                  <a:cubicBezTo>
                    <a:pt x="744469" y="733073"/>
                    <a:pt x="834428" y="300920"/>
                    <a:pt x="838309" y="292100"/>
                  </a:cubicBezTo>
                  <a:cubicBezTo>
                    <a:pt x="842190" y="283281"/>
                    <a:pt x="765990" y="661106"/>
                    <a:pt x="743059" y="795867"/>
                  </a:cubicBezTo>
                  <a:cubicBezTo>
                    <a:pt x="720128" y="930628"/>
                    <a:pt x="712719" y="1056570"/>
                    <a:pt x="700725" y="1100667"/>
                  </a:cubicBezTo>
                  <a:cubicBezTo>
                    <a:pt x="688731" y="1144764"/>
                    <a:pt x="786803" y="1120422"/>
                    <a:pt x="671092" y="1060450"/>
                  </a:cubicBezTo>
                  <a:cubicBezTo>
                    <a:pt x="555381" y="1000478"/>
                    <a:pt x="61492" y="777876"/>
                    <a:pt x="6459" y="740834"/>
                  </a:cubicBezTo>
                  <a:cubicBezTo>
                    <a:pt x="-48574" y="703792"/>
                    <a:pt x="263986" y="830086"/>
                    <a:pt x="340892" y="838200"/>
                  </a:cubicBezTo>
                  <a:cubicBezTo>
                    <a:pt x="417797" y="846314"/>
                    <a:pt x="428381" y="829381"/>
                    <a:pt x="467892" y="789517"/>
                  </a:cubicBezTo>
                  <a:cubicBezTo>
                    <a:pt x="507403" y="749653"/>
                    <a:pt x="577959" y="599017"/>
                    <a:pt x="577959" y="599017"/>
                  </a:cubicBezTo>
                  <a:lnTo>
                    <a:pt x="91450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4" name="フリーフォーム: 図形 803">
              <a:extLst>
                <a:ext uri="{FF2B5EF4-FFF2-40B4-BE49-F238E27FC236}">
                  <a16:creationId xmlns:a16="http://schemas.microsoft.com/office/drawing/2014/main" id="{29D2105E-9B55-453C-89C6-40851D52A642}"/>
                </a:ext>
              </a:extLst>
            </p:cNvPr>
            <p:cNvSpPr/>
            <p:nvPr/>
          </p:nvSpPr>
          <p:spPr>
            <a:xfrm>
              <a:off x="4232275" y="3544586"/>
              <a:ext cx="278039" cy="77036"/>
            </a:xfrm>
            <a:custGeom>
              <a:avLst/>
              <a:gdLst>
                <a:gd name="connsiteX0" fmla="*/ 0 w 278039"/>
                <a:gd name="connsiteY0" fmla="*/ 30464 h 77036"/>
                <a:gd name="connsiteX1" fmla="*/ 147638 w 278039"/>
                <a:gd name="connsiteY1" fmla="*/ 14589 h 77036"/>
                <a:gd name="connsiteX2" fmla="*/ 271463 w 278039"/>
                <a:gd name="connsiteY2" fmla="*/ 74914 h 77036"/>
                <a:gd name="connsiteX3" fmla="*/ 249238 w 278039"/>
                <a:gd name="connsiteY3" fmla="*/ 57452 h 77036"/>
                <a:gd name="connsiteX4" fmla="*/ 149225 w 278039"/>
                <a:gd name="connsiteY4" fmla="*/ 302 h 77036"/>
                <a:gd name="connsiteX5" fmla="*/ 0 w 278039"/>
                <a:gd name="connsiteY5" fmla="*/ 30464 h 7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039" h="77036">
                  <a:moveTo>
                    <a:pt x="0" y="30464"/>
                  </a:moveTo>
                  <a:cubicBezTo>
                    <a:pt x="-264" y="32845"/>
                    <a:pt x="102394" y="7181"/>
                    <a:pt x="147638" y="14589"/>
                  </a:cubicBezTo>
                  <a:cubicBezTo>
                    <a:pt x="192882" y="21997"/>
                    <a:pt x="254530" y="67770"/>
                    <a:pt x="271463" y="74914"/>
                  </a:cubicBezTo>
                  <a:cubicBezTo>
                    <a:pt x="288396" y="82058"/>
                    <a:pt x="269611" y="69887"/>
                    <a:pt x="249238" y="57452"/>
                  </a:cubicBezTo>
                  <a:cubicBezTo>
                    <a:pt x="228865" y="45017"/>
                    <a:pt x="191294" y="4006"/>
                    <a:pt x="149225" y="302"/>
                  </a:cubicBezTo>
                  <a:cubicBezTo>
                    <a:pt x="107156" y="-3402"/>
                    <a:pt x="264" y="28083"/>
                    <a:pt x="0" y="30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5" name="フリーフォーム: 図形 804">
              <a:extLst>
                <a:ext uri="{FF2B5EF4-FFF2-40B4-BE49-F238E27FC236}">
                  <a16:creationId xmlns:a16="http://schemas.microsoft.com/office/drawing/2014/main" id="{93555ACA-5E97-49BB-BFE0-E6C7B7716D17}"/>
                </a:ext>
              </a:extLst>
            </p:cNvPr>
            <p:cNvSpPr/>
            <p:nvPr/>
          </p:nvSpPr>
          <p:spPr>
            <a:xfrm>
              <a:off x="4213101" y="3520521"/>
              <a:ext cx="294029" cy="80039"/>
            </a:xfrm>
            <a:custGeom>
              <a:avLst/>
              <a:gdLst>
                <a:gd name="connsiteX0" fmla="*/ 124 w 294029"/>
                <a:gd name="connsiteY0" fmla="*/ 11667 h 80039"/>
                <a:gd name="connsiteX1" fmla="*/ 192212 w 294029"/>
                <a:gd name="connsiteY1" fmla="*/ 18017 h 80039"/>
                <a:gd name="connsiteX2" fmla="*/ 292224 w 294029"/>
                <a:gd name="connsiteY2" fmla="*/ 79929 h 80039"/>
                <a:gd name="connsiteX3" fmla="*/ 254124 w 294029"/>
                <a:gd name="connsiteY3" fmla="*/ 32304 h 80039"/>
                <a:gd name="connsiteX4" fmla="*/ 222374 w 294029"/>
                <a:gd name="connsiteY4" fmla="*/ 554 h 80039"/>
                <a:gd name="connsiteX5" fmla="*/ 124 w 294029"/>
                <a:gd name="connsiteY5" fmla="*/ 11667 h 8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4029" h="80039">
                  <a:moveTo>
                    <a:pt x="124" y="11667"/>
                  </a:moveTo>
                  <a:cubicBezTo>
                    <a:pt x="-4903" y="14577"/>
                    <a:pt x="143529" y="6640"/>
                    <a:pt x="192212" y="18017"/>
                  </a:cubicBezTo>
                  <a:cubicBezTo>
                    <a:pt x="240895" y="29394"/>
                    <a:pt x="281905" y="77548"/>
                    <a:pt x="292224" y="79929"/>
                  </a:cubicBezTo>
                  <a:cubicBezTo>
                    <a:pt x="302543" y="82310"/>
                    <a:pt x="265766" y="45533"/>
                    <a:pt x="254124" y="32304"/>
                  </a:cubicBezTo>
                  <a:cubicBezTo>
                    <a:pt x="242482" y="19075"/>
                    <a:pt x="266030" y="3729"/>
                    <a:pt x="222374" y="554"/>
                  </a:cubicBezTo>
                  <a:cubicBezTo>
                    <a:pt x="178718" y="-2621"/>
                    <a:pt x="5151" y="8757"/>
                    <a:pt x="124" y="116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6" name="フリーフォーム: 図形 805">
              <a:extLst>
                <a:ext uri="{FF2B5EF4-FFF2-40B4-BE49-F238E27FC236}">
                  <a16:creationId xmlns:a16="http://schemas.microsoft.com/office/drawing/2014/main" id="{3C3EA53F-0AA5-4291-AEB8-A21EC8282F80}"/>
                </a:ext>
              </a:extLst>
            </p:cNvPr>
            <p:cNvSpPr/>
            <p:nvPr/>
          </p:nvSpPr>
          <p:spPr>
            <a:xfrm>
              <a:off x="4395739" y="3179761"/>
              <a:ext cx="314529" cy="304803"/>
            </a:xfrm>
            <a:custGeom>
              <a:avLst/>
              <a:gdLst>
                <a:gd name="connsiteX0" fmla="*/ 314374 w 314529"/>
                <a:gd name="connsiteY0" fmla="*/ 2 h 304803"/>
                <a:gd name="connsiteX1" fmla="*/ 219124 w 314529"/>
                <a:gd name="connsiteY1" fmla="*/ 133352 h 304803"/>
                <a:gd name="connsiteX2" fmla="*/ 49 w 314529"/>
                <a:gd name="connsiteY2" fmla="*/ 304802 h 304803"/>
                <a:gd name="connsiteX3" fmla="*/ 200074 w 314529"/>
                <a:gd name="connsiteY3" fmla="*/ 136527 h 304803"/>
                <a:gd name="connsiteX4" fmla="*/ 314374 w 314529"/>
                <a:gd name="connsiteY4" fmla="*/ 2 h 30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529" h="304803">
                  <a:moveTo>
                    <a:pt x="314374" y="2"/>
                  </a:moveTo>
                  <a:cubicBezTo>
                    <a:pt x="317549" y="-527"/>
                    <a:pt x="271511" y="82552"/>
                    <a:pt x="219124" y="133352"/>
                  </a:cubicBezTo>
                  <a:cubicBezTo>
                    <a:pt x="166736" y="184152"/>
                    <a:pt x="3224" y="304273"/>
                    <a:pt x="49" y="304802"/>
                  </a:cubicBezTo>
                  <a:cubicBezTo>
                    <a:pt x="-3126" y="305331"/>
                    <a:pt x="147157" y="186533"/>
                    <a:pt x="200074" y="136527"/>
                  </a:cubicBezTo>
                  <a:cubicBezTo>
                    <a:pt x="252991" y="86521"/>
                    <a:pt x="311199" y="531"/>
                    <a:pt x="31437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7" name="フリーフォーム: 図形 806">
              <a:extLst>
                <a:ext uri="{FF2B5EF4-FFF2-40B4-BE49-F238E27FC236}">
                  <a16:creationId xmlns:a16="http://schemas.microsoft.com/office/drawing/2014/main" id="{FBAAD7C6-8666-4DCE-BB13-783A8E903C88}"/>
                </a:ext>
              </a:extLst>
            </p:cNvPr>
            <p:cNvSpPr/>
            <p:nvPr/>
          </p:nvSpPr>
          <p:spPr>
            <a:xfrm>
              <a:off x="4392610" y="3276767"/>
              <a:ext cx="311173" cy="261592"/>
            </a:xfrm>
            <a:custGeom>
              <a:avLst/>
              <a:gdLst>
                <a:gd name="connsiteX0" fmla="*/ 79378 w 311173"/>
                <a:gd name="connsiteY0" fmla="*/ 136358 h 261592"/>
                <a:gd name="connsiteX1" fmla="*/ 3 w 311173"/>
                <a:gd name="connsiteY1" fmla="*/ 220496 h 261592"/>
                <a:gd name="connsiteX2" fmla="*/ 76203 w 311173"/>
                <a:gd name="connsiteY2" fmla="*/ 230021 h 261592"/>
                <a:gd name="connsiteX3" fmla="*/ 142878 w 311173"/>
                <a:gd name="connsiteY3" fmla="*/ 172871 h 261592"/>
                <a:gd name="connsiteX4" fmla="*/ 309565 w 311173"/>
                <a:gd name="connsiteY4" fmla="*/ 1421 h 261592"/>
                <a:gd name="connsiteX5" fmla="*/ 217490 w 311173"/>
                <a:gd name="connsiteY5" fmla="*/ 99846 h 261592"/>
                <a:gd name="connsiteX6" fmla="*/ 57153 w 311173"/>
                <a:gd name="connsiteY6" fmla="*/ 252246 h 261592"/>
                <a:gd name="connsiteX7" fmla="*/ 26990 w 311173"/>
                <a:gd name="connsiteY7" fmla="*/ 234783 h 261592"/>
                <a:gd name="connsiteX8" fmla="*/ 79378 w 311173"/>
                <a:gd name="connsiteY8" fmla="*/ 136358 h 261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173" h="261592">
                  <a:moveTo>
                    <a:pt x="79378" y="136358"/>
                  </a:moveTo>
                  <a:cubicBezTo>
                    <a:pt x="74880" y="133977"/>
                    <a:pt x="532" y="204886"/>
                    <a:pt x="3" y="220496"/>
                  </a:cubicBezTo>
                  <a:cubicBezTo>
                    <a:pt x="-526" y="236107"/>
                    <a:pt x="52390" y="237959"/>
                    <a:pt x="76203" y="230021"/>
                  </a:cubicBezTo>
                  <a:cubicBezTo>
                    <a:pt x="100016" y="222084"/>
                    <a:pt x="103984" y="210971"/>
                    <a:pt x="142878" y="172871"/>
                  </a:cubicBezTo>
                  <a:cubicBezTo>
                    <a:pt x="181772" y="134771"/>
                    <a:pt x="297130" y="13592"/>
                    <a:pt x="309565" y="1421"/>
                  </a:cubicBezTo>
                  <a:cubicBezTo>
                    <a:pt x="322000" y="-10750"/>
                    <a:pt x="259559" y="58042"/>
                    <a:pt x="217490" y="99846"/>
                  </a:cubicBezTo>
                  <a:cubicBezTo>
                    <a:pt x="175421" y="141650"/>
                    <a:pt x="88903" y="229757"/>
                    <a:pt x="57153" y="252246"/>
                  </a:cubicBezTo>
                  <a:cubicBezTo>
                    <a:pt x="25403" y="274735"/>
                    <a:pt x="23021" y="251716"/>
                    <a:pt x="26990" y="234783"/>
                  </a:cubicBezTo>
                  <a:cubicBezTo>
                    <a:pt x="30959" y="217850"/>
                    <a:pt x="83876" y="138739"/>
                    <a:pt x="79378" y="136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8" name="フリーフォーム: 図形 807">
              <a:extLst>
                <a:ext uri="{FF2B5EF4-FFF2-40B4-BE49-F238E27FC236}">
                  <a16:creationId xmlns:a16="http://schemas.microsoft.com/office/drawing/2014/main" id="{318589CF-B338-44DF-A95D-756BAF778766}"/>
                </a:ext>
              </a:extLst>
            </p:cNvPr>
            <p:cNvSpPr/>
            <p:nvPr/>
          </p:nvSpPr>
          <p:spPr>
            <a:xfrm>
              <a:off x="4424082" y="3270280"/>
              <a:ext cx="283553" cy="263033"/>
            </a:xfrm>
            <a:custGeom>
              <a:avLst/>
              <a:gdLst>
                <a:gd name="connsiteX0" fmla="*/ 282856 w 283553"/>
                <a:gd name="connsiteY0" fmla="*/ 1558 h 263033"/>
                <a:gd name="connsiteX1" fmla="*/ 117756 w 283553"/>
                <a:gd name="connsiteY1" fmla="*/ 212695 h 263033"/>
                <a:gd name="connsiteX2" fmla="*/ 281 w 283553"/>
                <a:gd name="connsiteY2" fmla="*/ 261908 h 263033"/>
                <a:gd name="connsiteX3" fmla="*/ 87593 w 283553"/>
                <a:gd name="connsiteY3" fmla="*/ 236508 h 263033"/>
                <a:gd name="connsiteX4" fmla="*/ 173318 w 283553"/>
                <a:gd name="connsiteY4" fmla="*/ 122208 h 263033"/>
                <a:gd name="connsiteX5" fmla="*/ 282856 w 283553"/>
                <a:gd name="connsiteY5" fmla="*/ 1558 h 26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553" h="263033">
                  <a:moveTo>
                    <a:pt x="282856" y="1558"/>
                  </a:moveTo>
                  <a:cubicBezTo>
                    <a:pt x="273596" y="16639"/>
                    <a:pt x="164852" y="169303"/>
                    <a:pt x="117756" y="212695"/>
                  </a:cubicBezTo>
                  <a:cubicBezTo>
                    <a:pt x="70660" y="256087"/>
                    <a:pt x="5308" y="257939"/>
                    <a:pt x="281" y="261908"/>
                  </a:cubicBezTo>
                  <a:cubicBezTo>
                    <a:pt x="-4746" y="265877"/>
                    <a:pt x="58753" y="259791"/>
                    <a:pt x="87593" y="236508"/>
                  </a:cubicBezTo>
                  <a:cubicBezTo>
                    <a:pt x="116433" y="213225"/>
                    <a:pt x="139980" y="159514"/>
                    <a:pt x="173318" y="122208"/>
                  </a:cubicBezTo>
                  <a:cubicBezTo>
                    <a:pt x="206656" y="84902"/>
                    <a:pt x="292116" y="-13523"/>
                    <a:pt x="282856" y="15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9" name="フリーフォーム: 図形 808">
              <a:extLst>
                <a:ext uri="{FF2B5EF4-FFF2-40B4-BE49-F238E27FC236}">
                  <a16:creationId xmlns:a16="http://schemas.microsoft.com/office/drawing/2014/main" id="{4FFDF4E5-3EBB-4ADD-BEC3-6DB0F57E5C96}"/>
                </a:ext>
              </a:extLst>
            </p:cNvPr>
            <p:cNvSpPr/>
            <p:nvPr/>
          </p:nvSpPr>
          <p:spPr>
            <a:xfrm>
              <a:off x="4492677" y="3197974"/>
              <a:ext cx="258802" cy="422512"/>
            </a:xfrm>
            <a:custGeom>
              <a:avLst/>
              <a:gdLst>
                <a:gd name="connsiteX0" fmla="*/ 252361 w 258802"/>
                <a:gd name="connsiteY0" fmla="*/ 7189 h 422512"/>
                <a:gd name="connsiteX1" fmla="*/ 182511 w 258802"/>
                <a:gd name="connsiteY1" fmla="*/ 132601 h 422512"/>
                <a:gd name="connsiteX2" fmla="*/ 74561 w 258802"/>
                <a:gd name="connsiteY2" fmla="*/ 307226 h 422512"/>
                <a:gd name="connsiteX3" fmla="*/ 15823 w 258802"/>
                <a:gd name="connsiteY3" fmla="*/ 419939 h 422512"/>
                <a:gd name="connsiteX4" fmla="*/ 15823 w 258802"/>
                <a:gd name="connsiteY4" fmla="*/ 383426 h 422512"/>
                <a:gd name="connsiteX5" fmla="*/ 17411 w 258802"/>
                <a:gd name="connsiteY5" fmla="*/ 351676 h 422512"/>
                <a:gd name="connsiteX6" fmla="*/ 252361 w 258802"/>
                <a:gd name="connsiteY6" fmla="*/ 7189 h 42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802" h="422512">
                  <a:moveTo>
                    <a:pt x="252361" y="7189"/>
                  </a:moveTo>
                  <a:cubicBezTo>
                    <a:pt x="279878" y="-29323"/>
                    <a:pt x="212144" y="82595"/>
                    <a:pt x="182511" y="132601"/>
                  </a:cubicBezTo>
                  <a:cubicBezTo>
                    <a:pt x="152878" y="182607"/>
                    <a:pt x="102342" y="259336"/>
                    <a:pt x="74561" y="307226"/>
                  </a:cubicBezTo>
                  <a:cubicBezTo>
                    <a:pt x="46780" y="355116"/>
                    <a:pt x="25613" y="407239"/>
                    <a:pt x="15823" y="419939"/>
                  </a:cubicBezTo>
                  <a:cubicBezTo>
                    <a:pt x="6033" y="432639"/>
                    <a:pt x="15558" y="394803"/>
                    <a:pt x="15823" y="383426"/>
                  </a:cubicBezTo>
                  <a:cubicBezTo>
                    <a:pt x="16088" y="372049"/>
                    <a:pt x="-20954" y="412795"/>
                    <a:pt x="17411" y="351676"/>
                  </a:cubicBezTo>
                  <a:cubicBezTo>
                    <a:pt x="55776" y="290557"/>
                    <a:pt x="224844" y="43701"/>
                    <a:pt x="252361" y="71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0" name="フリーフォーム: 図形 809">
              <a:extLst>
                <a:ext uri="{FF2B5EF4-FFF2-40B4-BE49-F238E27FC236}">
                  <a16:creationId xmlns:a16="http://schemas.microsoft.com/office/drawing/2014/main" id="{F6C275DA-927B-49E6-AB97-BADCAEC68702}"/>
                </a:ext>
              </a:extLst>
            </p:cNvPr>
            <p:cNvSpPr/>
            <p:nvPr/>
          </p:nvSpPr>
          <p:spPr>
            <a:xfrm>
              <a:off x="4791946" y="1678145"/>
              <a:ext cx="463794" cy="1215602"/>
            </a:xfrm>
            <a:custGeom>
              <a:avLst/>
              <a:gdLst>
                <a:gd name="connsiteX0" fmla="*/ 55221 w 463794"/>
                <a:gd name="connsiteY0" fmla="*/ 65988 h 1215602"/>
                <a:gd name="connsiteX1" fmla="*/ 76387 w 463794"/>
                <a:gd name="connsiteY1" fmla="*/ 157005 h 1215602"/>
                <a:gd name="connsiteX2" fmla="*/ 393887 w 463794"/>
                <a:gd name="connsiteY2" fmla="*/ 391955 h 1215602"/>
                <a:gd name="connsiteX3" fmla="*/ 372721 w 463794"/>
                <a:gd name="connsiteY3" fmla="*/ 394072 h 1215602"/>
                <a:gd name="connsiteX4" fmla="*/ 106021 w 463794"/>
                <a:gd name="connsiteY4" fmla="*/ 381372 h 1215602"/>
                <a:gd name="connsiteX5" fmla="*/ 186454 w 463794"/>
                <a:gd name="connsiteY5" fmla="*/ 372905 h 1215602"/>
                <a:gd name="connsiteX6" fmla="*/ 461621 w 463794"/>
                <a:gd name="connsiteY6" fmla="*/ 423705 h 1215602"/>
                <a:gd name="connsiteX7" fmla="*/ 313454 w 463794"/>
                <a:gd name="connsiteY7" fmla="*/ 453338 h 1215602"/>
                <a:gd name="connsiteX8" fmla="*/ 283821 w 463794"/>
                <a:gd name="connsiteY8" fmla="*/ 497788 h 1215602"/>
                <a:gd name="connsiteX9" fmla="*/ 309221 w 463794"/>
                <a:gd name="connsiteY9" fmla="*/ 980388 h 1215602"/>
                <a:gd name="connsiteX10" fmla="*/ 309221 w 463794"/>
                <a:gd name="connsiteY10" fmla="*/ 933822 h 1215602"/>
                <a:gd name="connsiteX11" fmla="*/ 275354 w 463794"/>
                <a:gd name="connsiteY11" fmla="*/ 451222 h 1215602"/>
                <a:gd name="connsiteX12" fmla="*/ 294404 w 463794"/>
                <a:gd name="connsiteY12" fmla="*/ 899955 h 1215602"/>
                <a:gd name="connsiteX13" fmla="*/ 321921 w 463794"/>
                <a:gd name="connsiteY13" fmla="*/ 1033305 h 1215602"/>
                <a:gd name="connsiteX14" fmla="*/ 271121 w 463794"/>
                <a:gd name="connsiteY14" fmla="*/ 1107388 h 1215602"/>
                <a:gd name="connsiteX15" fmla="*/ 220321 w 463794"/>
                <a:gd name="connsiteY15" fmla="*/ 1153955 h 1215602"/>
                <a:gd name="connsiteX16" fmla="*/ 220321 w 463794"/>
                <a:gd name="connsiteY16" fmla="*/ 1215338 h 1215602"/>
                <a:gd name="connsiteX17" fmla="*/ 209737 w 463794"/>
                <a:gd name="connsiteY17" fmla="*/ 1128555 h 1215602"/>
                <a:gd name="connsiteX18" fmla="*/ 127187 w 463794"/>
                <a:gd name="connsiteY18" fmla="*/ 730622 h 1215602"/>
                <a:gd name="connsiteX19" fmla="*/ 167404 w 463794"/>
                <a:gd name="connsiteY19" fmla="*/ 883022 h 1215602"/>
                <a:gd name="connsiteX20" fmla="*/ 142004 w 463794"/>
                <a:gd name="connsiteY20" fmla="*/ 823755 h 1215602"/>
                <a:gd name="connsiteX21" fmla="*/ 46754 w 463794"/>
                <a:gd name="connsiteY21" fmla="*/ 639605 h 1215602"/>
                <a:gd name="connsiteX22" fmla="*/ 122954 w 463794"/>
                <a:gd name="connsiteY22" fmla="*/ 804705 h 1215602"/>
                <a:gd name="connsiteX23" fmla="*/ 118721 w 463794"/>
                <a:gd name="connsiteY23" fmla="*/ 641722 h 1215602"/>
                <a:gd name="connsiteX24" fmla="*/ 78504 w 463794"/>
                <a:gd name="connsiteY24" fmla="*/ 453338 h 1215602"/>
                <a:gd name="connsiteX25" fmla="*/ 112371 w 463794"/>
                <a:gd name="connsiteY25" fmla="*/ 343272 h 1215602"/>
                <a:gd name="connsiteX26" fmla="*/ 131421 w 463794"/>
                <a:gd name="connsiteY26" fmla="*/ 267072 h 1215602"/>
                <a:gd name="connsiteX27" fmla="*/ 139887 w 463794"/>
                <a:gd name="connsiteY27" fmla="*/ 294588 h 1215602"/>
                <a:gd name="connsiteX28" fmla="*/ 116604 w 463794"/>
                <a:gd name="connsiteY28" fmla="*/ 224738 h 1215602"/>
                <a:gd name="connsiteX29" fmla="*/ 187 w 463794"/>
                <a:gd name="connsiteY29" fmla="*/ 118905 h 1215602"/>
                <a:gd name="connsiteX30" fmla="*/ 89087 w 463794"/>
                <a:gd name="connsiteY30" fmla="*/ 2488 h 1215602"/>
                <a:gd name="connsiteX31" fmla="*/ 55221 w 463794"/>
                <a:gd name="connsiteY31" fmla="*/ 65988 h 1215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63794" h="1215602">
                  <a:moveTo>
                    <a:pt x="55221" y="65988"/>
                  </a:moveTo>
                  <a:cubicBezTo>
                    <a:pt x="53104" y="91741"/>
                    <a:pt x="19943" y="102677"/>
                    <a:pt x="76387" y="157005"/>
                  </a:cubicBezTo>
                  <a:cubicBezTo>
                    <a:pt x="132831" y="211333"/>
                    <a:pt x="344498" y="352444"/>
                    <a:pt x="393887" y="391955"/>
                  </a:cubicBezTo>
                  <a:cubicBezTo>
                    <a:pt x="443276" y="431466"/>
                    <a:pt x="420699" y="395836"/>
                    <a:pt x="372721" y="394072"/>
                  </a:cubicBezTo>
                  <a:cubicBezTo>
                    <a:pt x="324743" y="392308"/>
                    <a:pt x="137066" y="384900"/>
                    <a:pt x="106021" y="381372"/>
                  </a:cubicBezTo>
                  <a:cubicBezTo>
                    <a:pt x="74976" y="377844"/>
                    <a:pt x="127187" y="365849"/>
                    <a:pt x="186454" y="372905"/>
                  </a:cubicBezTo>
                  <a:cubicBezTo>
                    <a:pt x="245721" y="379961"/>
                    <a:pt x="440454" y="410300"/>
                    <a:pt x="461621" y="423705"/>
                  </a:cubicBezTo>
                  <a:cubicBezTo>
                    <a:pt x="482788" y="437110"/>
                    <a:pt x="343087" y="440991"/>
                    <a:pt x="313454" y="453338"/>
                  </a:cubicBezTo>
                  <a:cubicBezTo>
                    <a:pt x="283821" y="465685"/>
                    <a:pt x="284526" y="409946"/>
                    <a:pt x="283821" y="497788"/>
                  </a:cubicBezTo>
                  <a:cubicBezTo>
                    <a:pt x="283116" y="585630"/>
                    <a:pt x="304988" y="907716"/>
                    <a:pt x="309221" y="980388"/>
                  </a:cubicBezTo>
                  <a:cubicBezTo>
                    <a:pt x="313454" y="1053060"/>
                    <a:pt x="314866" y="1022016"/>
                    <a:pt x="309221" y="933822"/>
                  </a:cubicBezTo>
                  <a:cubicBezTo>
                    <a:pt x="303577" y="845628"/>
                    <a:pt x="277823" y="456866"/>
                    <a:pt x="275354" y="451222"/>
                  </a:cubicBezTo>
                  <a:cubicBezTo>
                    <a:pt x="272885" y="445578"/>
                    <a:pt x="286643" y="802941"/>
                    <a:pt x="294404" y="899955"/>
                  </a:cubicBezTo>
                  <a:cubicBezTo>
                    <a:pt x="302165" y="996969"/>
                    <a:pt x="325802" y="998733"/>
                    <a:pt x="321921" y="1033305"/>
                  </a:cubicBezTo>
                  <a:cubicBezTo>
                    <a:pt x="318041" y="1067877"/>
                    <a:pt x="288054" y="1087280"/>
                    <a:pt x="271121" y="1107388"/>
                  </a:cubicBezTo>
                  <a:cubicBezTo>
                    <a:pt x="254188" y="1127496"/>
                    <a:pt x="228788" y="1135963"/>
                    <a:pt x="220321" y="1153955"/>
                  </a:cubicBezTo>
                  <a:cubicBezTo>
                    <a:pt x="211854" y="1171947"/>
                    <a:pt x="222085" y="1219571"/>
                    <a:pt x="220321" y="1215338"/>
                  </a:cubicBezTo>
                  <a:cubicBezTo>
                    <a:pt x="218557" y="1211105"/>
                    <a:pt x="225259" y="1209341"/>
                    <a:pt x="209737" y="1128555"/>
                  </a:cubicBezTo>
                  <a:cubicBezTo>
                    <a:pt x="194215" y="1047769"/>
                    <a:pt x="134242" y="771544"/>
                    <a:pt x="127187" y="730622"/>
                  </a:cubicBezTo>
                  <a:cubicBezTo>
                    <a:pt x="120132" y="689700"/>
                    <a:pt x="164935" y="867500"/>
                    <a:pt x="167404" y="883022"/>
                  </a:cubicBezTo>
                  <a:cubicBezTo>
                    <a:pt x="169874" y="898544"/>
                    <a:pt x="162112" y="864324"/>
                    <a:pt x="142004" y="823755"/>
                  </a:cubicBezTo>
                  <a:cubicBezTo>
                    <a:pt x="121896" y="783186"/>
                    <a:pt x="49929" y="642780"/>
                    <a:pt x="46754" y="639605"/>
                  </a:cubicBezTo>
                  <a:cubicBezTo>
                    <a:pt x="43579" y="636430"/>
                    <a:pt x="110960" y="804352"/>
                    <a:pt x="122954" y="804705"/>
                  </a:cubicBezTo>
                  <a:cubicBezTo>
                    <a:pt x="134948" y="805058"/>
                    <a:pt x="126129" y="700283"/>
                    <a:pt x="118721" y="641722"/>
                  </a:cubicBezTo>
                  <a:cubicBezTo>
                    <a:pt x="111313" y="583161"/>
                    <a:pt x="79562" y="503080"/>
                    <a:pt x="78504" y="453338"/>
                  </a:cubicBezTo>
                  <a:cubicBezTo>
                    <a:pt x="77446" y="403596"/>
                    <a:pt x="103551" y="374316"/>
                    <a:pt x="112371" y="343272"/>
                  </a:cubicBezTo>
                  <a:cubicBezTo>
                    <a:pt x="121191" y="312228"/>
                    <a:pt x="126835" y="275186"/>
                    <a:pt x="131421" y="267072"/>
                  </a:cubicBezTo>
                  <a:cubicBezTo>
                    <a:pt x="136007" y="258958"/>
                    <a:pt x="142356" y="301644"/>
                    <a:pt x="139887" y="294588"/>
                  </a:cubicBezTo>
                  <a:cubicBezTo>
                    <a:pt x="137418" y="287532"/>
                    <a:pt x="139887" y="254018"/>
                    <a:pt x="116604" y="224738"/>
                  </a:cubicBezTo>
                  <a:cubicBezTo>
                    <a:pt x="93321" y="195458"/>
                    <a:pt x="4773" y="155947"/>
                    <a:pt x="187" y="118905"/>
                  </a:cubicBezTo>
                  <a:cubicBezTo>
                    <a:pt x="-4399" y="81863"/>
                    <a:pt x="76740" y="16952"/>
                    <a:pt x="89087" y="2488"/>
                  </a:cubicBezTo>
                  <a:cubicBezTo>
                    <a:pt x="101434" y="-11976"/>
                    <a:pt x="57338" y="40235"/>
                    <a:pt x="55221" y="659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1" name="フリーフォーム: 図形 810">
              <a:extLst>
                <a:ext uri="{FF2B5EF4-FFF2-40B4-BE49-F238E27FC236}">
                  <a16:creationId xmlns:a16="http://schemas.microsoft.com/office/drawing/2014/main" id="{45BE5FEC-FC8F-442F-8DBE-5E9A5BF67FF0}"/>
                </a:ext>
              </a:extLst>
            </p:cNvPr>
            <p:cNvSpPr/>
            <p:nvPr/>
          </p:nvSpPr>
          <p:spPr>
            <a:xfrm>
              <a:off x="4793195" y="1882006"/>
              <a:ext cx="90130" cy="551451"/>
            </a:xfrm>
            <a:custGeom>
              <a:avLst/>
              <a:gdLst>
                <a:gd name="connsiteX0" fmla="*/ 87838 w 90130"/>
                <a:gd name="connsiteY0" fmla="*/ 1827 h 551451"/>
                <a:gd name="connsiteX1" fmla="*/ 62438 w 90130"/>
                <a:gd name="connsiteY1" fmla="*/ 145761 h 551451"/>
                <a:gd name="connsiteX2" fmla="*/ 34922 w 90130"/>
                <a:gd name="connsiteY2" fmla="*/ 226194 h 551451"/>
                <a:gd name="connsiteX3" fmla="*/ 64555 w 90130"/>
                <a:gd name="connsiteY3" fmla="*/ 547927 h 551451"/>
                <a:gd name="connsiteX4" fmla="*/ 51855 w 90130"/>
                <a:gd name="connsiteY4" fmla="*/ 389177 h 551451"/>
                <a:gd name="connsiteX5" fmla="*/ 1055 w 90130"/>
                <a:gd name="connsiteY5" fmla="*/ 255827 h 551451"/>
                <a:gd name="connsiteX6" fmla="*/ 87838 w 90130"/>
                <a:gd name="connsiteY6" fmla="*/ 1827 h 55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30" h="551451">
                  <a:moveTo>
                    <a:pt x="87838" y="1827"/>
                  </a:moveTo>
                  <a:cubicBezTo>
                    <a:pt x="98069" y="-16517"/>
                    <a:pt x="71257" y="108367"/>
                    <a:pt x="62438" y="145761"/>
                  </a:cubicBezTo>
                  <a:cubicBezTo>
                    <a:pt x="53619" y="183155"/>
                    <a:pt x="34569" y="159166"/>
                    <a:pt x="34922" y="226194"/>
                  </a:cubicBezTo>
                  <a:cubicBezTo>
                    <a:pt x="35275" y="293222"/>
                    <a:pt x="61733" y="520763"/>
                    <a:pt x="64555" y="547927"/>
                  </a:cubicBezTo>
                  <a:cubicBezTo>
                    <a:pt x="67377" y="575091"/>
                    <a:pt x="62438" y="437860"/>
                    <a:pt x="51855" y="389177"/>
                  </a:cubicBezTo>
                  <a:cubicBezTo>
                    <a:pt x="41272" y="340494"/>
                    <a:pt x="-7764" y="315799"/>
                    <a:pt x="1055" y="255827"/>
                  </a:cubicBezTo>
                  <a:cubicBezTo>
                    <a:pt x="9874" y="195855"/>
                    <a:pt x="77607" y="20171"/>
                    <a:pt x="87838" y="1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2" name="フリーフォーム: 図形 811">
              <a:extLst>
                <a:ext uri="{FF2B5EF4-FFF2-40B4-BE49-F238E27FC236}">
                  <a16:creationId xmlns:a16="http://schemas.microsoft.com/office/drawing/2014/main" id="{3BA7C53F-2C8E-4155-864A-4E59EC5E652E}"/>
                </a:ext>
              </a:extLst>
            </p:cNvPr>
            <p:cNvSpPr/>
            <p:nvPr/>
          </p:nvSpPr>
          <p:spPr>
            <a:xfrm>
              <a:off x="5054489" y="2104386"/>
              <a:ext cx="487609" cy="63458"/>
            </a:xfrm>
            <a:custGeom>
              <a:avLst/>
              <a:gdLst>
                <a:gd name="connsiteX0" fmla="*/ 111 w 487609"/>
                <a:gd name="connsiteY0" fmla="*/ 41914 h 63458"/>
                <a:gd name="connsiteX1" fmla="*/ 332428 w 487609"/>
                <a:gd name="connsiteY1" fmla="*/ 3814 h 63458"/>
                <a:gd name="connsiteX2" fmla="*/ 429794 w 487609"/>
                <a:gd name="connsiteY2" fmla="*/ 8047 h 63458"/>
                <a:gd name="connsiteX3" fmla="*/ 486944 w 487609"/>
                <a:gd name="connsiteY3" fmla="*/ 63081 h 63458"/>
                <a:gd name="connsiteX4" fmla="*/ 455194 w 487609"/>
                <a:gd name="connsiteY4" fmla="*/ 31331 h 63458"/>
                <a:gd name="connsiteX5" fmla="*/ 370528 w 487609"/>
                <a:gd name="connsiteY5" fmla="*/ 12281 h 63458"/>
                <a:gd name="connsiteX6" fmla="*/ 111 w 487609"/>
                <a:gd name="connsiteY6" fmla="*/ 41914 h 63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7609" h="63458">
                  <a:moveTo>
                    <a:pt x="111" y="41914"/>
                  </a:moveTo>
                  <a:cubicBezTo>
                    <a:pt x="-6239" y="40503"/>
                    <a:pt x="260814" y="9458"/>
                    <a:pt x="332428" y="3814"/>
                  </a:cubicBezTo>
                  <a:cubicBezTo>
                    <a:pt x="404042" y="-1831"/>
                    <a:pt x="404041" y="-1831"/>
                    <a:pt x="429794" y="8047"/>
                  </a:cubicBezTo>
                  <a:cubicBezTo>
                    <a:pt x="455547" y="17925"/>
                    <a:pt x="482711" y="59200"/>
                    <a:pt x="486944" y="63081"/>
                  </a:cubicBezTo>
                  <a:cubicBezTo>
                    <a:pt x="491177" y="66962"/>
                    <a:pt x="474597" y="39798"/>
                    <a:pt x="455194" y="31331"/>
                  </a:cubicBezTo>
                  <a:cubicBezTo>
                    <a:pt x="435791" y="22864"/>
                    <a:pt x="447433" y="12987"/>
                    <a:pt x="370528" y="12281"/>
                  </a:cubicBezTo>
                  <a:cubicBezTo>
                    <a:pt x="293623" y="11575"/>
                    <a:pt x="6461" y="43325"/>
                    <a:pt x="111" y="419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3" name="フリーフォーム: 図形 812">
              <a:extLst>
                <a:ext uri="{FF2B5EF4-FFF2-40B4-BE49-F238E27FC236}">
                  <a16:creationId xmlns:a16="http://schemas.microsoft.com/office/drawing/2014/main" id="{8EC58FD8-62F9-4328-97F3-0E6476BE4304}"/>
                </a:ext>
              </a:extLst>
            </p:cNvPr>
            <p:cNvSpPr/>
            <p:nvPr/>
          </p:nvSpPr>
          <p:spPr>
            <a:xfrm>
              <a:off x="5065586" y="2140859"/>
              <a:ext cx="501171" cy="517097"/>
            </a:xfrm>
            <a:custGeom>
              <a:avLst/>
              <a:gdLst>
                <a:gd name="connsiteX0" fmla="*/ 127 w 501171"/>
                <a:gd name="connsiteY0" fmla="*/ 14966 h 517097"/>
                <a:gd name="connsiteX1" fmla="*/ 352552 w 501171"/>
                <a:gd name="connsiteY1" fmla="*/ 2266 h 517097"/>
                <a:gd name="connsiteX2" fmla="*/ 384302 w 501171"/>
                <a:gd name="connsiteY2" fmla="*/ 54654 h 517097"/>
                <a:gd name="connsiteX3" fmla="*/ 495427 w 501171"/>
                <a:gd name="connsiteY3" fmla="*/ 491216 h 517097"/>
                <a:gd name="connsiteX4" fmla="*/ 476377 w 501171"/>
                <a:gd name="connsiteY4" fmla="*/ 422954 h 517097"/>
                <a:gd name="connsiteX5" fmla="*/ 400177 w 501171"/>
                <a:gd name="connsiteY5" fmla="*/ 61004 h 517097"/>
                <a:gd name="connsiteX6" fmla="*/ 395414 w 501171"/>
                <a:gd name="connsiteY6" fmla="*/ 43541 h 517097"/>
                <a:gd name="connsiteX7" fmla="*/ 127 w 501171"/>
                <a:gd name="connsiteY7" fmla="*/ 14966 h 517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1171" h="517097">
                  <a:moveTo>
                    <a:pt x="127" y="14966"/>
                  </a:moveTo>
                  <a:cubicBezTo>
                    <a:pt x="-7017" y="8087"/>
                    <a:pt x="288523" y="-4349"/>
                    <a:pt x="352552" y="2266"/>
                  </a:cubicBezTo>
                  <a:cubicBezTo>
                    <a:pt x="416581" y="8881"/>
                    <a:pt x="360490" y="-26838"/>
                    <a:pt x="384302" y="54654"/>
                  </a:cubicBezTo>
                  <a:cubicBezTo>
                    <a:pt x="408115" y="136146"/>
                    <a:pt x="480081" y="429833"/>
                    <a:pt x="495427" y="491216"/>
                  </a:cubicBezTo>
                  <a:cubicBezTo>
                    <a:pt x="510773" y="552599"/>
                    <a:pt x="492252" y="494656"/>
                    <a:pt x="476377" y="422954"/>
                  </a:cubicBezTo>
                  <a:cubicBezTo>
                    <a:pt x="460502" y="351252"/>
                    <a:pt x="413671" y="124240"/>
                    <a:pt x="400177" y="61004"/>
                  </a:cubicBezTo>
                  <a:cubicBezTo>
                    <a:pt x="386683" y="-2232"/>
                    <a:pt x="463941" y="52272"/>
                    <a:pt x="395414" y="43541"/>
                  </a:cubicBezTo>
                  <a:cubicBezTo>
                    <a:pt x="326887" y="34810"/>
                    <a:pt x="7271" y="21845"/>
                    <a:pt x="127" y="149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4" name="フリーフォーム: 図形 813">
              <a:extLst>
                <a:ext uri="{FF2B5EF4-FFF2-40B4-BE49-F238E27FC236}">
                  <a16:creationId xmlns:a16="http://schemas.microsoft.com/office/drawing/2014/main" id="{32ED9557-925E-4A81-A82C-23065C0AC79D}"/>
                </a:ext>
              </a:extLst>
            </p:cNvPr>
            <p:cNvSpPr/>
            <p:nvPr/>
          </p:nvSpPr>
          <p:spPr>
            <a:xfrm>
              <a:off x="5460963" y="2137721"/>
              <a:ext cx="142338" cy="490570"/>
            </a:xfrm>
            <a:custGeom>
              <a:avLst/>
              <a:gdLst>
                <a:gd name="connsiteX0" fmla="*/ 37 w 142338"/>
                <a:gd name="connsiteY0" fmla="*/ 642 h 490570"/>
                <a:gd name="connsiteX1" fmla="*/ 76237 w 142338"/>
                <a:gd name="connsiteY1" fmla="*/ 186379 h 490570"/>
                <a:gd name="connsiteX2" fmla="*/ 139737 w 142338"/>
                <a:gd name="connsiteY2" fmla="*/ 480067 h 490570"/>
                <a:gd name="connsiteX3" fmla="*/ 123862 w 142338"/>
                <a:gd name="connsiteY3" fmla="*/ 408629 h 490570"/>
                <a:gd name="connsiteX4" fmla="*/ 66712 w 142338"/>
                <a:gd name="connsiteY4" fmla="*/ 248292 h 490570"/>
                <a:gd name="connsiteX5" fmla="*/ 37 w 142338"/>
                <a:gd name="connsiteY5" fmla="*/ 642 h 490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338" h="490570">
                  <a:moveTo>
                    <a:pt x="37" y="642"/>
                  </a:moveTo>
                  <a:cubicBezTo>
                    <a:pt x="1625" y="-9677"/>
                    <a:pt x="52954" y="106475"/>
                    <a:pt x="76237" y="186379"/>
                  </a:cubicBezTo>
                  <a:cubicBezTo>
                    <a:pt x="99520" y="266283"/>
                    <a:pt x="131800" y="443025"/>
                    <a:pt x="139737" y="480067"/>
                  </a:cubicBezTo>
                  <a:cubicBezTo>
                    <a:pt x="147675" y="517109"/>
                    <a:pt x="136033" y="447258"/>
                    <a:pt x="123862" y="408629"/>
                  </a:cubicBezTo>
                  <a:cubicBezTo>
                    <a:pt x="111691" y="370000"/>
                    <a:pt x="85233" y="316554"/>
                    <a:pt x="66712" y="248292"/>
                  </a:cubicBezTo>
                  <a:cubicBezTo>
                    <a:pt x="48191" y="180030"/>
                    <a:pt x="-1551" y="10961"/>
                    <a:pt x="37" y="6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5" name="フリーフォーム: 図形 814">
              <a:extLst>
                <a:ext uri="{FF2B5EF4-FFF2-40B4-BE49-F238E27FC236}">
                  <a16:creationId xmlns:a16="http://schemas.microsoft.com/office/drawing/2014/main" id="{7022E2AE-1E68-4B15-A1F1-A57CDECEBA6E}"/>
                </a:ext>
              </a:extLst>
            </p:cNvPr>
            <p:cNvSpPr/>
            <p:nvPr/>
          </p:nvSpPr>
          <p:spPr>
            <a:xfrm>
              <a:off x="5425694" y="2541197"/>
              <a:ext cx="147130" cy="421462"/>
            </a:xfrm>
            <a:custGeom>
              <a:avLst/>
              <a:gdLst>
                <a:gd name="connsiteX0" fmla="*/ 133731 w 147130"/>
                <a:gd name="connsiteY0" fmla="*/ 391 h 421462"/>
                <a:gd name="connsiteX1" fmla="*/ 138494 w 147130"/>
                <a:gd name="connsiteY1" fmla="*/ 138503 h 421462"/>
                <a:gd name="connsiteX2" fmla="*/ 381 w 147130"/>
                <a:gd name="connsiteY2" fmla="*/ 421078 h 421462"/>
                <a:gd name="connsiteX3" fmla="*/ 98806 w 147130"/>
                <a:gd name="connsiteY3" fmla="*/ 197241 h 421462"/>
                <a:gd name="connsiteX4" fmla="*/ 143256 w 147130"/>
                <a:gd name="connsiteY4" fmla="*/ 98816 h 421462"/>
                <a:gd name="connsiteX5" fmla="*/ 133731 w 147130"/>
                <a:gd name="connsiteY5" fmla="*/ 391 h 42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130" h="421462">
                  <a:moveTo>
                    <a:pt x="133731" y="391"/>
                  </a:moveTo>
                  <a:cubicBezTo>
                    <a:pt x="132937" y="7005"/>
                    <a:pt x="160719" y="68388"/>
                    <a:pt x="138494" y="138503"/>
                  </a:cubicBezTo>
                  <a:cubicBezTo>
                    <a:pt x="116269" y="208618"/>
                    <a:pt x="6996" y="411288"/>
                    <a:pt x="381" y="421078"/>
                  </a:cubicBezTo>
                  <a:cubicBezTo>
                    <a:pt x="-6234" y="430868"/>
                    <a:pt x="74993" y="250951"/>
                    <a:pt x="98806" y="197241"/>
                  </a:cubicBezTo>
                  <a:cubicBezTo>
                    <a:pt x="122618" y="143531"/>
                    <a:pt x="136641" y="124745"/>
                    <a:pt x="143256" y="98816"/>
                  </a:cubicBezTo>
                  <a:cubicBezTo>
                    <a:pt x="149871" y="72887"/>
                    <a:pt x="134525" y="-6223"/>
                    <a:pt x="133731" y="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6" name="フリーフォーム: 図形 815">
              <a:extLst>
                <a:ext uri="{FF2B5EF4-FFF2-40B4-BE49-F238E27FC236}">
                  <a16:creationId xmlns:a16="http://schemas.microsoft.com/office/drawing/2014/main" id="{20C711AA-5480-4394-A42B-58CACFFC88BB}"/>
                </a:ext>
              </a:extLst>
            </p:cNvPr>
            <p:cNvSpPr/>
            <p:nvPr/>
          </p:nvSpPr>
          <p:spPr>
            <a:xfrm>
              <a:off x="5439932" y="2627078"/>
              <a:ext cx="159197" cy="340026"/>
            </a:xfrm>
            <a:custGeom>
              <a:avLst/>
              <a:gdLst>
                <a:gd name="connsiteX0" fmla="*/ 159181 w 159197"/>
                <a:gd name="connsiteY0" fmla="*/ 235 h 340026"/>
                <a:gd name="connsiteX1" fmla="*/ 113143 w 159197"/>
                <a:gd name="connsiteY1" fmla="*/ 198672 h 340026"/>
                <a:gd name="connsiteX2" fmla="*/ 46468 w 159197"/>
                <a:gd name="connsiteY2" fmla="*/ 290747 h 340026"/>
                <a:gd name="connsiteX3" fmla="*/ 431 w 159197"/>
                <a:gd name="connsiteY3" fmla="*/ 339960 h 340026"/>
                <a:gd name="connsiteX4" fmla="*/ 73456 w 159197"/>
                <a:gd name="connsiteY4" fmla="*/ 281222 h 340026"/>
                <a:gd name="connsiteX5" fmla="*/ 117906 w 159197"/>
                <a:gd name="connsiteY5" fmla="*/ 241535 h 340026"/>
                <a:gd name="connsiteX6" fmla="*/ 159181 w 159197"/>
                <a:gd name="connsiteY6" fmla="*/ 235 h 34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197" h="340026">
                  <a:moveTo>
                    <a:pt x="159181" y="235"/>
                  </a:moveTo>
                  <a:cubicBezTo>
                    <a:pt x="158387" y="-6909"/>
                    <a:pt x="131928" y="150253"/>
                    <a:pt x="113143" y="198672"/>
                  </a:cubicBezTo>
                  <a:cubicBezTo>
                    <a:pt x="94358" y="247091"/>
                    <a:pt x="65253" y="267199"/>
                    <a:pt x="46468" y="290747"/>
                  </a:cubicBezTo>
                  <a:cubicBezTo>
                    <a:pt x="27683" y="314295"/>
                    <a:pt x="-4067" y="341548"/>
                    <a:pt x="431" y="339960"/>
                  </a:cubicBezTo>
                  <a:cubicBezTo>
                    <a:pt x="4929" y="338373"/>
                    <a:pt x="53877" y="297626"/>
                    <a:pt x="73456" y="281222"/>
                  </a:cubicBezTo>
                  <a:cubicBezTo>
                    <a:pt x="93035" y="264818"/>
                    <a:pt x="103354" y="285985"/>
                    <a:pt x="117906" y="241535"/>
                  </a:cubicBezTo>
                  <a:cubicBezTo>
                    <a:pt x="132458" y="197085"/>
                    <a:pt x="159975" y="7379"/>
                    <a:pt x="159181" y="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7" name="フリーフォーム: 図形 816">
              <a:extLst>
                <a:ext uri="{FF2B5EF4-FFF2-40B4-BE49-F238E27FC236}">
                  <a16:creationId xmlns:a16="http://schemas.microsoft.com/office/drawing/2014/main" id="{5C0750AA-5834-4418-95E5-7C52A2FD7D34}"/>
                </a:ext>
              </a:extLst>
            </p:cNvPr>
            <p:cNvSpPr/>
            <p:nvPr/>
          </p:nvSpPr>
          <p:spPr>
            <a:xfrm>
              <a:off x="4781040" y="2185668"/>
              <a:ext cx="287624" cy="1065973"/>
            </a:xfrm>
            <a:custGeom>
              <a:avLst/>
              <a:gdLst>
                <a:gd name="connsiteX0" fmla="*/ 30143 w 287624"/>
                <a:gd name="connsiteY0" fmla="*/ 28365 h 1065973"/>
                <a:gd name="connsiteX1" fmla="*/ 87293 w 287624"/>
                <a:gd name="connsiteY1" fmla="*/ 595632 h 1065973"/>
                <a:gd name="connsiteX2" fmla="*/ 210060 w 287624"/>
                <a:gd name="connsiteY2" fmla="*/ 809415 h 1065973"/>
                <a:gd name="connsiteX3" fmla="*/ 231227 w 287624"/>
                <a:gd name="connsiteY3" fmla="*/ 824232 h 1065973"/>
                <a:gd name="connsiteX4" fmla="*/ 87293 w 287624"/>
                <a:gd name="connsiteY4" fmla="*/ 519432 h 1065973"/>
                <a:gd name="connsiteX5" fmla="*/ 197360 w 287624"/>
                <a:gd name="connsiteY5" fmla="*/ 745915 h 1065973"/>
                <a:gd name="connsiteX6" fmla="*/ 256627 w 287624"/>
                <a:gd name="connsiteY6" fmla="*/ 974515 h 1065973"/>
                <a:gd name="connsiteX7" fmla="*/ 286260 w 287624"/>
                <a:gd name="connsiteY7" fmla="*/ 1065532 h 1065973"/>
                <a:gd name="connsiteX8" fmla="*/ 214293 w 287624"/>
                <a:gd name="connsiteY8" fmla="*/ 942765 h 1065973"/>
                <a:gd name="connsiteX9" fmla="*/ 66127 w 287624"/>
                <a:gd name="connsiteY9" fmla="*/ 733215 h 1065973"/>
                <a:gd name="connsiteX10" fmla="*/ 8977 w 287624"/>
                <a:gd name="connsiteY10" fmla="*/ 163832 h 1065973"/>
                <a:gd name="connsiteX11" fmla="*/ 55543 w 287624"/>
                <a:gd name="connsiteY11" fmla="*/ 595632 h 1065973"/>
                <a:gd name="connsiteX12" fmla="*/ 510 w 287624"/>
                <a:gd name="connsiteY12" fmla="*/ 136315 h 1065973"/>
                <a:gd name="connsiteX13" fmla="*/ 30143 w 287624"/>
                <a:gd name="connsiteY13" fmla="*/ 28365 h 106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7624" h="1065973">
                  <a:moveTo>
                    <a:pt x="30143" y="28365"/>
                  </a:moveTo>
                  <a:cubicBezTo>
                    <a:pt x="44607" y="104918"/>
                    <a:pt x="57307" y="465457"/>
                    <a:pt x="87293" y="595632"/>
                  </a:cubicBezTo>
                  <a:cubicBezTo>
                    <a:pt x="117279" y="725807"/>
                    <a:pt x="186071" y="771315"/>
                    <a:pt x="210060" y="809415"/>
                  </a:cubicBezTo>
                  <a:cubicBezTo>
                    <a:pt x="234049" y="847515"/>
                    <a:pt x="251688" y="872562"/>
                    <a:pt x="231227" y="824232"/>
                  </a:cubicBezTo>
                  <a:cubicBezTo>
                    <a:pt x="210766" y="775902"/>
                    <a:pt x="92938" y="532485"/>
                    <a:pt x="87293" y="519432"/>
                  </a:cubicBezTo>
                  <a:cubicBezTo>
                    <a:pt x="81649" y="506379"/>
                    <a:pt x="169138" y="670068"/>
                    <a:pt x="197360" y="745915"/>
                  </a:cubicBezTo>
                  <a:cubicBezTo>
                    <a:pt x="225582" y="821762"/>
                    <a:pt x="241810" y="921246"/>
                    <a:pt x="256627" y="974515"/>
                  </a:cubicBezTo>
                  <a:cubicBezTo>
                    <a:pt x="271444" y="1027784"/>
                    <a:pt x="293316" y="1070824"/>
                    <a:pt x="286260" y="1065532"/>
                  </a:cubicBezTo>
                  <a:cubicBezTo>
                    <a:pt x="279204" y="1060240"/>
                    <a:pt x="250982" y="998151"/>
                    <a:pt x="214293" y="942765"/>
                  </a:cubicBezTo>
                  <a:cubicBezTo>
                    <a:pt x="177604" y="887379"/>
                    <a:pt x="100346" y="863037"/>
                    <a:pt x="66127" y="733215"/>
                  </a:cubicBezTo>
                  <a:cubicBezTo>
                    <a:pt x="31908" y="603393"/>
                    <a:pt x="10741" y="186762"/>
                    <a:pt x="8977" y="163832"/>
                  </a:cubicBezTo>
                  <a:cubicBezTo>
                    <a:pt x="7213" y="140902"/>
                    <a:pt x="56954" y="600218"/>
                    <a:pt x="55543" y="595632"/>
                  </a:cubicBezTo>
                  <a:cubicBezTo>
                    <a:pt x="54132" y="591046"/>
                    <a:pt x="4390" y="228037"/>
                    <a:pt x="510" y="136315"/>
                  </a:cubicBezTo>
                  <a:cubicBezTo>
                    <a:pt x="-3370" y="44593"/>
                    <a:pt x="15679" y="-48188"/>
                    <a:pt x="30143" y="28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8" name="フリーフォーム: 図形 817">
              <a:extLst>
                <a:ext uri="{FF2B5EF4-FFF2-40B4-BE49-F238E27FC236}">
                  <a16:creationId xmlns:a16="http://schemas.microsoft.com/office/drawing/2014/main" id="{CAD970F3-AD76-4B6F-9E55-D18557994C16}"/>
                </a:ext>
              </a:extLst>
            </p:cNvPr>
            <p:cNvSpPr/>
            <p:nvPr/>
          </p:nvSpPr>
          <p:spPr>
            <a:xfrm>
              <a:off x="5401075" y="2190638"/>
              <a:ext cx="59941" cy="419512"/>
            </a:xfrm>
            <a:custGeom>
              <a:avLst/>
              <a:gdLst>
                <a:gd name="connsiteX0" fmla="*/ 59925 w 59941"/>
                <a:gd name="connsiteY0" fmla="*/ 112 h 419512"/>
                <a:gd name="connsiteX1" fmla="*/ 9125 w 59941"/>
                <a:gd name="connsiteY1" fmla="*/ 120762 h 419512"/>
                <a:gd name="connsiteX2" fmla="*/ 53575 w 59941"/>
                <a:gd name="connsiteY2" fmla="*/ 353595 h 419512"/>
                <a:gd name="connsiteX3" fmla="*/ 53575 w 59941"/>
                <a:gd name="connsiteY3" fmla="*/ 302795 h 419512"/>
                <a:gd name="connsiteX4" fmla="*/ 30292 w 59941"/>
                <a:gd name="connsiteY4" fmla="*/ 186379 h 419512"/>
                <a:gd name="connsiteX5" fmla="*/ 28175 w 59941"/>
                <a:gd name="connsiteY5" fmla="*/ 368412 h 419512"/>
                <a:gd name="connsiteX6" fmla="*/ 26058 w 59941"/>
                <a:gd name="connsiteY6" fmla="*/ 408629 h 419512"/>
                <a:gd name="connsiteX7" fmla="*/ 7008 w 59941"/>
                <a:gd name="connsiteY7" fmla="*/ 199079 h 419512"/>
                <a:gd name="connsiteX8" fmla="*/ 2775 w 59941"/>
                <a:gd name="connsiteY8" fmla="*/ 139812 h 419512"/>
                <a:gd name="connsiteX9" fmla="*/ 59925 w 59941"/>
                <a:gd name="connsiteY9" fmla="*/ 112 h 41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41" h="419512">
                  <a:moveTo>
                    <a:pt x="59925" y="112"/>
                  </a:moveTo>
                  <a:cubicBezTo>
                    <a:pt x="60983" y="-3063"/>
                    <a:pt x="10183" y="61848"/>
                    <a:pt x="9125" y="120762"/>
                  </a:cubicBezTo>
                  <a:cubicBezTo>
                    <a:pt x="8067" y="179676"/>
                    <a:pt x="46167" y="323256"/>
                    <a:pt x="53575" y="353595"/>
                  </a:cubicBezTo>
                  <a:cubicBezTo>
                    <a:pt x="60983" y="383934"/>
                    <a:pt x="57455" y="330664"/>
                    <a:pt x="53575" y="302795"/>
                  </a:cubicBezTo>
                  <a:cubicBezTo>
                    <a:pt x="49695" y="274926"/>
                    <a:pt x="34525" y="175443"/>
                    <a:pt x="30292" y="186379"/>
                  </a:cubicBezTo>
                  <a:cubicBezTo>
                    <a:pt x="26059" y="197315"/>
                    <a:pt x="28881" y="331370"/>
                    <a:pt x="28175" y="368412"/>
                  </a:cubicBezTo>
                  <a:cubicBezTo>
                    <a:pt x="27469" y="405454"/>
                    <a:pt x="29586" y="436851"/>
                    <a:pt x="26058" y="408629"/>
                  </a:cubicBezTo>
                  <a:cubicBezTo>
                    <a:pt x="22530" y="380407"/>
                    <a:pt x="10888" y="243882"/>
                    <a:pt x="7008" y="199079"/>
                  </a:cubicBezTo>
                  <a:cubicBezTo>
                    <a:pt x="3128" y="154276"/>
                    <a:pt x="-3928" y="168740"/>
                    <a:pt x="2775" y="139812"/>
                  </a:cubicBezTo>
                  <a:cubicBezTo>
                    <a:pt x="9478" y="110884"/>
                    <a:pt x="58867" y="3287"/>
                    <a:pt x="59925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9" name="フリーフォーム: 図形 818">
              <a:extLst>
                <a:ext uri="{FF2B5EF4-FFF2-40B4-BE49-F238E27FC236}">
                  <a16:creationId xmlns:a16="http://schemas.microsoft.com/office/drawing/2014/main" id="{45447BF9-731E-486D-86F3-47E6B98DEA91}"/>
                </a:ext>
              </a:extLst>
            </p:cNvPr>
            <p:cNvSpPr/>
            <p:nvPr/>
          </p:nvSpPr>
          <p:spPr>
            <a:xfrm>
              <a:off x="5093770" y="2156138"/>
              <a:ext cx="358048" cy="714705"/>
            </a:xfrm>
            <a:custGeom>
              <a:avLst/>
              <a:gdLst>
                <a:gd name="connsiteX0" fmla="*/ 356647 w 358048"/>
                <a:gd name="connsiteY0" fmla="*/ 40962 h 714705"/>
                <a:gd name="connsiteX1" fmla="*/ 259280 w 358048"/>
                <a:gd name="connsiteY1" fmla="*/ 81179 h 714705"/>
                <a:gd name="connsiteX2" fmla="*/ 274097 w 358048"/>
                <a:gd name="connsiteY2" fmla="*/ 656912 h 714705"/>
                <a:gd name="connsiteX3" fmla="*/ 271980 w 358048"/>
                <a:gd name="connsiteY3" fmla="*/ 690779 h 714705"/>
                <a:gd name="connsiteX4" fmla="*/ 185197 w 358048"/>
                <a:gd name="connsiteY4" fmla="*/ 623045 h 714705"/>
                <a:gd name="connsiteX5" fmla="*/ 87830 w 358048"/>
                <a:gd name="connsiteY5" fmla="*/ 620929 h 714705"/>
                <a:gd name="connsiteX6" fmla="*/ 102647 w 358048"/>
                <a:gd name="connsiteY6" fmla="*/ 593412 h 714705"/>
                <a:gd name="connsiteX7" fmla="*/ 62430 w 358048"/>
                <a:gd name="connsiteY7" fmla="*/ 519329 h 714705"/>
                <a:gd name="connsiteX8" fmla="*/ 1047 w 358048"/>
                <a:gd name="connsiteY8" fmla="*/ 26145 h 714705"/>
                <a:gd name="connsiteX9" fmla="*/ 117463 w 358048"/>
                <a:gd name="connsiteY9" fmla="*/ 430429 h 714705"/>
                <a:gd name="connsiteX10" fmla="*/ 73013 w 358048"/>
                <a:gd name="connsiteY10" fmla="*/ 95995 h 714705"/>
                <a:gd name="connsiteX11" fmla="*/ 87830 w 358048"/>
                <a:gd name="connsiteY11" fmla="*/ 220879 h 714705"/>
                <a:gd name="connsiteX12" fmla="*/ 197897 w 358048"/>
                <a:gd name="connsiteY12" fmla="*/ 606112 h 714705"/>
                <a:gd name="connsiteX13" fmla="*/ 130163 w 358048"/>
                <a:gd name="connsiteY13" fmla="*/ 385979 h 714705"/>
                <a:gd name="connsiteX14" fmla="*/ 100530 w 358048"/>
                <a:gd name="connsiteY14" fmla="*/ 161612 h 714705"/>
                <a:gd name="connsiteX15" fmla="*/ 303730 w 358048"/>
                <a:gd name="connsiteY15" fmla="*/ 4979 h 714705"/>
                <a:gd name="connsiteX16" fmla="*/ 356647 w 358048"/>
                <a:gd name="connsiteY16" fmla="*/ 40962 h 714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8048" h="714705">
                  <a:moveTo>
                    <a:pt x="356647" y="40962"/>
                  </a:moveTo>
                  <a:cubicBezTo>
                    <a:pt x="349239" y="53662"/>
                    <a:pt x="273038" y="-21479"/>
                    <a:pt x="259280" y="81179"/>
                  </a:cubicBezTo>
                  <a:cubicBezTo>
                    <a:pt x="245522" y="183837"/>
                    <a:pt x="271980" y="555312"/>
                    <a:pt x="274097" y="656912"/>
                  </a:cubicBezTo>
                  <a:cubicBezTo>
                    <a:pt x="276214" y="758512"/>
                    <a:pt x="286796" y="696423"/>
                    <a:pt x="271980" y="690779"/>
                  </a:cubicBezTo>
                  <a:cubicBezTo>
                    <a:pt x="257164" y="685135"/>
                    <a:pt x="215889" y="634687"/>
                    <a:pt x="185197" y="623045"/>
                  </a:cubicBezTo>
                  <a:cubicBezTo>
                    <a:pt x="154505" y="611403"/>
                    <a:pt x="101588" y="625868"/>
                    <a:pt x="87830" y="620929"/>
                  </a:cubicBezTo>
                  <a:cubicBezTo>
                    <a:pt x="74072" y="615990"/>
                    <a:pt x="106880" y="610345"/>
                    <a:pt x="102647" y="593412"/>
                  </a:cubicBezTo>
                  <a:cubicBezTo>
                    <a:pt x="98414" y="576479"/>
                    <a:pt x="79363" y="613874"/>
                    <a:pt x="62430" y="519329"/>
                  </a:cubicBezTo>
                  <a:cubicBezTo>
                    <a:pt x="45497" y="424784"/>
                    <a:pt x="-8125" y="40962"/>
                    <a:pt x="1047" y="26145"/>
                  </a:cubicBezTo>
                  <a:cubicBezTo>
                    <a:pt x="10219" y="11328"/>
                    <a:pt x="105469" y="418787"/>
                    <a:pt x="117463" y="430429"/>
                  </a:cubicBezTo>
                  <a:cubicBezTo>
                    <a:pt x="129457" y="442071"/>
                    <a:pt x="77952" y="130920"/>
                    <a:pt x="73013" y="95995"/>
                  </a:cubicBezTo>
                  <a:cubicBezTo>
                    <a:pt x="68074" y="61070"/>
                    <a:pt x="67016" y="135860"/>
                    <a:pt x="87830" y="220879"/>
                  </a:cubicBezTo>
                  <a:cubicBezTo>
                    <a:pt x="108644" y="305899"/>
                    <a:pt x="190842" y="578595"/>
                    <a:pt x="197897" y="606112"/>
                  </a:cubicBezTo>
                  <a:cubicBezTo>
                    <a:pt x="204952" y="633629"/>
                    <a:pt x="146391" y="460062"/>
                    <a:pt x="130163" y="385979"/>
                  </a:cubicBezTo>
                  <a:cubicBezTo>
                    <a:pt x="113935" y="311896"/>
                    <a:pt x="71602" y="225112"/>
                    <a:pt x="100530" y="161612"/>
                  </a:cubicBezTo>
                  <a:cubicBezTo>
                    <a:pt x="129458" y="98112"/>
                    <a:pt x="265983" y="24382"/>
                    <a:pt x="303730" y="4979"/>
                  </a:cubicBezTo>
                  <a:cubicBezTo>
                    <a:pt x="341477" y="-14424"/>
                    <a:pt x="364055" y="28262"/>
                    <a:pt x="356647" y="409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0" name="フリーフォーム: 図形 819">
              <a:extLst>
                <a:ext uri="{FF2B5EF4-FFF2-40B4-BE49-F238E27FC236}">
                  <a16:creationId xmlns:a16="http://schemas.microsoft.com/office/drawing/2014/main" id="{955C8B7B-20E6-4214-9BEE-394FA7CB379E}"/>
                </a:ext>
              </a:extLst>
            </p:cNvPr>
            <p:cNvSpPr/>
            <p:nvPr/>
          </p:nvSpPr>
          <p:spPr>
            <a:xfrm>
              <a:off x="4940300" y="2824029"/>
              <a:ext cx="153111" cy="443817"/>
            </a:xfrm>
            <a:custGeom>
              <a:avLst/>
              <a:gdLst>
                <a:gd name="connsiteX0" fmla="*/ 53975 w 153111"/>
                <a:gd name="connsiteY0" fmla="*/ 71571 h 443817"/>
                <a:gd name="connsiteX1" fmla="*/ 146050 w 153111"/>
                <a:gd name="connsiteY1" fmla="*/ 219209 h 443817"/>
                <a:gd name="connsiteX2" fmla="*/ 146050 w 153111"/>
                <a:gd name="connsiteY2" fmla="*/ 428759 h 443817"/>
                <a:gd name="connsiteX3" fmla="*/ 139700 w 153111"/>
                <a:gd name="connsiteY3" fmla="*/ 379546 h 443817"/>
                <a:gd name="connsiteX4" fmla="*/ 0 w 153111"/>
                <a:gd name="connsiteY4" fmla="*/ 134 h 443817"/>
                <a:gd name="connsiteX5" fmla="*/ 139700 w 153111"/>
                <a:gd name="connsiteY5" fmla="*/ 335096 h 443817"/>
                <a:gd name="connsiteX6" fmla="*/ 112713 w 153111"/>
                <a:gd name="connsiteY6" fmla="*/ 244609 h 443817"/>
                <a:gd name="connsiteX7" fmla="*/ 53975 w 153111"/>
                <a:gd name="connsiteY7" fmla="*/ 71571 h 44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111" h="443817">
                  <a:moveTo>
                    <a:pt x="53975" y="71571"/>
                  </a:moveTo>
                  <a:cubicBezTo>
                    <a:pt x="59531" y="67338"/>
                    <a:pt x="130704" y="159678"/>
                    <a:pt x="146050" y="219209"/>
                  </a:cubicBezTo>
                  <a:cubicBezTo>
                    <a:pt x="161396" y="278740"/>
                    <a:pt x="147108" y="402036"/>
                    <a:pt x="146050" y="428759"/>
                  </a:cubicBezTo>
                  <a:cubicBezTo>
                    <a:pt x="144992" y="455482"/>
                    <a:pt x="164042" y="450984"/>
                    <a:pt x="139700" y="379546"/>
                  </a:cubicBezTo>
                  <a:cubicBezTo>
                    <a:pt x="115358" y="308109"/>
                    <a:pt x="0" y="7542"/>
                    <a:pt x="0" y="134"/>
                  </a:cubicBezTo>
                  <a:cubicBezTo>
                    <a:pt x="0" y="-7274"/>
                    <a:pt x="120915" y="294350"/>
                    <a:pt x="139700" y="335096"/>
                  </a:cubicBezTo>
                  <a:cubicBezTo>
                    <a:pt x="158486" y="375842"/>
                    <a:pt x="124884" y="282973"/>
                    <a:pt x="112713" y="244609"/>
                  </a:cubicBezTo>
                  <a:cubicBezTo>
                    <a:pt x="100542" y="206245"/>
                    <a:pt x="48419" y="75804"/>
                    <a:pt x="53975" y="71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1" name="フリーフォーム: 図形 820">
              <a:extLst>
                <a:ext uri="{FF2B5EF4-FFF2-40B4-BE49-F238E27FC236}">
                  <a16:creationId xmlns:a16="http://schemas.microsoft.com/office/drawing/2014/main" id="{D9BCA60D-B40F-40BB-8686-F5078C6B0C77}"/>
                </a:ext>
              </a:extLst>
            </p:cNvPr>
            <p:cNvSpPr/>
            <p:nvPr/>
          </p:nvSpPr>
          <p:spPr>
            <a:xfrm>
              <a:off x="5106900" y="2740020"/>
              <a:ext cx="333734" cy="433358"/>
            </a:xfrm>
            <a:custGeom>
              <a:avLst/>
              <a:gdLst>
                <a:gd name="connsiteX0" fmla="*/ 62000 w 333734"/>
                <a:gd name="connsiteY0" fmla="*/ 5 h 433358"/>
                <a:gd name="connsiteX1" fmla="*/ 88 w 333734"/>
                <a:gd name="connsiteY1" fmla="*/ 136530 h 433358"/>
                <a:gd name="connsiteX2" fmla="*/ 52475 w 333734"/>
                <a:gd name="connsiteY2" fmla="*/ 292105 h 433358"/>
                <a:gd name="connsiteX3" fmla="*/ 204875 w 333734"/>
                <a:gd name="connsiteY3" fmla="*/ 431805 h 433358"/>
                <a:gd name="connsiteX4" fmla="*/ 101688 w 333734"/>
                <a:gd name="connsiteY4" fmla="*/ 363543 h 433358"/>
                <a:gd name="connsiteX5" fmla="*/ 76288 w 333734"/>
                <a:gd name="connsiteY5" fmla="*/ 309568 h 433358"/>
                <a:gd name="connsiteX6" fmla="*/ 135025 w 333734"/>
                <a:gd name="connsiteY6" fmla="*/ 100018 h 433358"/>
                <a:gd name="connsiteX7" fmla="*/ 333463 w 333734"/>
                <a:gd name="connsiteY7" fmla="*/ 158755 h 433358"/>
                <a:gd name="connsiteX8" fmla="*/ 176300 w 333734"/>
                <a:gd name="connsiteY8" fmla="*/ 74618 h 433358"/>
                <a:gd name="connsiteX9" fmla="*/ 104863 w 333734"/>
                <a:gd name="connsiteY9" fmla="*/ 90493 h 433358"/>
                <a:gd name="connsiteX10" fmla="*/ 76288 w 333734"/>
                <a:gd name="connsiteY10" fmla="*/ 161930 h 433358"/>
                <a:gd name="connsiteX11" fmla="*/ 85813 w 333734"/>
                <a:gd name="connsiteY11" fmla="*/ 65093 h 433358"/>
                <a:gd name="connsiteX12" fmla="*/ 138200 w 333734"/>
                <a:gd name="connsiteY12" fmla="*/ 57155 h 433358"/>
                <a:gd name="connsiteX13" fmla="*/ 23900 w 333734"/>
                <a:gd name="connsiteY13" fmla="*/ 63505 h 433358"/>
                <a:gd name="connsiteX14" fmla="*/ 65175 w 333734"/>
                <a:gd name="connsiteY14" fmla="*/ 301630 h 433358"/>
                <a:gd name="connsiteX15" fmla="*/ 66763 w 333734"/>
                <a:gd name="connsiteY15" fmla="*/ 307980 h 433358"/>
                <a:gd name="connsiteX16" fmla="*/ 60413 w 333734"/>
                <a:gd name="connsiteY16" fmla="*/ 201618 h 433358"/>
                <a:gd name="connsiteX17" fmla="*/ 38188 w 333734"/>
                <a:gd name="connsiteY17" fmla="*/ 141293 h 433358"/>
                <a:gd name="connsiteX18" fmla="*/ 62000 w 333734"/>
                <a:gd name="connsiteY18" fmla="*/ 5 h 43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3734" h="433358">
                  <a:moveTo>
                    <a:pt x="62000" y="5"/>
                  </a:moveTo>
                  <a:cubicBezTo>
                    <a:pt x="55650" y="-789"/>
                    <a:pt x="1675" y="87847"/>
                    <a:pt x="88" y="136530"/>
                  </a:cubicBezTo>
                  <a:cubicBezTo>
                    <a:pt x="-1499" y="185213"/>
                    <a:pt x="18344" y="242893"/>
                    <a:pt x="52475" y="292105"/>
                  </a:cubicBezTo>
                  <a:cubicBezTo>
                    <a:pt x="86606" y="341318"/>
                    <a:pt x="196673" y="419899"/>
                    <a:pt x="204875" y="431805"/>
                  </a:cubicBezTo>
                  <a:cubicBezTo>
                    <a:pt x="213077" y="443711"/>
                    <a:pt x="123119" y="383916"/>
                    <a:pt x="101688" y="363543"/>
                  </a:cubicBezTo>
                  <a:cubicBezTo>
                    <a:pt x="80257" y="343170"/>
                    <a:pt x="70732" y="353489"/>
                    <a:pt x="76288" y="309568"/>
                  </a:cubicBezTo>
                  <a:cubicBezTo>
                    <a:pt x="81844" y="265647"/>
                    <a:pt x="92163" y="125154"/>
                    <a:pt x="135025" y="100018"/>
                  </a:cubicBezTo>
                  <a:cubicBezTo>
                    <a:pt x="177888" y="74883"/>
                    <a:pt x="326584" y="162988"/>
                    <a:pt x="333463" y="158755"/>
                  </a:cubicBezTo>
                  <a:cubicBezTo>
                    <a:pt x="340342" y="154522"/>
                    <a:pt x="214400" y="85995"/>
                    <a:pt x="176300" y="74618"/>
                  </a:cubicBezTo>
                  <a:cubicBezTo>
                    <a:pt x="138200" y="63241"/>
                    <a:pt x="121532" y="75941"/>
                    <a:pt x="104863" y="90493"/>
                  </a:cubicBezTo>
                  <a:cubicBezTo>
                    <a:pt x="88194" y="105045"/>
                    <a:pt x="79463" y="166163"/>
                    <a:pt x="76288" y="161930"/>
                  </a:cubicBezTo>
                  <a:cubicBezTo>
                    <a:pt x="73113" y="157697"/>
                    <a:pt x="75494" y="82555"/>
                    <a:pt x="85813" y="65093"/>
                  </a:cubicBezTo>
                  <a:cubicBezTo>
                    <a:pt x="96132" y="47631"/>
                    <a:pt x="148519" y="57420"/>
                    <a:pt x="138200" y="57155"/>
                  </a:cubicBezTo>
                  <a:cubicBezTo>
                    <a:pt x="127881" y="56890"/>
                    <a:pt x="36071" y="22759"/>
                    <a:pt x="23900" y="63505"/>
                  </a:cubicBezTo>
                  <a:cubicBezTo>
                    <a:pt x="11729" y="104251"/>
                    <a:pt x="65175" y="301630"/>
                    <a:pt x="65175" y="301630"/>
                  </a:cubicBezTo>
                  <a:cubicBezTo>
                    <a:pt x="72319" y="342376"/>
                    <a:pt x="67557" y="324649"/>
                    <a:pt x="66763" y="307980"/>
                  </a:cubicBezTo>
                  <a:cubicBezTo>
                    <a:pt x="65969" y="291311"/>
                    <a:pt x="65176" y="229399"/>
                    <a:pt x="60413" y="201618"/>
                  </a:cubicBezTo>
                  <a:cubicBezTo>
                    <a:pt x="55650" y="173837"/>
                    <a:pt x="34484" y="173572"/>
                    <a:pt x="38188" y="141293"/>
                  </a:cubicBezTo>
                  <a:cubicBezTo>
                    <a:pt x="41892" y="109014"/>
                    <a:pt x="68350" y="799"/>
                    <a:pt x="62000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2" name="フリーフォーム: 図形 821">
              <a:extLst>
                <a:ext uri="{FF2B5EF4-FFF2-40B4-BE49-F238E27FC236}">
                  <a16:creationId xmlns:a16="http://schemas.microsoft.com/office/drawing/2014/main" id="{02544BBB-5E65-40F8-B954-47F30BED0121}"/>
                </a:ext>
              </a:extLst>
            </p:cNvPr>
            <p:cNvSpPr/>
            <p:nvPr/>
          </p:nvSpPr>
          <p:spPr>
            <a:xfrm>
              <a:off x="4891545" y="1523998"/>
              <a:ext cx="245208" cy="533232"/>
            </a:xfrm>
            <a:custGeom>
              <a:avLst/>
              <a:gdLst>
                <a:gd name="connsiteX0" fmla="*/ 32880 w 245208"/>
                <a:gd name="connsiteY0" fmla="*/ 2 h 533232"/>
                <a:gd name="connsiteX1" fmla="*/ 18593 w 245208"/>
                <a:gd name="connsiteY1" fmla="*/ 193677 h 533232"/>
                <a:gd name="connsiteX2" fmla="*/ 10655 w 245208"/>
                <a:gd name="connsiteY2" fmla="*/ 223840 h 533232"/>
                <a:gd name="connsiteX3" fmla="*/ 177343 w 245208"/>
                <a:gd name="connsiteY3" fmla="*/ 374652 h 533232"/>
                <a:gd name="connsiteX4" fmla="*/ 236080 w 245208"/>
                <a:gd name="connsiteY4" fmla="*/ 523877 h 533232"/>
                <a:gd name="connsiteX5" fmla="*/ 221793 w 245208"/>
                <a:gd name="connsiteY5" fmla="*/ 487365 h 533232"/>
                <a:gd name="connsiteX6" fmla="*/ 20180 w 245208"/>
                <a:gd name="connsiteY6" fmla="*/ 241302 h 533232"/>
                <a:gd name="connsiteX7" fmla="*/ 53518 w 245208"/>
                <a:gd name="connsiteY7" fmla="*/ 280990 h 533232"/>
                <a:gd name="connsiteX8" fmla="*/ 39230 w 245208"/>
                <a:gd name="connsiteY8" fmla="*/ 198440 h 533232"/>
                <a:gd name="connsiteX9" fmla="*/ 32880 w 245208"/>
                <a:gd name="connsiteY9" fmla="*/ 2 h 53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208" h="533232">
                  <a:moveTo>
                    <a:pt x="32880" y="2"/>
                  </a:moveTo>
                  <a:cubicBezTo>
                    <a:pt x="29441" y="-792"/>
                    <a:pt x="22297" y="156371"/>
                    <a:pt x="18593" y="193677"/>
                  </a:cubicBezTo>
                  <a:cubicBezTo>
                    <a:pt x="14889" y="230983"/>
                    <a:pt x="-15803" y="193678"/>
                    <a:pt x="10655" y="223840"/>
                  </a:cubicBezTo>
                  <a:cubicBezTo>
                    <a:pt x="37113" y="254002"/>
                    <a:pt x="139772" y="324646"/>
                    <a:pt x="177343" y="374652"/>
                  </a:cubicBezTo>
                  <a:cubicBezTo>
                    <a:pt x="214914" y="424658"/>
                    <a:pt x="228672" y="505092"/>
                    <a:pt x="236080" y="523877"/>
                  </a:cubicBezTo>
                  <a:cubicBezTo>
                    <a:pt x="243488" y="542662"/>
                    <a:pt x="257776" y="534461"/>
                    <a:pt x="221793" y="487365"/>
                  </a:cubicBezTo>
                  <a:cubicBezTo>
                    <a:pt x="185810" y="440269"/>
                    <a:pt x="48226" y="275698"/>
                    <a:pt x="20180" y="241302"/>
                  </a:cubicBezTo>
                  <a:cubicBezTo>
                    <a:pt x="-7866" y="206906"/>
                    <a:pt x="50343" y="288134"/>
                    <a:pt x="53518" y="280990"/>
                  </a:cubicBezTo>
                  <a:cubicBezTo>
                    <a:pt x="56693" y="273846"/>
                    <a:pt x="38701" y="240773"/>
                    <a:pt x="39230" y="198440"/>
                  </a:cubicBezTo>
                  <a:cubicBezTo>
                    <a:pt x="39759" y="156107"/>
                    <a:pt x="36319" y="796"/>
                    <a:pt x="32880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3" name="フリーフォーム: 図形 822">
              <a:extLst>
                <a:ext uri="{FF2B5EF4-FFF2-40B4-BE49-F238E27FC236}">
                  <a16:creationId xmlns:a16="http://schemas.microsoft.com/office/drawing/2014/main" id="{A785C370-AA08-4EF1-A720-11379F29D4DF}"/>
                </a:ext>
              </a:extLst>
            </p:cNvPr>
            <p:cNvSpPr/>
            <p:nvPr/>
          </p:nvSpPr>
          <p:spPr>
            <a:xfrm>
              <a:off x="4883459" y="1511411"/>
              <a:ext cx="1235313" cy="177726"/>
            </a:xfrm>
            <a:custGeom>
              <a:avLst/>
              <a:gdLst>
                <a:gd name="connsiteX0" fmla="*/ 69541 w 1235313"/>
                <a:gd name="connsiteY0" fmla="*/ 4652 h 177726"/>
                <a:gd name="connsiteX1" fmla="*/ 334654 w 1235313"/>
                <a:gd name="connsiteY1" fmla="*/ 50689 h 177726"/>
                <a:gd name="connsiteX2" fmla="*/ 236229 w 1235313"/>
                <a:gd name="connsiteY2" fmla="*/ 64977 h 177726"/>
                <a:gd name="connsiteX3" fmla="*/ 501341 w 1235313"/>
                <a:gd name="connsiteY3" fmla="*/ 80852 h 177726"/>
                <a:gd name="connsiteX4" fmla="*/ 602941 w 1235313"/>
                <a:gd name="connsiteY4" fmla="*/ 82439 h 177726"/>
                <a:gd name="connsiteX5" fmla="*/ 429904 w 1235313"/>
                <a:gd name="connsiteY5" fmla="*/ 68152 h 177726"/>
                <a:gd name="connsiteX6" fmla="*/ 868054 w 1235313"/>
                <a:gd name="connsiteY6" fmla="*/ 109427 h 177726"/>
                <a:gd name="connsiteX7" fmla="*/ 1231591 w 1235313"/>
                <a:gd name="connsiteY7" fmla="*/ 177689 h 177726"/>
                <a:gd name="connsiteX8" fmla="*/ 1039504 w 1235313"/>
                <a:gd name="connsiteY8" fmla="*/ 118952 h 177726"/>
                <a:gd name="connsiteX9" fmla="*/ 764866 w 1235313"/>
                <a:gd name="connsiteY9" fmla="*/ 111014 h 177726"/>
                <a:gd name="connsiteX10" fmla="*/ 417204 w 1235313"/>
                <a:gd name="connsiteY10" fmla="*/ 112602 h 177726"/>
                <a:gd name="connsiteX11" fmla="*/ 285441 w 1235313"/>
                <a:gd name="connsiteY11" fmla="*/ 76089 h 177726"/>
                <a:gd name="connsiteX12" fmla="*/ 253691 w 1235313"/>
                <a:gd name="connsiteY12" fmla="*/ 55452 h 177726"/>
                <a:gd name="connsiteX13" fmla="*/ 10804 w 1235313"/>
                <a:gd name="connsiteY13" fmla="*/ 6239 h 177726"/>
                <a:gd name="connsiteX14" fmla="*/ 69541 w 1235313"/>
                <a:gd name="connsiteY14" fmla="*/ 4652 h 17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5313" h="177726">
                  <a:moveTo>
                    <a:pt x="69541" y="4652"/>
                  </a:moveTo>
                  <a:cubicBezTo>
                    <a:pt x="123516" y="12060"/>
                    <a:pt x="306873" y="40635"/>
                    <a:pt x="334654" y="50689"/>
                  </a:cubicBezTo>
                  <a:cubicBezTo>
                    <a:pt x="362435" y="60743"/>
                    <a:pt x="208448" y="59950"/>
                    <a:pt x="236229" y="64977"/>
                  </a:cubicBezTo>
                  <a:cubicBezTo>
                    <a:pt x="264010" y="70004"/>
                    <a:pt x="440222" y="77942"/>
                    <a:pt x="501341" y="80852"/>
                  </a:cubicBezTo>
                  <a:cubicBezTo>
                    <a:pt x="562460" y="83762"/>
                    <a:pt x="614847" y="84556"/>
                    <a:pt x="602941" y="82439"/>
                  </a:cubicBezTo>
                  <a:cubicBezTo>
                    <a:pt x="591035" y="80322"/>
                    <a:pt x="429904" y="68152"/>
                    <a:pt x="429904" y="68152"/>
                  </a:cubicBezTo>
                  <a:cubicBezTo>
                    <a:pt x="474089" y="72650"/>
                    <a:pt x="734440" y="91171"/>
                    <a:pt x="868054" y="109427"/>
                  </a:cubicBezTo>
                  <a:cubicBezTo>
                    <a:pt x="1001668" y="127683"/>
                    <a:pt x="1203016" y="176102"/>
                    <a:pt x="1231591" y="177689"/>
                  </a:cubicBezTo>
                  <a:cubicBezTo>
                    <a:pt x="1260166" y="179277"/>
                    <a:pt x="1117292" y="130065"/>
                    <a:pt x="1039504" y="118952"/>
                  </a:cubicBezTo>
                  <a:cubicBezTo>
                    <a:pt x="961717" y="107840"/>
                    <a:pt x="764866" y="111014"/>
                    <a:pt x="764866" y="111014"/>
                  </a:cubicBezTo>
                  <a:cubicBezTo>
                    <a:pt x="661149" y="109956"/>
                    <a:pt x="497108" y="118423"/>
                    <a:pt x="417204" y="112602"/>
                  </a:cubicBezTo>
                  <a:cubicBezTo>
                    <a:pt x="337300" y="106781"/>
                    <a:pt x="312693" y="85614"/>
                    <a:pt x="285441" y="76089"/>
                  </a:cubicBezTo>
                  <a:cubicBezTo>
                    <a:pt x="258189" y="66564"/>
                    <a:pt x="299464" y="67094"/>
                    <a:pt x="253691" y="55452"/>
                  </a:cubicBezTo>
                  <a:cubicBezTo>
                    <a:pt x="207918" y="43810"/>
                    <a:pt x="40173" y="13118"/>
                    <a:pt x="10804" y="6239"/>
                  </a:cubicBezTo>
                  <a:cubicBezTo>
                    <a:pt x="-18565" y="-640"/>
                    <a:pt x="15566" y="-2756"/>
                    <a:pt x="69541" y="4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4" name="フリーフォーム: 図形 823">
              <a:extLst>
                <a:ext uri="{FF2B5EF4-FFF2-40B4-BE49-F238E27FC236}">
                  <a16:creationId xmlns:a16="http://schemas.microsoft.com/office/drawing/2014/main" id="{D626E991-EDA3-48D9-AD18-8400635FF342}"/>
                </a:ext>
              </a:extLst>
            </p:cNvPr>
            <p:cNvSpPr/>
            <p:nvPr/>
          </p:nvSpPr>
          <p:spPr>
            <a:xfrm>
              <a:off x="5083414" y="1650370"/>
              <a:ext cx="447172" cy="550996"/>
            </a:xfrm>
            <a:custGeom>
              <a:avLst/>
              <a:gdLst>
                <a:gd name="connsiteX0" fmla="*/ 4524 w 447172"/>
                <a:gd name="connsiteY0" fmla="*/ 6980 h 550996"/>
                <a:gd name="connsiteX1" fmla="*/ 288686 w 447172"/>
                <a:gd name="connsiteY1" fmla="*/ 292730 h 550996"/>
                <a:gd name="connsiteX2" fmla="*/ 222011 w 447172"/>
                <a:gd name="connsiteY2" fmla="*/ 227643 h 550996"/>
                <a:gd name="connsiteX3" fmla="*/ 106124 w 447172"/>
                <a:gd name="connsiteY3" fmla="*/ 64130 h 550996"/>
                <a:gd name="connsiteX4" fmla="*/ 233124 w 447172"/>
                <a:gd name="connsiteY4" fmla="*/ 241930 h 550996"/>
                <a:gd name="connsiteX5" fmla="*/ 372824 w 447172"/>
                <a:gd name="connsiteY5" fmla="*/ 387980 h 550996"/>
                <a:gd name="connsiteX6" fmla="*/ 445849 w 447172"/>
                <a:gd name="connsiteY6" fmla="*/ 549905 h 550996"/>
                <a:gd name="connsiteX7" fmla="*/ 407749 w 447172"/>
                <a:gd name="connsiteY7" fmla="*/ 448305 h 550996"/>
                <a:gd name="connsiteX8" fmla="*/ 263286 w 447172"/>
                <a:gd name="connsiteY8" fmla="*/ 248280 h 550996"/>
                <a:gd name="connsiteX9" fmla="*/ 99774 w 447172"/>
                <a:gd name="connsiteY9" fmla="*/ 46668 h 550996"/>
                <a:gd name="connsiteX10" fmla="*/ 114061 w 447172"/>
                <a:gd name="connsiteY10" fmla="*/ 84768 h 550996"/>
                <a:gd name="connsiteX11" fmla="*/ 4524 w 447172"/>
                <a:gd name="connsiteY11" fmla="*/ 6980 h 55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172" h="550996">
                  <a:moveTo>
                    <a:pt x="4524" y="6980"/>
                  </a:moveTo>
                  <a:cubicBezTo>
                    <a:pt x="33628" y="41640"/>
                    <a:pt x="252438" y="255953"/>
                    <a:pt x="288686" y="292730"/>
                  </a:cubicBezTo>
                  <a:cubicBezTo>
                    <a:pt x="324934" y="329507"/>
                    <a:pt x="252438" y="265743"/>
                    <a:pt x="222011" y="227643"/>
                  </a:cubicBezTo>
                  <a:cubicBezTo>
                    <a:pt x="191584" y="189543"/>
                    <a:pt x="104272" y="61749"/>
                    <a:pt x="106124" y="64130"/>
                  </a:cubicBezTo>
                  <a:cubicBezTo>
                    <a:pt x="107976" y="66511"/>
                    <a:pt x="188674" y="187955"/>
                    <a:pt x="233124" y="241930"/>
                  </a:cubicBezTo>
                  <a:cubicBezTo>
                    <a:pt x="277574" y="295905"/>
                    <a:pt x="337370" y="336651"/>
                    <a:pt x="372824" y="387980"/>
                  </a:cubicBezTo>
                  <a:cubicBezTo>
                    <a:pt x="408278" y="439309"/>
                    <a:pt x="440028" y="539851"/>
                    <a:pt x="445849" y="549905"/>
                  </a:cubicBezTo>
                  <a:cubicBezTo>
                    <a:pt x="451670" y="559959"/>
                    <a:pt x="438176" y="498576"/>
                    <a:pt x="407749" y="448305"/>
                  </a:cubicBezTo>
                  <a:cubicBezTo>
                    <a:pt x="377322" y="398034"/>
                    <a:pt x="314615" y="315219"/>
                    <a:pt x="263286" y="248280"/>
                  </a:cubicBezTo>
                  <a:cubicBezTo>
                    <a:pt x="211957" y="181341"/>
                    <a:pt x="124645" y="73920"/>
                    <a:pt x="99774" y="46668"/>
                  </a:cubicBezTo>
                  <a:cubicBezTo>
                    <a:pt x="74903" y="19416"/>
                    <a:pt x="132582" y="91912"/>
                    <a:pt x="114061" y="84768"/>
                  </a:cubicBezTo>
                  <a:cubicBezTo>
                    <a:pt x="95540" y="77624"/>
                    <a:pt x="-24580" y="-27680"/>
                    <a:pt x="4524" y="6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5" name="フリーフォーム: 図形 824">
              <a:extLst>
                <a:ext uri="{FF2B5EF4-FFF2-40B4-BE49-F238E27FC236}">
                  <a16:creationId xmlns:a16="http://schemas.microsoft.com/office/drawing/2014/main" id="{C51FC1A3-44B0-45F3-840F-C59DB8E7FB52}"/>
                </a:ext>
              </a:extLst>
            </p:cNvPr>
            <p:cNvSpPr/>
            <p:nvPr/>
          </p:nvSpPr>
          <p:spPr>
            <a:xfrm>
              <a:off x="5215933" y="1643883"/>
              <a:ext cx="510994" cy="354935"/>
            </a:xfrm>
            <a:custGeom>
              <a:avLst/>
              <a:gdLst>
                <a:gd name="connsiteX0" fmla="*/ 3767 w 510994"/>
                <a:gd name="connsiteY0" fmla="*/ 5530 h 354935"/>
                <a:gd name="connsiteX1" fmla="*/ 183155 w 510994"/>
                <a:gd name="connsiteY1" fmla="*/ 191267 h 354935"/>
                <a:gd name="connsiteX2" fmla="*/ 243480 w 510994"/>
                <a:gd name="connsiteY2" fmla="*/ 200792 h 354935"/>
                <a:gd name="connsiteX3" fmla="*/ 133942 w 510994"/>
                <a:gd name="connsiteY3" fmla="*/ 124592 h 354935"/>
                <a:gd name="connsiteX4" fmla="*/ 337142 w 510994"/>
                <a:gd name="connsiteY4" fmla="*/ 275405 h 354935"/>
                <a:gd name="connsiteX5" fmla="*/ 508592 w 510994"/>
                <a:gd name="connsiteY5" fmla="*/ 353192 h 354935"/>
                <a:gd name="connsiteX6" fmla="*/ 206967 w 510994"/>
                <a:gd name="connsiteY6" fmla="*/ 203967 h 354935"/>
                <a:gd name="connsiteX7" fmla="*/ 73617 w 510994"/>
                <a:gd name="connsiteY7" fmla="*/ 61092 h 354935"/>
                <a:gd name="connsiteX8" fmla="*/ 3767 w 510994"/>
                <a:gd name="connsiteY8" fmla="*/ 5530 h 354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0994" h="354935">
                  <a:moveTo>
                    <a:pt x="3767" y="5530"/>
                  </a:moveTo>
                  <a:cubicBezTo>
                    <a:pt x="22023" y="27226"/>
                    <a:pt x="143203" y="158723"/>
                    <a:pt x="183155" y="191267"/>
                  </a:cubicBezTo>
                  <a:cubicBezTo>
                    <a:pt x="223107" y="223811"/>
                    <a:pt x="251682" y="211905"/>
                    <a:pt x="243480" y="200792"/>
                  </a:cubicBezTo>
                  <a:cubicBezTo>
                    <a:pt x="235278" y="189680"/>
                    <a:pt x="118332" y="112157"/>
                    <a:pt x="133942" y="124592"/>
                  </a:cubicBezTo>
                  <a:cubicBezTo>
                    <a:pt x="149552" y="137027"/>
                    <a:pt x="274700" y="237305"/>
                    <a:pt x="337142" y="275405"/>
                  </a:cubicBezTo>
                  <a:cubicBezTo>
                    <a:pt x="399584" y="313505"/>
                    <a:pt x="530288" y="365098"/>
                    <a:pt x="508592" y="353192"/>
                  </a:cubicBezTo>
                  <a:cubicBezTo>
                    <a:pt x="486896" y="341286"/>
                    <a:pt x="279463" y="252650"/>
                    <a:pt x="206967" y="203967"/>
                  </a:cubicBezTo>
                  <a:cubicBezTo>
                    <a:pt x="134471" y="155284"/>
                    <a:pt x="109600" y="91255"/>
                    <a:pt x="73617" y="61092"/>
                  </a:cubicBezTo>
                  <a:cubicBezTo>
                    <a:pt x="37634" y="30929"/>
                    <a:pt x="-14489" y="-16166"/>
                    <a:pt x="3767" y="55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6" name="フリーフォーム: 図形 825">
              <a:extLst>
                <a:ext uri="{FF2B5EF4-FFF2-40B4-BE49-F238E27FC236}">
                  <a16:creationId xmlns:a16="http://schemas.microsoft.com/office/drawing/2014/main" id="{9D24E01E-81C9-4CF8-8BA3-2947E93F00E6}"/>
                </a:ext>
              </a:extLst>
            </p:cNvPr>
            <p:cNvSpPr/>
            <p:nvPr/>
          </p:nvSpPr>
          <p:spPr>
            <a:xfrm>
              <a:off x="5338763" y="1835014"/>
              <a:ext cx="220928" cy="419913"/>
            </a:xfrm>
            <a:custGeom>
              <a:avLst/>
              <a:gdLst>
                <a:gd name="connsiteX0" fmla="*/ 0 w 220928"/>
                <a:gd name="connsiteY0" fmla="*/ 136 h 419913"/>
                <a:gd name="connsiteX1" fmla="*/ 211137 w 220928"/>
                <a:gd name="connsiteY1" fmla="*/ 141424 h 419913"/>
                <a:gd name="connsiteX2" fmla="*/ 77787 w 220928"/>
                <a:gd name="connsiteY2" fmla="*/ 100149 h 419913"/>
                <a:gd name="connsiteX3" fmla="*/ 141287 w 220928"/>
                <a:gd name="connsiteY3" fmla="*/ 138249 h 419913"/>
                <a:gd name="connsiteX4" fmla="*/ 179387 w 220928"/>
                <a:gd name="connsiteY4" fmla="*/ 254136 h 419913"/>
                <a:gd name="connsiteX5" fmla="*/ 206375 w 220928"/>
                <a:gd name="connsiteY5" fmla="*/ 419236 h 419913"/>
                <a:gd name="connsiteX6" fmla="*/ 188912 w 220928"/>
                <a:gd name="connsiteY6" fmla="*/ 304936 h 419913"/>
                <a:gd name="connsiteX7" fmla="*/ 209550 w 220928"/>
                <a:gd name="connsiteY7" fmla="*/ 119199 h 419913"/>
                <a:gd name="connsiteX8" fmla="*/ 0 w 220928"/>
                <a:gd name="connsiteY8" fmla="*/ 136 h 419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928" h="419913">
                  <a:moveTo>
                    <a:pt x="0" y="136"/>
                  </a:moveTo>
                  <a:cubicBezTo>
                    <a:pt x="264" y="3840"/>
                    <a:pt x="198173" y="124755"/>
                    <a:pt x="211137" y="141424"/>
                  </a:cubicBezTo>
                  <a:cubicBezTo>
                    <a:pt x="224101" y="158093"/>
                    <a:pt x="89429" y="100678"/>
                    <a:pt x="77787" y="100149"/>
                  </a:cubicBezTo>
                  <a:cubicBezTo>
                    <a:pt x="66145" y="99620"/>
                    <a:pt x="124354" y="112585"/>
                    <a:pt x="141287" y="138249"/>
                  </a:cubicBezTo>
                  <a:cubicBezTo>
                    <a:pt x="158220" y="163913"/>
                    <a:pt x="168539" y="207305"/>
                    <a:pt x="179387" y="254136"/>
                  </a:cubicBezTo>
                  <a:cubicBezTo>
                    <a:pt x="190235" y="300967"/>
                    <a:pt x="204788" y="410769"/>
                    <a:pt x="206375" y="419236"/>
                  </a:cubicBezTo>
                  <a:cubicBezTo>
                    <a:pt x="207962" y="427703"/>
                    <a:pt x="188383" y="354942"/>
                    <a:pt x="188912" y="304936"/>
                  </a:cubicBezTo>
                  <a:cubicBezTo>
                    <a:pt x="189441" y="254930"/>
                    <a:pt x="243946" y="169470"/>
                    <a:pt x="209550" y="119199"/>
                  </a:cubicBezTo>
                  <a:cubicBezTo>
                    <a:pt x="175154" y="68928"/>
                    <a:pt x="-264" y="-3568"/>
                    <a:pt x="0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7" name="フリーフォーム: 図形 826">
              <a:extLst>
                <a:ext uri="{FF2B5EF4-FFF2-40B4-BE49-F238E27FC236}">
                  <a16:creationId xmlns:a16="http://schemas.microsoft.com/office/drawing/2014/main" id="{E933A35C-4A37-4F1B-B64E-51E828D5D4BC}"/>
                </a:ext>
              </a:extLst>
            </p:cNvPr>
            <p:cNvSpPr/>
            <p:nvPr/>
          </p:nvSpPr>
          <p:spPr>
            <a:xfrm>
              <a:off x="5313107" y="1625577"/>
              <a:ext cx="416497" cy="286037"/>
            </a:xfrm>
            <a:custGeom>
              <a:avLst/>
              <a:gdLst>
                <a:gd name="connsiteX0" fmla="*/ 71693 w 416497"/>
                <a:gd name="connsiteY0" fmla="*/ 23 h 286037"/>
                <a:gd name="connsiteX1" fmla="*/ 57406 w 416497"/>
                <a:gd name="connsiteY1" fmla="*/ 63523 h 286037"/>
                <a:gd name="connsiteX2" fmla="*/ 256 w 416497"/>
                <a:gd name="connsiteY2" fmla="*/ 61936 h 286037"/>
                <a:gd name="connsiteX3" fmla="*/ 82806 w 416497"/>
                <a:gd name="connsiteY3" fmla="*/ 61936 h 286037"/>
                <a:gd name="connsiteX4" fmla="*/ 193931 w 416497"/>
                <a:gd name="connsiteY4" fmla="*/ 139723 h 286037"/>
                <a:gd name="connsiteX5" fmla="*/ 292356 w 416497"/>
                <a:gd name="connsiteY5" fmla="*/ 285773 h 286037"/>
                <a:gd name="connsiteX6" fmla="*/ 239968 w 416497"/>
                <a:gd name="connsiteY6" fmla="*/ 174648 h 286037"/>
                <a:gd name="connsiteX7" fmla="*/ 195518 w 416497"/>
                <a:gd name="connsiteY7" fmla="*/ 136548 h 286037"/>
                <a:gd name="connsiteX8" fmla="*/ 224093 w 416497"/>
                <a:gd name="connsiteY8" fmla="*/ 98448 h 286037"/>
                <a:gd name="connsiteX9" fmla="*/ 416181 w 416497"/>
                <a:gd name="connsiteY9" fmla="*/ 92098 h 286037"/>
                <a:gd name="connsiteX10" fmla="*/ 173293 w 416497"/>
                <a:gd name="connsiteY10" fmla="*/ 79398 h 286037"/>
                <a:gd name="connsiteX11" fmla="*/ 97093 w 416497"/>
                <a:gd name="connsiteY11" fmla="*/ 65111 h 286037"/>
                <a:gd name="connsiteX12" fmla="*/ 58993 w 416497"/>
                <a:gd name="connsiteY12" fmla="*/ 71461 h 286037"/>
                <a:gd name="connsiteX13" fmla="*/ 71693 w 416497"/>
                <a:gd name="connsiteY13" fmla="*/ 23 h 286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6497" h="286037">
                  <a:moveTo>
                    <a:pt x="71693" y="23"/>
                  </a:moveTo>
                  <a:cubicBezTo>
                    <a:pt x="71429" y="-1300"/>
                    <a:pt x="69312" y="53204"/>
                    <a:pt x="57406" y="63523"/>
                  </a:cubicBezTo>
                  <a:cubicBezTo>
                    <a:pt x="45500" y="73842"/>
                    <a:pt x="-3977" y="62200"/>
                    <a:pt x="256" y="61936"/>
                  </a:cubicBezTo>
                  <a:cubicBezTo>
                    <a:pt x="4489" y="61672"/>
                    <a:pt x="50527" y="48972"/>
                    <a:pt x="82806" y="61936"/>
                  </a:cubicBezTo>
                  <a:cubicBezTo>
                    <a:pt x="115085" y="74900"/>
                    <a:pt x="159006" y="102417"/>
                    <a:pt x="193931" y="139723"/>
                  </a:cubicBezTo>
                  <a:cubicBezTo>
                    <a:pt x="228856" y="177029"/>
                    <a:pt x="284683" y="279952"/>
                    <a:pt x="292356" y="285773"/>
                  </a:cubicBezTo>
                  <a:cubicBezTo>
                    <a:pt x="300029" y="291594"/>
                    <a:pt x="256108" y="199519"/>
                    <a:pt x="239968" y="174648"/>
                  </a:cubicBezTo>
                  <a:cubicBezTo>
                    <a:pt x="223828" y="149777"/>
                    <a:pt x="198164" y="149248"/>
                    <a:pt x="195518" y="136548"/>
                  </a:cubicBezTo>
                  <a:cubicBezTo>
                    <a:pt x="192872" y="123848"/>
                    <a:pt x="187316" y="105856"/>
                    <a:pt x="224093" y="98448"/>
                  </a:cubicBezTo>
                  <a:cubicBezTo>
                    <a:pt x="260870" y="91040"/>
                    <a:pt x="424648" y="95273"/>
                    <a:pt x="416181" y="92098"/>
                  </a:cubicBezTo>
                  <a:cubicBezTo>
                    <a:pt x="407714" y="88923"/>
                    <a:pt x="226474" y="83896"/>
                    <a:pt x="173293" y="79398"/>
                  </a:cubicBezTo>
                  <a:cubicBezTo>
                    <a:pt x="120112" y="74900"/>
                    <a:pt x="116143" y="66434"/>
                    <a:pt x="97093" y="65111"/>
                  </a:cubicBezTo>
                  <a:cubicBezTo>
                    <a:pt x="78043" y="63788"/>
                    <a:pt x="60580" y="79134"/>
                    <a:pt x="58993" y="71461"/>
                  </a:cubicBezTo>
                  <a:cubicBezTo>
                    <a:pt x="57406" y="63788"/>
                    <a:pt x="71957" y="1346"/>
                    <a:pt x="71693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8" name="フリーフォーム: 図形 827">
              <a:extLst>
                <a:ext uri="{FF2B5EF4-FFF2-40B4-BE49-F238E27FC236}">
                  <a16:creationId xmlns:a16="http://schemas.microsoft.com/office/drawing/2014/main" id="{1D303123-3E28-4626-8A55-6CD282C5C7FF}"/>
                </a:ext>
              </a:extLst>
            </p:cNvPr>
            <p:cNvSpPr/>
            <p:nvPr/>
          </p:nvSpPr>
          <p:spPr>
            <a:xfrm>
              <a:off x="5702984" y="1728626"/>
              <a:ext cx="394050" cy="602600"/>
            </a:xfrm>
            <a:custGeom>
              <a:avLst/>
              <a:gdLst>
                <a:gd name="connsiteX0" fmla="*/ 35829 w 394050"/>
                <a:gd name="connsiteY0" fmla="*/ 162 h 602600"/>
                <a:gd name="connsiteX1" fmla="*/ 904 w 394050"/>
                <a:gd name="connsiteY1" fmla="*/ 111287 h 602600"/>
                <a:gd name="connsiteX2" fmla="*/ 80279 w 394050"/>
                <a:gd name="connsiteY2" fmla="*/ 322424 h 602600"/>
                <a:gd name="connsiteX3" fmla="*/ 5666 w 394050"/>
                <a:gd name="connsiteY3" fmla="*/ 111287 h 602600"/>
                <a:gd name="connsiteX4" fmla="*/ 75516 w 394050"/>
                <a:gd name="connsiteY4" fmla="*/ 319249 h 602600"/>
                <a:gd name="connsiteX5" fmla="*/ 113616 w 394050"/>
                <a:gd name="connsiteY5" fmla="*/ 397037 h 602600"/>
                <a:gd name="connsiteX6" fmla="*/ 261254 w 394050"/>
                <a:gd name="connsiteY6" fmla="*/ 551024 h 602600"/>
                <a:gd name="connsiteX7" fmla="*/ 129491 w 394050"/>
                <a:gd name="connsiteY7" fmla="*/ 403387 h 602600"/>
                <a:gd name="connsiteX8" fmla="*/ 261254 w 394050"/>
                <a:gd name="connsiteY8" fmla="*/ 520862 h 602600"/>
                <a:gd name="connsiteX9" fmla="*/ 393016 w 394050"/>
                <a:gd name="connsiteY9" fmla="*/ 601824 h 602600"/>
                <a:gd name="connsiteX10" fmla="*/ 312054 w 394050"/>
                <a:gd name="connsiteY10" fmla="*/ 554199 h 602600"/>
                <a:gd name="connsiteX11" fmla="*/ 126316 w 394050"/>
                <a:gd name="connsiteY11" fmla="*/ 433549 h 602600"/>
                <a:gd name="connsiteX12" fmla="*/ 12016 w 394050"/>
                <a:gd name="connsiteY12" fmla="*/ 95412 h 602600"/>
                <a:gd name="connsiteX13" fmla="*/ 35829 w 394050"/>
                <a:gd name="connsiteY13" fmla="*/ 162 h 60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4050" h="602600">
                  <a:moveTo>
                    <a:pt x="35829" y="162"/>
                  </a:moveTo>
                  <a:cubicBezTo>
                    <a:pt x="33977" y="2808"/>
                    <a:pt x="-6504" y="57577"/>
                    <a:pt x="904" y="111287"/>
                  </a:cubicBezTo>
                  <a:cubicBezTo>
                    <a:pt x="8312" y="164997"/>
                    <a:pt x="79485" y="322424"/>
                    <a:pt x="80279" y="322424"/>
                  </a:cubicBezTo>
                  <a:cubicBezTo>
                    <a:pt x="81073" y="322424"/>
                    <a:pt x="6460" y="111816"/>
                    <a:pt x="5666" y="111287"/>
                  </a:cubicBezTo>
                  <a:cubicBezTo>
                    <a:pt x="4872" y="110758"/>
                    <a:pt x="57524" y="271624"/>
                    <a:pt x="75516" y="319249"/>
                  </a:cubicBezTo>
                  <a:cubicBezTo>
                    <a:pt x="93508" y="366874"/>
                    <a:pt x="82660" y="358408"/>
                    <a:pt x="113616" y="397037"/>
                  </a:cubicBezTo>
                  <a:cubicBezTo>
                    <a:pt x="144572" y="435666"/>
                    <a:pt x="258608" y="549966"/>
                    <a:pt x="261254" y="551024"/>
                  </a:cubicBezTo>
                  <a:cubicBezTo>
                    <a:pt x="263900" y="552082"/>
                    <a:pt x="129491" y="408414"/>
                    <a:pt x="129491" y="403387"/>
                  </a:cubicBezTo>
                  <a:cubicBezTo>
                    <a:pt x="129491" y="398360"/>
                    <a:pt x="217333" y="487789"/>
                    <a:pt x="261254" y="520862"/>
                  </a:cubicBezTo>
                  <a:cubicBezTo>
                    <a:pt x="305175" y="553935"/>
                    <a:pt x="384549" y="596268"/>
                    <a:pt x="393016" y="601824"/>
                  </a:cubicBezTo>
                  <a:cubicBezTo>
                    <a:pt x="401483" y="607380"/>
                    <a:pt x="356504" y="582245"/>
                    <a:pt x="312054" y="554199"/>
                  </a:cubicBezTo>
                  <a:cubicBezTo>
                    <a:pt x="267604" y="526153"/>
                    <a:pt x="176322" y="510013"/>
                    <a:pt x="126316" y="433549"/>
                  </a:cubicBezTo>
                  <a:cubicBezTo>
                    <a:pt x="76310" y="357085"/>
                    <a:pt x="28155" y="163674"/>
                    <a:pt x="12016" y="95412"/>
                  </a:cubicBezTo>
                  <a:cubicBezTo>
                    <a:pt x="-4123" y="27150"/>
                    <a:pt x="37681" y="-2484"/>
                    <a:pt x="35829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9" name="フリーフォーム: 図形 828">
              <a:extLst>
                <a:ext uri="{FF2B5EF4-FFF2-40B4-BE49-F238E27FC236}">
                  <a16:creationId xmlns:a16="http://schemas.microsoft.com/office/drawing/2014/main" id="{6AF46A64-7B52-4563-94EB-7CF8A1A0A4A3}"/>
                </a:ext>
              </a:extLst>
            </p:cNvPr>
            <p:cNvSpPr/>
            <p:nvPr/>
          </p:nvSpPr>
          <p:spPr>
            <a:xfrm>
              <a:off x="5772619" y="1805015"/>
              <a:ext cx="428277" cy="474076"/>
            </a:xfrm>
            <a:custGeom>
              <a:avLst/>
              <a:gdLst>
                <a:gd name="connsiteX0" fmla="*/ 4294 w 428277"/>
                <a:gd name="connsiteY0" fmla="*/ 1560 h 474076"/>
                <a:gd name="connsiteX1" fmla="*/ 29694 w 428277"/>
                <a:gd name="connsiteY1" fmla="*/ 173010 h 474076"/>
                <a:gd name="connsiteX2" fmla="*/ 151931 w 428277"/>
                <a:gd name="connsiteY2" fmla="*/ 357160 h 474076"/>
                <a:gd name="connsiteX3" fmla="*/ 247181 w 428277"/>
                <a:gd name="connsiteY3" fmla="*/ 447648 h 474076"/>
                <a:gd name="connsiteX4" fmla="*/ 426569 w 428277"/>
                <a:gd name="connsiteY4" fmla="*/ 458760 h 474076"/>
                <a:gd name="connsiteX5" fmla="*/ 331319 w 428277"/>
                <a:gd name="connsiteY5" fmla="*/ 471460 h 474076"/>
                <a:gd name="connsiteX6" fmla="*/ 226544 w 428277"/>
                <a:gd name="connsiteY6" fmla="*/ 403198 h 474076"/>
                <a:gd name="connsiteX7" fmla="*/ 97956 w 428277"/>
                <a:gd name="connsiteY7" fmla="*/ 276198 h 474076"/>
                <a:gd name="connsiteX8" fmla="*/ 4294 w 428277"/>
                <a:gd name="connsiteY8" fmla="*/ 1560 h 47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8277" h="474076">
                  <a:moveTo>
                    <a:pt x="4294" y="1560"/>
                  </a:moveTo>
                  <a:cubicBezTo>
                    <a:pt x="-7083" y="-15638"/>
                    <a:pt x="5088" y="113743"/>
                    <a:pt x="29694" y="173010"/>
                  </a:cubicBezTo>
                  <a:cubicBezTo>
                    <a:pt x="54300" y="232277"/>
                    <a:pt x="115683" y="311387"/>
                    <a:pt x="151931" y="357160"/>
                  </a:cubicBezTo>
                  <a:cubicBezTo>
                    <a:pt x="188179" y="402933"/>
                    <a:pt x="201408" y="430715"/>
                    <a:pt x="247181" y="447648"/>
                  </a:cubicBezTo>
                  <a:cubicBezTo>
                    <a:pt x="292954" y="464581"/>
                    <a:pt x="412546" y="454791"/>
                    <a:pt x="426569" y="458760"/>
                  </a:cubicBezTo>
                  <a:cubicBezTo>
                    <a:pt x="440592" y="462729"/>
                    <a:pt x="364657" y="480720"/>
                    <a:pt x="331319" y="471460"/>
                  </a:cubicBezTo>
                  <a:cubicBezTo>
                    <a:pt x="297982" y="462200"/>
                    <a:pt x="265438" y="435742"/>
                    <a:pt x="226544" y="403198"/>
                  </a:cubicBezTo>
                  <a:cubicBezTo>
                    <a:pt x="187650" y="370654"/>
                    <a:pt x="137114" y="342079"/>
                    <a:pt x="97956" y="276198"/>
                  </a:cubicBezTo>
                  <a:cubicBezTo>
                    <a:pt x="58798" y="210317"/>
                    <a:pt x="15671" y="18758"/>
                    <a:pt x="4294" y="1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0" name="フリーフォーム: 図形 829">
              <a:extLst>
                <a:ext uri="{FF2B5EF4-FFF2-40B4-BE49-F238E27FC236}">
                  <a16:creationId xmlns:a16="http://schemas.microsoft.com/office/drawing/2014/main" id="{11352085-C0A8-4937-B2B1-F531F5979A5D}"/>
                </a:ext>
              </a:extLst>
            </p:cNvPr>
            <p:cNvSpPr/>
            <p:nvPr/>
          </p:nvSpPr>
          <p:spPr>
            <a:xfrm>
              <a:off x="5776912" y="1753187"/>
              <a:ext cx="497682" cy="505044"/>
            </a:xfrm>
            <a:custGeom>
              <a:avLst/>
              <a:gdLst>
                <a:gd name="connsiteX0" fmla="*/ 401638 w 497682"/>
                <a:gd name="connsiteY0" fmla="*/ 504238 h 505044"/>
                <a:gd name="connsiteX1" fmla="*/ 492126 w 497682"/>
                <a:gd name="connsiteY1" fmla="*/ 378826 h 505044"/>
                <a:gd name="connsiteX2" fmla="*/ 484188 w 497682"/>
                <a:gd name="connsiteY2" fmla="*/ 296276 h 505044"/>
                <a:gd name="connsiteX3" fmla="*/ 454026 w 497682"/>
                <a:gd name="connsiteY3" fmla="*/ 234363 h 505044"/>
                <a:gd name="connsiteX4" fmla="*/ 338138 w 497682"/>
                <a:gd name="connsiteY4" fmla="*/ 151813 h 505044"/>
                <a:gd name="connsiteX5" fmla="*/ 196851 w 497682"/>
                <a:gd name="connsiteY5" fmla="*/ 89901 h 505044"/>
                <a:gd name="connsiteX6" fmla="*/ 190501 w 497682"/>
                <a:gd name="connsiteY6" fmla="*/ 81963 h 505044"/>
                <a:gd name="connsiteX7" fmla="*/ 80963 w 497682"/>
                <a:gd name="connsiteY7" fmla="*/ 2588 h 505044"/>
                <a:gd name="connsiteX8" fmla="*/ 1 w 497682"/>
                <a:gd name="connsiteY8" fmla="*/ 29576 h 505044"/>
                <a:gd name="connsiteX9" fmla="*/ 82551 w 497682"/>
                <a:gd name="connsiteY9" fmla="*/ 2588 h 505044"/>
                <a:gd name="connsiteX10" fmla="*/ 249238 w 497682"/>
                <a:gd name="connsiteY10" fmla="*/ 107363 h 505044"/>
                <a:gd name="connsiteX11" fmla="*/ 384176 w 497682"/>
                <a:gd name="connsiteY11" fmla="*/ 150226 h 505044"/>
                <a:gd name="connsiteX12" fmla="*/ 474663 w 497682"/>
                <a:gd name="connsiteY12" fmla="*/ 313738 h 505044"/>
                <a:gd name="connsiteX13" fmla="*/ 401638 w 497682"/>
                <a:gd name="connsiteY13" fmla="*/ 504238 h 50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7682" h="505044">
                  <a:moveTo>
                    <a:pt x="401638" y="504238"/>
                  </a:moveTo>
                  <a:cubicBezTo>
                    <a:pt x="404548" y="515086"/>
                    <a:pt x="478368" y="413486"/>
                    <a:pt x="492126" y="378826"/>
                  </a:cubicBezTo>
                  <a:cubicBezTo>
                    <a:pt x="505884" y="344166"/>
                    <a:pt x="490538" y="320353"/>
                    <a:pt x="484188" y="296276"/>
                  </a:cubicBezTo>
                  <a:cubicBezTo>
                    <a:pt x="477838" y="272199"/>
                    <a:pt x="478368" y="258440"/>
                    <a:pt x="454026" y="234363"/>
                  </a:cubicBezTo>
                  <a:cubicBezTo>
                    <a:pt x="429684" y="210286"/>
                    <a:pt x="381000" y="175890"/>
                    <a:pt x="338138" y="151813"/>
                  </a:cubicBezTo>
                  <a:cubicBezTo>
                    <a:pt x="295276" y="127736"/>
                    <a:pt x="221457" y="101543"/>
                    <a:pt x="196851" y="89901"/>
                  </a:cubicBezTo>
                  <a:cubicBezTo>
                    <a:pt x="172245" y="78259"/>
                    <a:pt x="209816" y="96515"/>
                    <a:pt x="190501" y="81963"/>
                  </a:cubicBezTo>
                  <a:cubicBezTo>
                    <a:pt x="171186" y="67411"/>
                    <a:pt x="112713" y="11319"/>
                    <a:pt x="80963" y="2588"/>
                  </a:cubicBezTo>
                  <a:cubicBezTo>
                    <a:pt x="49213" y="-6143"/>
                    <a:pt x="-264" y="29576"/>
                    <a:pt x="1" y="29576"/>
                  </a:cubicBezTo>
                  <a:cubicBezTo>
                    <a:pt x="266" y="29576"/>
                    <a:pt x="41011" y="-10377"/>
                    <a:pt x="82551" y="2588"/>
                  </a:cubicBezTo>
                  <a:cubicBezTo>
                    <a:pt x="124091" y="15553"/>
                    <a:pt x="198967" y="82757"/>
                    <a:pt x="249238" y="107363"/>
                  </a:cubicBezTo>
                  <a:cubicBezTo>
                    <a:pt x="299509" y="131969"/>
                    <a:pt x="346605" y="115830"/>
                    <a:pt x="384176" y="150226"/>
                  </a:cubicBezTo>
                  <a:cubicBezTo>
                    <a:pt x="421747" y="184622"/>
                    <a:pt x="470430" y="255265"/>
                    <a:pt x="474663" y="313738"/>
                  </a:cubicBezTo>
                  <a:cubicBezTo>
                    <a:pt x="478896" y="372211"/>
                    <a:pt x="398728" y="493390"/>
                    <a:pt x="401638" y="5042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1" name="フリーフォーム: 図形 830">
              <a:extLst>
                <a:ext uri="{FF2B5EF4-FFF2-40B4-BE49-F238E27FC236}">
                  <a16:creationId xmlns:a16="http://schemas.microsoft.com/office/drawing/2014/main" id="{80DDD540-F27A-45A2-AA47-A492CAC57BF7}"/>
                </a:ext>
              </a:extLst>
            </p:cNvPr>
            <p:cNvSpPr/>
            <p:nvPr/>
          </p:nvSpPr>
          <p:spPr>
            <a:xfrm>
              <a:off x="5859457" y="1904216"/>
              <a:ext cx="233638" cy="86521"/>
            </a:xfrm>
            <a:custGeom>
              <a:avLst/>
              <a:gdLst>
                <a:gd name="connsiteX0" fmla="*/ 6 w 233638"/>
                <a:gd name="connsiteY0" fmla="*/ 784 h 86521"/>
                <a:gd name="connsiteX1" fmla="*/ 100018 w 233638"/>
                <a:gd name="connsiteY1" fmla="*/ 21422 h 86521"/>
                <a:gd name="connsiteX2" fmla="*/ 188918 w 233638"/>
                <a:gd name="connsiteY2" fmla="*/ 67459 h 86521"/>
                <a:gd name="connsiteX3" fmla="*/ 233368 w 233638"/>
                <a:gd name="connsiteY3" fmla="*/ 76984 h 86521"/>
                <a:gd name="connsiteX4" fmla="*/ 169868 w 233638"/>
                <a:gd name="connsiteY4" fmla="*/ 83334 h 86521"/>
                <a:gd name="connsiteX5" fmla="*/ 115893 w 233638"/>
                <a:gd name="connsiteY5" fmla="*/ 61109 h 86521"/>
                <a:gd name="connsiteX6" fmla="*/ 207968 w 233638"/>
                <a:gd name="connsiteY6" fmla="*/ 86509 h 86521"/>
                <a:gd name="connsiteX7" fmla="*/ 153993 w 233638"/>
                <a:gd name="connsiteY7" fmla="*/ 64284 h 86521"/>
                <a:gd name="connsiteX8" fmla="*/ 104781 w 233638"/>
                <a:gd name="connsiteY8" fmla="*/ 46822 h 86521"/>
                <a:gd name="connsiteX9" fmla="*/ 6 w 233638"/>
                <a:gd name="connsiteY9" fmla="*/ 784 h 86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638" h="86521">
                  <a:moveTo>
                    <a:pt x="6" y="784"/>
                  </a:moveTo>
                  <a:cubicBezTo>
                    <a:pt x="-788" y="-3449"/>
                    <a:pt x="68533" y="10310"/>
                    <a:pt x="100018" y="21422"/>
                  </a:cubicBezTo>
                  <a:cubicBezTo>
                    <a:pt x="131503" y="32535"/>
                    <a:pt x="166693" y="58199"/>
                    <a:pt x="188918" y="67459"/>
                  </a:cubicBezTo>
                  <a:cubicBezTo>
                    <a:pt x="211143" y="76719"/>
                    <a:pt x="236543" y="74338"/>
                    <a:pt x="233368" y="76984"/>
                  </a:cubicBezTo>
                  <a:cubicBezTo>
                    <a:pt x="230193" y="79630"/>
                    <a:pt x="189447" y="85980"/>
                    <a:pt x="169868" y="83334"/>
                  </a:cubicBezTo>
                  <a:cubicBezTo>
                    <a:pt x="150289" y="80688"/>
                    <a:pt x="109543" y="60580"/>
                    <a:pt x="115893" y="61109"/>
                  </a:cubicBezTo>
                  <a:cubicBezTo>
                    <a:pt x="122243" y="61638"/>
                    <a:pt x="201618" y="85980"/>
                    <a:pt x="207968" y="86509"/>
                  </a:cubicBezTo>
                  <a:cubicBezTo>
                    <a:pt x="214318" y="87038"/>
                    <a:pt x="171191" y="70898"/>
                    <a:pt x="153993" y="64284"/>
                  </a:cubicBezTo>
                  <a:cubicBezTo>
                    <a:pt x="136795" y="57670"/>
                    <a:pt x="125418" y="53701"/>
                    <a:pt x="104781" y="46822"/>
                  </a:cubicBezTo>
                  <a:cubicBezTo>
                    <a:pt x="84144" y="39943"/>
                    <a:pt x="800" y="5017"/>
                    <a:pt x="6" y="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2" name="フリーフォーム: 図形 831">
              <a:extLst>
                <a:ext uri="{FF2B5EF4-FFF2-40B4-BE49-F238E27FC236}">
                  <a16:creationId xmlns:a16="http://schemas.microsoft.com/office/drawing/2014/main" id="{348F2B13-8FBC-42EF-AB88-3C89610EBFB2}"/>
                </a:ext>
              </a:extLst>
            </p:cNvPr>
            <p:cNvSpPr/>
            <p:nvPr/>
          </p:nvSpPr>
          <p:spPr>
            <a:xfrm>
              <a:off x="5846735" y="1967261"/>
              <a:ext cx="245199" cy="125159"/>
            </a:xfrm>
            <a:custGeom>
              <a:avLst/>
              <a:gdLst>
                <a:gd name="connsiteX0" fmla="*/ 1615 w 245199"/>
                <a:gd name="connsiteY0" fmla="*/ 12352 h 125159"/>
                <a:gd name="connsiteX1" fmla="*/ 58765 w 245199"/>
                <a:gd name="connsiteY1" fmla="*/ 12352 h 125159"/>
                <a:gd name="connsiteX2" fmla="*/ 130203 w 245199"/>
                <a:gd name="connsiteY2" fmla="*/ 25052 h 125159"/>
                <a:gd name="connsiteX3" fmla="*/ 204815 w 245199"/>
                <a:gd name="connsiteY3" fmla="*/ 125064 h 125159"/>
                <a:gd name="connsiteX4" fmla="*/ 244503 w 245199"/>
                <a:gd name="connsiteY4" fmla="*/ 44102 h 125159"/>
                <a:gd name="connsiteX5" fmla="*/ 228628 w 245199"/>
                <a:gd name="connsiteY5" fmla="*/ 80614 h 125159"/>
                <a:gd name="connsiteX6" fmla="*/ 209578 w 245199"/>
                <a:gd name="connsiteY6" fmla="*/ 67914 h 125159"/>
                <a:gd name="connsiteX7" fmla="*/ 188940 w 245199"/>
                <a:gd name="connsiteY7" fmla="*/ 32989 h 125159"/>
                <a:gd name="connsiteX8" fmla="*/ 123853 w 245199"/>
                <a:gd name="connsiteY8" fmla="*/ 1239 h 125159"/>
                <a:gd name="connsiteX9" fmla="*/ 1615 w 245199"/>
                <a:gd name="connsiteY9" fmla="*/ 12352 h 12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199" h="125159">
                  <a:moveTo>
                    <a:pt x="1615" y="12352"/>
                  </a:moveTo>
                  <a:cubicBezTo>
                    <a:pt x="-9233" y="14204"/>
                    <a:pt x="37334" y="10235"/>
                    <a:pt x="58765" y="12352"/>
                  </a:cubicBezTo>
                  <a:cubicBezTo>
                    <a:pt x="80196" y="14469"/>
                    <a:pt x="105861" y="6267"/>
                    <a:pt x="130203" y="25052"/>
                  </a:cubicBezTo>
                  <a:cubicBezTo>
                    <a:pt x="154545" y="43837"/>
                    <a:pt x="185765" y="121889"/>
                    <a:pt x="204815" y="125064"/>
                  </a:cubicBezTo>
                  <a:cubicBezTo>
                    <a:pt x="223865" y="128239"/>
                    <a:pt x="240534" y="51510"/>
                    <a:pt x="244503" y="44102"/>
                  </a:cubicBezTo>
                  <a:cubicBezTo>
                    <a:pt x="248472" y="36694"/>
                    <a:pt x="234449" y="76645"/>
                    <a:pt x="228628" y="80614"/>
                  </a:cubicBezTo>
                  <a:cubicBezTo>
                    <a:pt x="222807" y="84583"/>
                    <a:pt x="216193" y="75851"/>
                    <a:pt x="209578" y="67914"/>
                  </a:cubicBezTo>
                  <a:cubicBezTo>
                    <a:pt x="202963" y="59977"/>
                    <a:pt x="203228" y="44102"/>
                    <a:pt x="188940" y="32989"/>
                  </a:cubicBezTo>
                  <a:cubicBezTo>
                    <a:pt x="174653" y="21877"/>
                    <a:pt x="155603" y="6795"/>
                    <a:pt x="123853" y="1239"/>
                  </a:cubicBezTo>
                  <a:cubicBezTo>
                    <a:pt x="92103" y="-4317"/>
                    <a:pt x="12463" y="10500"/>
                    <a:pt x="1615" y="12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3" name="フリーフォーム: 図形 832">
              <a:extLst>
                <a:ext uri="{FF2B5EF4-FFF2-40B4-BE49-F238E27FC236}">
                  <a16:creationId xmlns:a16="http://schemas.microsoft.com/office/drawing/2014/main" id="{53404DD2-4F26-4AD7-ACA7-84D97AE21E07}"/>
                </a:ext>
              </a:extLst>
            </p:cNvPr>
            <p:cNvSpPr/>
            <p:nvPr/>
          </p:nvSpPr>
          <p:spPr>
            <a:xfrm>
              <a:off x="6002217" y="1897051"/>
              <a:ext cx="233520" cy="288425"/>
            </a:xfrm>
            <a:custGeom>
              <a:avLst/>
              <a:gdLst>
                <a:gd name="connsiteX0" fmla="*/ 121 w 233520"/>
                <a:gd name="connsiteY0" fmla="*/ 12 h 288425"/>
                <a:gd name="connsiteX1" fmla="*/ 142996 w 233520"/>
                <a:gd name="connsiteY1" fmla="*/ 96849 h 288425"/>
                <a:gd name="connsiteX2" fmla="*/ 150933 w 233520"/>
                <a:gd name="connsiteY2" fmla="*/ 106374 h 288425"/>
                <a:gd name="connsiteX3" fmla="*/ 171571 w 233520"/>
                <a:gd name="connsiteY3" fmla="*/ 104787 h 288425"/>
                <a:gd name="connsiteX4" fmla="*/ 212846 w 233520"/>
                <a:gd name="connsiteY4" fmla="*/ 157174 h 288425"/>
                <a:gd name="connsiteX5" fmla="*/ 193796 w 233520"/>
                <a:gd name="connsiteY5" fmla="*/ 231787 h 288425"/>
                <a:gd name="connsiteX6" fmla="*/ 179508 w 233520"/>
                <a:gd name="connsiteY6" fmla="*/ 285762 h 288425"/>
                <a:gd name="connsiteX7" fmla="*/ 233483 w 233520"/>
                <a:gd name="connsiteY7" fmla="*/ 146062 h 288425"/>
                <a:gd name="connsiteX8" fmla="*/ 169983 w 233520"/>
                <a:gd name="connsiteY8" fmla="*/ 90499 h 288425"/>
                <a:gd name="connsiteX9" fmla="*/ 121 w 233520"/>
                <a:gd name="connsiteY9" fmla="*/ 12 h 28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520" h="288425">
                  <a:moveTo>
                    <a:pt x="121" y="12"/>
                  </a:moveTo>
                  <a:cubicBezTo>
                    <a:pt x="-4377" y="1070"/>
                    <a:pt x="117861" y="79122"/>
                    <a:pt x="142996" y="96849"/>
                  </a:cubicBezTo>
                  <a:cubicBezTo>
                    <a:pt x="168131" y="114576"/>
                    <a:pt x="146171" y="105051"/>
                    <a:pt x="150933" y="106374"/>
                  </a:cubicBezTo>
                  <a:cubicBezTo>
                    <a:pt x="155695" y="107697"/>
                    <a:pt x="161252" y="96320"/>
                    <a:pt x="171571" y="104787"/>
                  </a:cubicBezTo>
                  <a:cubicBezTo>
                    <a:pt x="181890" y="113254"/>
                    <a:pt x="209142" y="136007"/>
                    <a:pt x="212846" y="157174"/>
                  </a:cubicBezTo>
                  <a:cubicBezTo>
                    <a:pt x="216550" y="178341"/>
                    <a:pt x="199352" y="210356"/>
                    <a:pt x="193796" y="231787"/>
                  </a:cubicBezTo>
                  <a:cubicBezTo>
                    <a:pt x="188240" y="253218"/>
                    <a:pt x="172894" y="300049"/>
                    <a:pt x="179508" y="285762"/>
                  </a:cubicBezTo>
                  <a:cubicBezTo>
                    <a:pt x="186122" y="271475"/>
                    <a:pt x="235070" y="178606"/>
                    <a:pt x="233483" y="146062"/>
                  </a:cubicBezTo>
                  <a:cubicBezTo>
                    <a:pt x="231896" y="113518"/>
                    <a:pt x="211523" y="113518"/>
                    <a:pt x="169983" y="90499"/>
                  </a:cubicBezTo>
                  <a:cubicBezTo>
                    <a:pt x="128444" y="67480"/>
                    <a:pt x="4619" y="-1046"/>
                    <a:pt x="121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4" name="フリーフォーム: 図形 833">
              <a:extLst>
                <a:ext uri="{FF2B5EF4-FFF2-40B4-BE49-F238E27FC236}">
                  <a16:creationId xmlns:a16="http://schemas.microsoft.com/office/drawing/2014/main" id="{4A3ADCB2-6A14-4416-93F9-97FD2FEF8F05}"/>
                </a:ext>
              </a:extLst>
            </p:cNvPr>
            <p:cNvSpPr/>
            <p:nvPr/>
          </p:nvSpPr>
          <p:spPr>
            <a:xfrm>
              <a:off x="5754562" y="1730370"/>
              <a:ext cx="340920" cy="131889"/>
            </a:xfrm>
            <a:custGeom>
              <a:avLst/>
              <a:gdLst>
                <a:gd name="connsiteX0" fmla="*/ 126 w 340920"/>
                <a:gd name="connsiteY0" fmla="*/ 42868 h 131889"/>
                <a:gd name="connsiteX1" fmla="*/ 146176 w 340920"/>
                <a:gd name="connsiteY1" fmla="*/ 22230 h 131889"/>
                <a:gd name="connsiteX2" fmla="*/ 336676 w 340920"/>
                <a:gd name="connsiteY2" fmla="*/ 128593 h 131889"/>
                <a:gd name="connsiteX3" fmla="*/ 268413 w 340920"/>
                <a:gd name="connsiteY3" fmla="*/ 98430 h 131889"/>
                <a:gd name="connsiteX4" fmla="*/ 152526 w 340920"/>
                <a:gd name="connsiteY4" fmla="*/ 33343 h 131889"/>
                <a:gd name="connsiteX5" fmla="*/ 120776 w 340920"/>
                <a:gd name="connsiteY5" fmla="*/ 5 h 131889"/>
                <a:gd name="connsiteX6" fmla="*/ 126 w 340920"/>
                <a:gd name="connsiteY6" fmla="*/ 42868 h 131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920" h="131889">
                  <a:moveTo>
                    <a:pt x="126" y="42868"/>
                  </a:moveTo>
                  <a:cubicBezTo>
                    <a:pt x="4359" y="46572"/>
                    <a:pt x="90084" y="7942"/>
                    <a:pt x="146176" y="22230"/>
                  </a:cubicBezTo>
                  <a:cubicBezTo>
                    <a:pt x="202268" y="36518"/>
                    <a:pt x="316303" y="115893"/>
                    <a:pt x="336676" y="128593"/>
                  </a:cubicBezTo>
                  <a:cubicBezTo>
                    <a:pt x="357049" y="141293"/>
                    <a:pt x="299105" y="114305"/>
                    <a:pt x="268413" y="98430"/>
                  </a:cubicBezTo>
                  <a:cubicBezTo>
                    <a:pt x="237721" y="82555"/>
                    <a:pt x="177132" y="49747"/>
                    <a:pt x="152526" y="33343"/>
                  </a:cubicBezTo>
                  <a:cubicBezTo>
                    <a:pt x="127920" y="16939"/>
                    <a:pt x="142207" y="534"/>
                    <a:pt x="120776" y="5"/>
                  </a:cubicBezTo>
                  <a:cubicBezTo>
                    <a:pt x="99345" y="-524"/>
                    <a:pt x="-4107" y="39164"/>
                    <a:pt x="126" y="428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5" name="フリーフォーム: 図形 834">
              <a:extLst>
                <a:ext uri="{FF2B5EF4-FFF2-40B4-BE49-F238E27FC236}">
                  <a16:creationId xmlns:a16="http://schemas.microsoft.com/office/drawing/2014/main" id="{9FDBC022-BB28-4C11-AE27-AA9F9D1E8D98}"/>
                </a:ext>
              </a:extLst>
            </p:cNvPr>
            <p:cNvSpPr/>
            <p:nvPr/>
          </p:nvSpPr>
          <p:spPr>
            <a:xfrm>
              <a:off x="5771375" y="1812014"/>
              <a:ext cx="372373" cy="489049"/>
            </a:xfrm>
            <a:custGeom>
              <a:avLst/>
              <a:gdLst>
                <a:gd name="connsiteX0" fmla="*/ 775 w 372373"/>
                <a:gd name="connsiteY0" fmla="*/ 911 h 489049"/>
                <a:gd name="connsiteX1" fmla="*/ 67450 w 372373"/>
                <a:gd name="connsiteY1" fmla="*/ 199349 h 489049"/>
                <a:gd name="connsiteX2" fmla="*/ 121425 w 372373"/>
                <a:gd name="connsiteY2" fmla="*/ 296186 h 489049"/>
                <a:gd name="connsiteX3" fmla="*/ 307163 w 372373"/>
                <a:gd name="connsiteY3" fmla="*/ 454936 h 489049"/>
                <a:gd name="connsiteX4" fmla="*/ 191275 w 372373"/>
                <a:gd name="connsiteY4" fmla="*/ 397786 h 489049"/>
                <a:gd name="connsiteX5" fmla="*/ 372250 w 372373"/>
                <a:gd name="connsiteY5" fmla="*/ 488274 h 489049"/>
                <a:gd name="connsiteX6" fmla="*/ 216675 w 372373"/>
                <a:gd name="connsiteY6" fmla="*/ 432711 h 489049"/>
                <a:gd name="connsiteX7" fmla="*/ 45225 w 372373"/>
                <a:gd name="connsiteY7" fmla="*/ 286661 h 489049"/>
                <a:gd name="connsiteX8" fmla="*/ 775 w 372373"/>
                <a:gd name="connsiteY8" fmla="*/ 911 h 489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2373" h="489049">
                  <a:moveTo>
                    <a:pt x="775" y="911"/>
                  </a:moveTo>
                  <a:cubicBezTo>
                    <a:pt x="4479" y="-13641"/>
                    <a:pt x="47342" y="150137"/>
                    <a:pt x="67450" y="199349"/>
                  </a:cubicBezTo>
                  <a:cubicBezTo>
                    <a:pt x="87558" y="248562"/>
                    <a:pt x="81473" y="253588"/>
                    <a:pt x="121425" y="296186"/>
                  </a:cubicBezTo>
                  <a:cubicBezTo>
                    <a:pt x="161377" y="338784"/>
                    <a:pt x="295521" y="438003"/>
                    <a:pt x="307163" y="454936"/>
                  </a:cubicBezTo>
                  <a:cubicBezTo>
                    <a:pt x="318805" y="471869"/>
                    <a:pt x="180427" y="392230"/>
                    <a:pt x="191275" y="397786"/>
                  </a:cubicBezTo>
                  <a:cubicBezTo>
                    <a:pt x="202123" y="403342"/>
                    <a:pt x="368017" y="482453"/>
                    <a:pt x="372250" y="488274"/>
                  </a:cubicBezTo>
                  <a:cubicBezTo>
                    <a:pt x="376483" y="494095"/>
                    <a:pt x="271179" y="466313"/>
                    <a:pt x="216675" y="432711"/>
                  </a:cubicBezTo>
                  <a:cubicBezTo>
                    <a:pt x="162171" y="399109"/>
                    <a:pt x="84648" y="355982"/>
                    <a:pt x="45225" y="286661"/>
                  </a:cubicBezTo>
                  <a:cubicBezTo>
                    <a:pt x="5802" y="217340"/>
                    <a:pt x="-2929" y="15463"/>
                    <a:pt x="775" y="9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6" name="フリーフォーム: 図形 835">
              <a:extLst>
                <a:ext uri="{FF2B5EF4-FFF2-40B4-BE49-F238E27FC236}">
                  <a16:creationId xmlns:a16="http://schemas.microsoft.com/office/drawing/2014/main" id="{38E5E3D4-0577-42E8-A11B-860EDEBF86BB}"/>
                </a:ext>
              </a:extLst>
            </p:cNvPr>
            <p:cNvSpPr/>
            <p:nvPr/>
          </p:nvSpPr>
          <p:spPr>
            <a:xfrm>
              <a:off x="5534771" y="1934295"/>
              <a:ext cx="150314" cy="581117"/>
            </a:xfrm>
            <a:custGeom>
              <a:avLst/>
              <a:gdLst>
                <a:gd name="connsiteX0" fmla="*/ 42646 w 150314"/>
                <a:gd name="connsiteY0" fmla="*/ 15155 h 581117"/>
                <a:gd name="connsiteX1" fmla="*/ 34179 w 150314"/>
                <a:gd name="connsiteY1" fmla="*/ 70188 h 581117"/>
                <a:gd name="connsiteX2" fmla="*/ 146362 w 150314"/>
                <a:gd name="connsiteY2" fmla="*/ 432138 h 581117"/>
                <a:gd name="connsiteX3" fmla="*/ 125196 w 150314"/>
                <a:gd name="connsiteY3" fmla="*/ 508338 h 581117"/>
                <a:gd name="connsiteX4" fmla="*/ 127312 w 150314"/>
                <a:gd name="connsiteY4" fmla="*/ 550672 h 581117"/>
                <a:gd name="connsiteX5" fmla="*/ 82862 w 150314"/>
                <a:gd name="connsiteY5" fmla="*/ 313605 h 581117"/>
                <a:gd name="connsiteX6" fmla="*/ 131546 w 150314"/>
                <a:gd name="connsiteY6" fmla="*/ 580305 h 581117"/>
                <a:gd name="connsiteX7" fmla="*/ 40529 w 150314"/>
                <a:gd name="connsiteY7" fmla="*/ 391922 h 581117"/>
                <a:gd name="connsiteX8" fmla="*/ 312 w 150314"/>
                <a:gd name="connsiteY8" fmla="*/ 258572 h 581117"/>
                <a:gd name="connsiteX9" fmla="*/ 42646 w 150314"/>
                <a:gd name="connsiteY9" fmla="*/ 15155 h 58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0314" h="581117">
                  <a:moveTo>
                    <a:pt x="42646" y="15155"/>
                  </a:moveTo>
                  <a:cubicBezTo>
                    <a:pt x="48291" y="-16242"/>
                    <a:pt x="16893" y="691"/>
                    <a:pt x="34179" y="70188"/>
                  </a:cubicBezTo>
                  <a:cubicBezTo>
                    <a:pt x="51465" y="139685"/>
                    <a:pt x="131193" y="359113"/>
                    <a:pt x="146362" y="432138"/>
                  </a:cubicBezTo>
                  <a:cubicBezTo>
                    <a:pt x="161532" y="505163"/>
                    <a:pt x="128371" y="488582"/>
                    <a:pt x="125196" y="508338"/>
                  </a:cubicBezTo>
                  <a:cubicBezTo>
                    <a:pt x="122021" y="528094"/>
                    <a:pt x="134368" y="583127"/>
                    <a:pt x="127312" y="550672"/>
                  </a:cubicBezTo>
                  <a:cubicBezTo>
                    <a:pt x="120256" y="518217"/>
                    <a:pt x="82156" y="308666"/>
                    <a:pt x="82862" y="313605"/>
                  </a:cubicBezTo>
                  <a:cubicBezTo>
                    <a:pt x="83568" y="318544"/>
                    <a:pt x="138601" y="567252"/>
                    <a:pt x="131546" y="580305"/>
                  </a:cubicBezTo>
                  <a:cubicBezTo>
                    <a:pt x="124491" y="593358"/>
                    <a:pt x="62401" y="445544"/>
                    <a:pt x="40529" y="391922"/>
                  </a:cubicBezTo>
                  <a:cubicBezTo>
                    <a:pt x="18657" y="338300"/>
                    <a:pt x="-2863" y="325953"/>
                    <a:pt x="312" y="258572"/>
                  </a:cubicBezTo>
                  <a:cubicBezTo>
                    <a:pt x="3487" y="191191"/>
                    <a:pt x="37001" y="46552"/>
                    <a:pt x="42646" y="151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7" name="フリーフォーム: 図形 836">
              <a:extLst>
                <a:ext uri="{FF2B5EF4-FFF2-40B4-BE49-F238E27FC236}">
                  <a16:creationId xmlns:a16="http://schemas.microsoft.com/office/drawing/2014/main" id="{A1D81829-D38C-49E2-9942-AF97CA3DCF93}"/>
                </a:ext>
              </a:extLst>
            </p:cNvPr>
            <p:cNvSpPr/>
            <p:nvPr/>
          </p:nvSpPr>
          <p:spPr>
            <a:xfrm>
              <a:off x="5978871" y="2465394"/>
              <a:ext cx="400440" cy="452332"/>
            </a:xfrm>
            <a:custGeom>
              <a:avLst/>
              <a:gdLst>
                <a:gd name="connsiteX0" fmla="*/ 391767 w 400440"/>
                <a:gd name="connsiteY0" fmla="*/ 1581 h 452332"/>
                <a:gd name="connsiteX1" fmla="*/ 288579 w 400440"/>
                <a:gd name="connsiteY1" fmla="*/ 212719 h 452332"/>
                <a:gd name="connsiteX2" fmla="*/ 234604 w 400440"/>
                <a:gd name="connsiteY2" fmla="*/ 296856 h 452332"/>
                <a:gd name="connsiteX3" fmla="*/ 159992 w 400440"/>
                <a:gd name="connsiteY3" fmla="*/ 401631 h 452332"/>
                <a:gd name="connsiteX4" fmla="*/ 264767 w 400440"/>
                <a:gd name="connsiteY4" fmla="*/ 277806 h 452332"/>
                <a:gd name="connsiteX5" fmla="*/ 290167 w 400440"/>
                <a:gd name="connsiteY5" fmla="*/ 250819 h 452332"/>
                <a:gd name="connsiteX6" fmla="*/ 325092 w 400440"/>
                <a:gd name="connsiteY6" fmla="*/ 328606 h 452332"/>
                <a:gd name="connsiteX7" fmla="*/ 209204 w 400440"/>
                <a:gd name="connsiteY7" fmla="*/ 393694 h 452332"/>
                <a:gd name="connsiteX8" fmla="*/ 75854 w 400440"/>
                <a:gd name="connsiteY8" fmla="*/ 446081 h 452332"/>
                <a:gd name="connsiteX9" fmla="*/ 4417 w 400440"/>
                <a:gd name="connsiteY9" fmla="*/ 447669 h 452332"/>
                <a:gd name="connsiteX10" fmla="*/ 201267 w 400440"/>
                <a:gd name="connsiteY10" fmla="*/ 412744 h 452332"/>
                <a:gd name="connsiteX11" fmla="*/ 361604 w 400440"/>
                <a:gd name="connsiteY11" fmla="*/ 409569 h 452332"/>
                <a:gd name="connsiteX12" fmla="*/ 391767 w 400440"/>
                <a:gd name="connsiteY12" fmla="*/ 334956 h 452332"/>
                <a:gd name="connsiteX13" fmla="*/ 391767 w 400440"/>
                <a:gd name="connsiteY13" fmla="*/ 1581 h 45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0440" h="452332">
                  <a:moveTo>
                    <a:pt x="391767" y="1581"/>
                  </a:moveTo>
                  <a:cubicBezTo>
                    <a:pt x="374569" y="-18792"/>
                    <a:pt x="314773" y="163507"/>
                    <a:pt x="288579" y="212719"/>
                  </a:cubicBezTo>
                  <a:cubicBezTo>
                    <a:pt x="262385" y="261931"/>
                    <a:pt x="256035" y="265371"/>
                    <a:pt x="234604" y="296856"/>
                  </a:cubicBezTo>
                  <a:cubicBezTo>
                    <a:pt x="213173" y="328341"/>
                    <a:pt x="154965" y="404806"/>
                    <a:pt x="159992" y="401631"/>
                  </a:cubicBezTo>
                  <a:cubicBezTo>
                    <a:pt x="165019" y="398456"/>
                    <a:pt x="243071" y="302941"/>
                    <a:pt x="264767" y="277806"/>
                  </a:cubicBezTo>
                  <a:cubicBezTo>
                    <a:pt x="286463" y="252671"/>
                    <a:pt x="280113" y="242352"/>
                    <a:pt x="290167" y="250819"/>
                  </a:cubicBezTo>
                  <a:cubicBezTo>
                    <a:pt x="300221" y="259286"/>
                    <a:pt x="338586" y="304794"/>
                    <a:pt x="325092" y="328606"/>
                  </a:cubicBezTo>
                  <a:cubicBezTo>
                    <a:pt x="311598" y="352418"/>
                    <a:pt x="250744" y="374115"/>
                    <a:pt x="209204" y="393694"/>
                  </a:cubicBezTo>
                  <a:cubicBezTo>
                    <a:pt x="167664" y="413273"/>
                    <a:pt x="109985" y="437085"/>
                    <a:pt x="75854" y="446081"/>
                  </a:cubicBezTo>
                  <a:cubicBezTo>
                    <a:pt x="41723" y="455077"/>
                    <a:pt x="-16485" y="453225"/>
                    <a:pt x="4417" y="447669"/>
                  </a:cubicBezTo>
                  <a:cubicBezTo>
                    <a:pt x="25319" y="442113"/>
                    <a:pt x="141736" y="419094"/>
                    <a:pt x="201267" y="412744"/>
                  </a:cubicBezTo>
                  <a:cubicBezTo>
                    <a:pt x="260798" y="406394"/>
                    <a:pt x="329854" y="422534"/>
                    <a:pt x="361604" y="409569"/>
                  </a:cubicBezTo>
                  <a:cubicBezTo>
                    <a:pt x="393354" y="396604"/>
                    <a:pt x="387534" y="405600"/>
                    <a:pt x="391767" y="334956"/>
                  </a:cubicBezTo>
                  <a:cubicBezTo>
                    <a:pt x="396000" y="264312"/>
                    <a:pt x="408965" y="21954"/>
                    <a:pt x="391767" y="15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8" name="フリーフォーム: 図形 837">
              <a:extLst>
                <a:ext uri="{FF2B5EF4-FFF2-40B4-BE49-F238E27FC236}">
                  <a16:creationId xmlns:a16="http://schemas.microsoft.com/office/drawing/2014/main" id="{0AE5C2AD-056B-4A7E-924F-F01E278F0AE0}"/>
                </a:ext>
              </a:extLst>
            </p:cNvPr>
            <p:cNvSpPr/>
            <p:nvPr/>
          </p:nvSpPr>
          <p:spPr>
            <a:xfrm>
              <a:off x="5585340" y="1929396"/>
              <a:ext cx="161993" cy="399238"/>
            </a:xfrm>
            <a:custGeom>
              <a:avLst/>
              <a:gdLst>
                <a:gd name="connsiteX0" fmla="*/ 134423 w 161993"/>
                <a:gd name="connsiteY0" fmla="*/ 140704 h 399238"/>
                <a:gd name="connsiteX1" fmla="*/ 134423 w 161993"/>
                <a:gd name="connsiteY1" fmla="*/ 267704 h 399238"/>
                <a:gd name="connsiteX2" fmla="*/ 161410 w 161993"/>
                <a:gd name="connsiteY2" fmla="*/ 397879 h 399238"/>
                <a:gd name="connsiteX3" fmla="*/ 139185 w 161993"/>
                <a:gd name="connsiteY3" fmla="*/ 315329 h 399238"/>
                <a:gd name="connsiteX4" fmla="*/ 2660 w 161993"/>
                <a:gd name="connsiteY4" fmla="*/ 15292 h 399238"/>
                <a:gd name="connsiteX5" fmla="*/ 51873 w 161993"/>
                <a:gd name="connsiteY5" fmla="*/ 53392 h 399238"/>
                <a:gd name="connsiteX6" fmla="*/ 134423 w 161993"/>
                <a:gd name="connsiteY6" fmla="*/ 140704 h 39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93" h="399238">
                  <a:moveTo>
                    <a:pt x="134423" y="140704"/>
                  </a:moveTo>
                  <a:cubicBezTo>
                    <a:pt x="148181" y="176423"/>
                    <a:pt x="129925" y="224842"/>
                    <a:pt x="134423" y="267704"/>
                  </a:cubicBezTo>
                  <a:cubicBezTo>
                    <a:pt x="138921" y="310567"/>
                    <a:pt x="160616" y="389942"/>
                    <a:pt x="161410" y="397879"/>
                  </a:cubicBezTo>
                  <a:cubicBezTo>
                    <a:pt x="162204" y="405816"/>
                    <a:pt x="165643" y="379093"/>
                    <a:pt x="139185" y="315329"/>
                  </a:cubicBezTo>
                  <a:cubicBezTo>
                    <a:pt x="112727" y="251565"/>
                    <a:pt x="17212" y="58948"/>
                    <a:pt x="2660" y="15292"/>
                  </a:cubicBezTo>
                  <a:cubicBezTo>
                    <a:pt x="-11892" y="-28364"/>
                    <a:pt x="37321" y="33284"/>
                    <a:pt x="51873" y="53392"/>
                  </a:cubicBezTo>
                  <a:cubicBezTo>
                    <a:pt x="66425" y="73500"/>
                    <a:pt x="120665" y="104985"/>
                    <a:pt x="134423" y="140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9" name="フリーフォーム: 図形 838">
              <a:extLst>
                <a:ext uri="{FF2B5EF4-FFF2-40B4-BE49-F238E27FC236}">
                  <a16:creationId xmlns:a16="http://schemas.microsoft.com/office/drawing/2014/main" id="{2164C037-0BE8-4974-A20D-46910CFB7692}"/>
                </a:ext>
              </a:extLst>
            </p:cNvPr>
            <p:cNvSpPr/>
            <p:nvPr/>
          </p:nvSpPr>
          <p:spPr>
            <a:xfrm>
              <a:off x="5605618" y="2600052"/>
              <a:ext cx="319728" cy="386453"/>
            </a:xfrm>
            <a:custGeom>
              <a:avLst/>
              <a:gdLst>
                <a:gd name="connsiteX0" fmla="*/ 76045 w 319728"/>
                <a:gd name="connsiteY0" fmla="*/ 273 h 386453"/>
                <a:gd name="connsiteX1" fmla="*/ 25245 w 319728"/>
                <a:gd name="connsiteY1" fmla="*/ 205061 h 386453"/>
                <a:gd name="connsiteX2" fmla="*/ 45882 w 319728"/>
                <a:gd name="connsiteY2" fmla="*/ 274911 h 386453"/>
                <a:gd name="connsiteX3" fmla="*/ 56995 w 319728"/>
                <a:gd name="connsiteY3" fmla="*/ 378098 h 386453"/>
                <a:gd name="connsiteX4" fmla="*/ 50645 w 319728"/>
                <a:gd name="connsiteY4" fmla="*/ 373336 h 386453"/>
                <a:gd name="connsiteX5" fmla="*/ 318932 w 319728"/>
                <a:gd name="connsiteY5" fmla="*/ 317773 h 386453"/>
                <a:gd name="connsiteX6" fmla="*/ 130020 w 319728"/>
                <a:gd name="connsiteY6" fmla="*/ 349523 h 386453"/>
                <a:gd name="connsiteX7" fmla="*/ 37945 w 319728"/>
                <a:gd name="connsiteY7" fmla="*/ 381273 h 386453"/>
                <a:gd name="connsiteX8" fmla="*/ 17307 w 319728"/>
                <a:gd name="connsiteY8" fmla="*/ 287611 h 386453"/>
                <a:gd name="connsiteX9" fmla="*/ 4607 w 319728"/>
                <a:gd name="connsiteY9" fmla="*/ 252686 h 386453"/>
                <a:gd name="connsiteX10" fmla="*/ 76045 w 319728"/>
                <a:gd name="connsiteY10" fmla="*/ 273 h 386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9728" h="386453">
                  <a:moveTo>
                    <a:pt x="76045" y="273"/>
                  </a:moveTo>
                  <a:cubicBezTo>
                    <a:pt x="79485" y="-7665"/>
                    <a:pt x="30272" y="159288"/>
                    <a:pt x="25245" y="205061"/>
                  </a:cubicBezTo>
                  <a:cubicBezTo>
                    <a:pt x="20218" y="250834"/>
                    <a:pt x="40590" y="246072"/>
                    <a:pt x="45882" y="274911"/>
                  </a:cubicBezTo>
                  <a:cubicBezTo>
                    <a:pt x="51174" y="303750"/>
                    <a:pt x="56201" y="361694"/>
                    <a:pt x="56995" y="378098"/>
                  </a:cubicBezTo>
                  <a:cubicBezTo>
                    <a:pt x="57789" y="394502"/>
                    <a:pt x="6989" y="383390"/>
                    <a:pt x="50645" y="373336"/>
                  </a:cubicBezTo>
                  <a:cubicBezTo>
                    <a:pt x="94301" y="363282"/>
                    <a:pt x="305703" y="321742"/>
                    <a:pt x="318932" y="317773"/>
                  </a:cubicBezTo>
                  <a:cubicBezTo>
                    <a:pt x="332161" y="313804"/>
                    <a:pt x="176851" y="338940"/>
                    <a:pt x="130020" y="349523"/>
                  </a:cubicBezTo>
                  <a:cubicBezTo>
                    <a:pt x="83189" y="360106"/>
                    <a:pt x="56730" y="391592"/>
                    <a:pt x="37945" y="381273"/>
                  </a:cubicBezTo>
                  <a:cubicBezTo>
                    <a:pt x="19159" y="370954"/>
                    <a:pt x="22863" y="309042"/>
                    <a:pt x="17307" y="287611"/>
                  </a:cubicBezTo>
                  <a:cubicBezTo>
                    <a:pt x="11751" y="266180"/>
                    <a:pt x="-9151" y="304015"/>
                    <a:pt x="4607" y="252686"/>
                  </a:cubicBezTo>
                  <a:cubicBezTo>
                    <a:pt x="18365" y="201357"/>
                    <a:pt x="72605" y="8211"/>
                    <a:pt x="76045" y="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0" name="フリーフォーム: 図形 839">
              <a:extLst>
                <a:ext uri="{FF2B5EF4-FFF2-40B4-BE49-F238E27FC236}">
                  <a16:creationId xmlns:a16="http://schemas.microsoft.com/office/drawing/2014/main" id="{A2AEC087-C907-4B25-A4A0-52D7C1C8AC93}"/>
                </a:ext>
              </a:extLst>
            </p:cNvPr>
            <p:cNvSpPr/>
            <p:nvPr/>
          </p:nvSpPr>
          <p:spPr>
            <a:xfrm>
              <a:off x="5707390" y="2555473"/>
              <a:ext cx="418289" cy="402190"/>
            </a:xfrm>
            <a:custGeom>
              <a:avLst/>
              <a:gdLst>
                <a:gd name="connsiteX0" fmla="*/ 98098 w 418289"/>
                <a:gd name="connsiteY0" fmla="*/ 163915 h 402190"/>
                <a:gd name="connsiteX1" fmla="*/ 250498 w 418289"/>
                <a:gd name="connsiteY1" fmla="*/ 263927 h 402190"/>
                <a:gd name="connsiteX2" fmla="*/ 267960 w 418289"/>
                <a:gd name="connsiteY2" fmla="*/ 197252 h 402190"/>
                <a:gd name="connsiteX3" fmla="*/ 342573 w 418289"/>
                <a:gd name="connsiteY3" fmla="*/ 1990 h 402190"/>
                <a:gd name="connsiteX4" fmla="*/ 325110 w 418289"/>
                <a:gd name="connsiteY4" fmla="*/ 103590 h 402190"/>
                <a:gd name="connsiteX5" fmla="*/ 313998 w 418289"/>
                <a:gd name="connsiteY5" fmla="*/ 224240 h 402190"/>
                <a:gd name="connsiteX6" fmla="*/ 406073 w 418289"/>
                <a:gd name="connsiteY6" fmla="*/ 348065 h 402190"/>
                <a:gd name="connsiteX7" fmla="*/ 1260 w 418289"/>
                <a:gd name="connsiteY7" fmla="*/ 400452 h 402190"/>
                <a:gd name="connsiteX8" fmla="*/ 275898 w 418289"/>
                <a:gd name="connsiteY8" fmla="*/ 387752 h 402190"/>
                <a:gd name="connsiteX9" fmla="*/ 188585 w 418289"/>
                <a:gd name="connsiteY9" fmla="*/ 368702 h 402190"/>
                <a:gd name="connsiteX10" fmla="*/ 98098 w 418289"/>
                <a:gd name="connsiteY10" fmla="*/ 163915 h 402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8289" h="402190">
                  <a:moveTo>
                    <a:pt x="98098" y="163915"/>
                  </a:moveTo>
                  <a:cubicBezTo>
                    <a:pt x="108417" y="146452"/>
                    <a:pt x="222188" y="258371"/>
                    <a:pt x="250498" y="263927"/>
                  </a:cubicBezTo>
                  <a:cubicBezTo>
                    <a:pt x="278808" y="269483"/>
                    <a:pt x="252614" y="240908"/>
                    <a:pt x="267960" y="197252"/>
                  </a:cubicBezTo>
                  <a:cubicBezTo>
                    <a:pt x="283306" y="153596"/>
                    <a:pt x="333048" y="17600"/>
                    <a:pt x="342573" y="1990"/>
                  </a:cubicBezTo>
                  <a:cubicBezTo>
                    <a:pt x="352098" y="-13620"/>
                    <a:pt x="329872" y="66548"/>
                    <a:pt x="325110" y="103590"/>
                  </a:cubicBezTo>
                  <a:cubicBezTo>
                    <a:pt x="320348" y="140632"/>
                    <a:pt x="300504" y="183494"/>
                    <a:pt x="313998" y="224240"/>
                  </a:cubicBezTo>
                  <a:cubicBezTo>
                    <a:pt x="327492" y="264986"/>
                    <a:pt x="458196" y="318696"/>
                    <a:pt x="406073" y="348065"/>
                  </a:cubicBezTo>
                  <a:cubicBezTo>
                    <a:pt x="353950" y="377434"/>
                    <a:pt x="22956" y="393838"/>
                    <a:pt x="1260" y="400452"/>
                  </a:cubicBezTo>
                  <a:cubicBezTo>
                    <a:pt x="-20436" y="407067"/>
                    <a:pt x="244677" y="393044"/>
                    <a:pt x="275898" y="387752"/>
                  </a:cubicBezTo>
                  <a:cubicBezTo>
                    <a:pt x="307119" y="382460"/>
                    <a:pt x="216896" y="404156"/>
                    <a:pt x="188585" y="368702"/>
                  </a:cubicBezTo>
                  <a:cubicBezTo>
                    <a:pt x="160275" y="333248"/>
                    <a:pt x="87779" y="181378"/>
                    <a:pt x="98098" y="1639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1" name="フリーフォーム: 図形 840">
              <a:extLst>
                <a:ext uri="{FF2B5EF4-FFF2-40B4-BE49-F238E27FC236}">
                  <a16:creationId xmlns:a16="http://schemas.microsoft.com/office/drawing/2014/main" id="{35F4C333-54BD-4D38-993D-028B0B06B60A}"/>
                </a:ext>
              </a:extLst>
            </p:cNvPr>
            <p:cNvSpPr/>
            <p:nvPr/>
          </p:nvSpPr>
          <p:spPr>
            <a:xfrm>
              <a:off x="5615912" y="2479810"/>
              <a:ext cx="234025" cy="530156"/>
            </a:xfrm>
            <a:custGeom>
              <a:avLst/>
              <a:gdLst>
                <a:gd name="connsiteX0" fmla="*/ 192751 w 234025"/>
                <a:gd name="connsiteY0" fmla="*/ 184015 h 530156"/>
                <a:gd name="connsiteX1" fmla="*/ 162588 w 234025"/>
                <a:gd name="connsiteY1" fmla="*/ 271328 h 530156"/>
                <a:gd name="connsiteX2" fmla="*/ 222913 w 234025"/>
                <a:gd name="connsiteY2" fmla="*/ 517390 h 530156"/>
                <a:gd name="connsiteX3" fmla="*/ 207038 w 234025"/>
                <a:gd name="connsiteY3" fmla="*/ 480878 h 530156"/>
                <a:gd name="connsiteX4" fmla="*/ 35588 w 234025"/>
                <a:gd name="connsiteY4" fmla="*/ 358640 h 530156"/>
                <a:gd name="connsiteX5" fmla="*/ 80038 w 234025"/>
                <a:gd name="connsiteY5" fmla="*/ 301490 h 530156"/>
                <a:gd name="connsiteX6" fmla="*/ 3838 w 234025"/>
                <a:gd name="connsiteY6" fmla="*/ 76065 h 530156"/>
                <a:gd name="connsiteX7" fmla="*/ 18126 w 234025"/>
                <a:gd name="connsiteY7" fmla="*/ 109403 h 530156"/>
                <a:gd name="connsiteX8" fmla="*/ 76863 w 234025"/>
                <a:gd name="connsiteY8" fmla="*/ 217353 h 530156"/>
                <a:gd name="connsiteX9" fmla="*/ 110201 w 234025"/>
                <a:gd name="connsiteY9" fmla="*/ 326890 h 530156"/>
                <a:gd name="connsiteX10" fmla="*/ 116551 w 234025"/>
                <a:gd name="connsiteY10" fmla="*/ 255453 h 530156"/>
                <a:gd name="connsiteX11" fmla="*/ 116551 w 234025"/>
                <a:gd name="connsiteY11" fmla="*/ 247515 h 530156"/>
                <a:gd name="connsiteX12" fmla="*/ 226088 w 234025"/>
                <a:gd name="connsiteY12" fmla="*/ 12565 h 530156"/>
                <a:gd name="connsiteX13" fmla="*/ 222913 w 234025"/>
                <a:gd name="connsiteY13" fmla="*/ 37965 h 530156"/>
                <a:gd name="connsiteX14" fmla="*/ 202276 w 234025"/>
                <a:gd name="connsiteY14" fmla="*/ 88765 h 530156"/>
                <a:gd name="connsiteX15" fmla="*/ 192751 w 234025"/>
                <a:gd name="connsiteY15" fmla="*/ 184015 h 53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4025" h="530156">
                  <a:moveTo>
                    <a:pt x="192751" y="184015"/>
                  </a:moveTo>
                  <a:cubicBezTo>
                    <a:pt x="186136" y="214442"/>
                    <a:pt x="157561" y="215765"/>
                    <a:pt x="162588" y="271328"/>
                  </a:cubicBezTo>
                  <a:cubicBezTo>
                    <a:pt x="167615" y="326891"/>
                    <a:pt x="215505" y="482465"/>
                    <a:pt x="222913" y="517390"/>
                  </a:cubicBezTo>
                  <a:cubicBezTo>
                    <a:pt x="230321" y="552315"/>
                    <a:pt x="238259" y="507336"/>
                    <a:pt x="207038" y="480878"/>
                  </a:cubicBezTo>
                  <a:cubicBezTo>
                    <a:pt x="175817" y="454420"/>
                    <a:pt x="56755" y="388538"/>
                    <a:pt x="35588" y="358640"/>
                  </a:cubicBezTo>
                  <a:cubicBezTo>
                    <a:pt x="14421" y="328742"/>
                    <a:pt x="85330" y="348586"/>
                    <a:pt x="80038" y="301490"/>
                  </a:cubicBezTo>
                  <a:cubicBezTo>
                    <a:pt x="74746" y="254394"/>
                    <a:pt x="14157" y="108080"/>
                    <a:pt x="3838" y="76065"/>
                  </a:cubicBezTo>
                  <a:cubicBezTo>
                    <a:pt x="-6481" y="44050"/>
                    <a:pt x="5955" y="85855"/>
                    <a:pt x="18126" y="109403"/>
                  </a:cubicBezTo>
                  <a:cubicBezTo>
                    <a:pt x="30297" y="132951"/>
                    <a:pt x="61517" y="181105"/>
                    <a:pt x="76863" y="217353"/>
                  </a:cubicBezTo>
                  <a:cubicBezTo>
                    <a:pt x="92209" y="253601"/>
                    <a:pt x="103586" y="320540"/>
                    <a:pt x="110201" y="326890"/>
                  </a:cubicBezTo>
                  <a:cubicBezTo>
                    <a:pt x="116816" y="333240"/>
                    <a:pt x="115493" y="268682"/>
                    <a:pt x="116551" y="255453"/>
                  </a:cubicBezTo>
                  <a:cubicBezTo>
                    <a:pt x="117609" y="242224"/>
                    <a:pt x="98295" y="287996"/>
                    <a:pt x="116551" y="247515"/>
                  </a:cubicBezTo>
                  <a:cubicBezTo>
                    <a:pt x="134807" y="207034"/>
                    <a:pt x="208361" y="47490"/>
                    <a:pt x="226088" y="12565"/>
                  </a:cubicBezTo>
                  <a:cubicBezTo>
                    <a:pt x="243815" y="-22360"/>
                    <a:pt x="226882" y="25265"/>
                    <a:pt x="222913" y="37965"/>
                  </a:cubicBezTo>
                  <a:cubicBezTo>
                    <a:pt x="218944" y="50665"/>
                    <a:pt x="207039" y="66804"/>
                    <a:pt x="202276" y="88765"/>
                  </a:cubicBezTo>
                  <a:cubicBezTo>
                    <a:pt x="197514" y="110725"/>
                    <a:pt x="199366" y="153588"/>
                    <a:pt x="192751" y="184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2" name="フリーフォーム: 図形 841">
              <a:extLst>
                <a:ext uri="{FF2B5EF4-FFF2-40B4-BE49-F238E27FC236}">
                  <a16:creationId xmlns:a16="http://schemas.microsoft.com/office/drawing/2014/main" id="{418DBEEB-FC02-446D-BF2D-5CFF8BF0ECE4}"/>
                </a:ext>
              </a:extLst>
            </p:cNvPr>
            <p:cNvSpPr/>
            <p:nvPr/>
          </p:nvSpPr>
          <p:spPr>
            <a:xfrm>
              <a:off x="6333801" y="2150876"/>
              <a:ext cx="121721" cy="372374"/>
            </a:xfrm>
            <a:custGeom>
              <a:avLst/>
              <a:gdLst>
                <a:gd name="connsiteX0" fmla="*/ 30487 w 121721"/>
                <a:gd name="connsiteY0" fmla="*/ 187 h 372374"/>
                <a:gd name="connsiteX1" fmla="*/ 28899 w 121721"/>
                <a:gd name="connsiteY1" fmla="*/ 201799 h 372374"/>
                <a:gd name="connsiteX2" fmla="*/ 120974 w 121721"/>
                <a:gd name="connsiteY2" fmla="*/ 366899 h 372374"/>
                <a:gd name="connsiteX3" fmla="*/ 68587 w 121721"/>
                <a:gd name="connsiteY3" fmla="*/ 317687 h 372374"/>
                <a:gd name="connsiteX4" fmla="*/ 324 w 121721"/>
                <a:gd name="connsiteY4" fmla="*/ 168462 h 372374"/>
                <a:gd name="connsiteX5" fmla="*/ 30487 w 121721"/>
                <a:gd name="connsiteY5" fmla="*/ 187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21" h="372374">
                  <a:moveTo>
                    <a:pt x="30487" y="187"/>
                  </a:moveTo>
                  <a:cubicBezTo>
                    <a:pt x="35249" y="5743"/>
                    <a:pt x="13818" y="140680"/>
                    <a:pt x="28899" y="201799"/>
                  </a:cubicBezTo>
                  <a:cubicBezTo>
                    <a:pt x="43980" y="262918"/>
                    <a:pt x="114359" y="347584"/>
                    <a:pt x="120974" y="366899"/>
                  </a:cubicBezTo>
                  <a:cubicBezTo>
                    <a:pt x="127589" y="386214"/>
                    <a:pt x="88695" y="350760"/>
                    <a:pt x="68587" y="317687"/>
                  </a:cubicBezTo>
                  <a:cubicBezTo>
                    <a:pt x="48479" y="284614"/>
                    <a:pt x="4028" y="222966"/>
                    <a:pt x="324" y="168462"/>
                  </a:cubicBezTo>
                  <a:cubicBezTo>
                    <a:pt x="-3380" y="113958"/>
                    <a:pt x="25725" y="-5369"/>
                    <a:pt x="30487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3" name="フリーフォーム: 図形 842">
              <a:extLst>
                <a:ext uri="{FF2B5EF4-FFF2-40B4-BE49-F238E27FC236}">
                  <a16:creationId xmlns:a16="http://schemas.microsoft.com/office/drawing/2014/main" id="{D0E4A28C-9E1C-42D7-8770-9A8D15A7796B}"/>
                </a:ext>
              </a:extLst>
            </p:cNvPr>
            <p:cNvSpPr/>
            <p:nvPr/>
          </p:nvSpPr>
          <p:spPr>
            <a:xfrm>
              <a:off x="6321403" y="2317300"/>
              <a:ext cx="144577" cy="542540"/>
            </a:xfrm>
            <a:custGeom>
              <a:avLst/>
              <a:gdLst>
                <a:gd name="connsiteX0" fmla="*/ 93685 w 144577"/>
                <a:gd name="connsiteY0" fmla="*/ 51250 h 542540"/>
                <a:gd name="connsiteX1" fmla="*/ 136547 w 144577"/>
                <a:gd name="connsiteY1" fmla="*/ 160788 h 542540"/>
                <a:gd name="connsiteX2" fmla="*/ 144485 w 144577"/>
                <a:gd name="connsiteY2" fmla="*/ 276675 h 542540"/>
                <a:gd name="connsiteX3" fmla="*/ 134960 w 144577"/>
                <a:gd name="connsiteY3" fmla="*/ 103638 h 542540"/>
                <a:gd name="connsiteX4" fmla="*/ 127022 w 144577"/>
                <a:gd name="connsiteY4" fmla="*/ 240163 h 542540"/>
                <a:gd name="connsiteX5" fmla="*/ 117497 w 144577"/>
                <a:gd name="connsiteY5" fmla="*/ 344938 h 542540"/>
                <a:gd name="connsiteX6" fmla="*/ 117497 w 144577"/>
                <a:gd name="connsiteY6" fmla="*/ 537025 h 542540"/>
                <a:gd name="connsiteX7" fmla="*/ 106385 w 144577"/>
                <a:gd name="connsiteY7" fmla="*/ 468763 h 542540"/>
                <a:gd name="connsiteX8" fmla="*/ 73047 w 144577"/>
                <a:gd name="connsiteY8" fmla="*/ 246513 h 542540"/>
                <a:gd name="connsiteX9" fmla="*/ 22 w 144577"/>
                <a:gd name="connsiteY9" fmla="*/ 450 h 542540"/>
                <a:gd name="connsiteX10" fmla="*/ 80985 w 144577"/>
                <a:gd name="connsiteY10" fmla="*/ 187775 h 542540"/>
                <a:gd name="connsiteX11" fmla="*/ 112735 w 144577"/>
                <a:gd name="connsiteY11" fmla="*/ 267150 h 542540"/>
                <a:gd name="connsiteX12" fmla="*/ 112735 w 144577"/>
                <a:gd name="connsiteY12" fmla="*/ 171900 h 542540"/>
                <a:gd name="connsiteX13" fmla="*/ 93685 w 144577"/>
                <a:gd name="connsiteY13" fmla="*/ 51250 h 542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4577" h="542540">
                  <a:moveTo>
                    <a:pt x="93685" y="51250"/>
                  </a:moveTo>
                  <a:cubicBezTo>
                    <a:pt x="97654" y="49398"/>
                    <a:pt x="128080" y="123217"/>
                    <a:pt x="136547" y="160788"/>
                  </a:cubicBezTo>
                  <a:cubicBezTo>
                    <a:pt x="145014" y="198359"/>
                    <a:pt x="144750" y="286200"/>
                    <a:pt x="144485" y="276675"/>
                  </a:cubicBezTo>
                  <a:cubicBezTo>
                    <a:pt x="144221" y="267150"/>
                    <a:pt x="137870" y="109723"/>
                    <a:pt x="134960" y="103638"/>
                  </a:cubicBezTo>
                  <a:cubicBezTo>
                    <a:pt x="132050" y="97553"/>
                    <a:pt x="129933" y="199946"/>
                    <a:pt x="127022" y="240163"/>
                  </a:cubicBezTo>
                  <a:cubicBezTo>
                    <a:pt x="124111" y="280380"/>
                    <a:pt x="119084" y="295461"/>
                    <a:pt x="117497" y="344938"/>
                  </a:cubicBezTo>
                  <a:cubicBezTo>
                    <a:pt x="115910" y="394415"/>
                    <a:pt x="119349" y="516388"/>
                    <a:pt x="117497" y="537025"/>
                  </a:cubicBezTo>
                  <a:cubicBezTo>
                    <a:pt x="115645" y="557663"/>
                    <a:pt x="113793" y="517182"/>
                    <a:pt x="106385" y="468763"/>
                  </a:cubicBezTo>
                  <a:cubicBezTo>
                    <a:pt x="98977" y="420344"/>
                    <a:pt x="90774" y="324565"/>
                    <a:pt x="73047" y="246513"/>
                  </a:cubicBezTo>
                  <a:cubicBezTo>
                    <a:pt x="55320" y="168461"/>
                    <a:pt x="-1301" y="10240"/>
                    <a:pt x="22" y="450"/>
                  </a:cubicBezTo>
                  <a:cubicBezTo>
                    <a:pt x="1345" y="-9340"/>
                    <a:pt x="62199" y="143325"/>
                    <a:pt x="80985" y="187775"/>
                  </a:cubicBezTo>
                  <a:cubicBezTo>
                    <a:pt x="99771" y="232225"/>
                    <a:pt x="107443" y="269796"/>
                    <a:pt x="112735" y="267150"/>
                  </a:cubicBezTo>
                  <a:cubicBezTo>
                    <a:pt x="118027" y="264504"/>
                    <a:pt x="115646" y="202592"/>
                    <a:pt x="112735" y="171900"/>
                  </a:cubicBezTo>
                  <a:cubicBezTo>
                    <a:pt x="109824" y="141208"/>
                    <a:pt x="89716" y="53102"/>
                    <a:pt x="93685" y="51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4" name="フリーフォーム: 図形 843">
              <a:extLst>
                <a:ext uri="{FF2B5EF4-FFF2-40B4-BE49-F238E27FC236}">
                  <a16:creationId xmlns:a16="http://schemas.microsoft.com/office/drawing/2014/main" id="{5D98A932-8C43-439B-94EF-ADBB8461D8F2}"/>
                </a:ext>
              </a:extLst>
            </p:cNvPr>
            <p:cNvSpPr/>
            <p:nvPr/>
          </p:nvSpPr>
          <p:spPr>
            <a:xfrm>
              <a:off x="5981343" y="1690785"/>
              <a:ext cx="288304" cy="125636"/>
            </a:xfrm>
            <a:custGeom>
              <a:avLst/>
              <a:gdLst>
                <a:gd name="connsiteX0" fmla="*/ 357 w 288304"/>
                <a:gd name="connsiteY0" fmla="*/ 99915 h 125636"/>
                <a:gd name="connsiteX1" fmla="*/ 122595 w 288304"/>
                <a:gd name="connsiteY1" fmla="*/ 82453 h 125636"/>
                <a:gd name="connsiteX2" fmla="*/ 163870 w 288304"/>
                <a:gd name="connsiteY2" fmla="*/ 3078 h 125636"/>
                <a:gd name="connsiteX3" fmla="*/ 179745 w 288304"/>
                <a:gd name="connsiteY3" fmla="*/ 26890 h 125636"/>
                <a:gd name="connsiteX4" fmla="*/ 287695 w 288304"/>
                <a:gd name="connsiteY4" fmla="*/ 125315 h 125636"/>
                <a:gd name="connsiteX5" fmla="*/ 221020 w 288304"/>
                <a:gd name="connsiteY5" fmla="*/ 58640 h 125636"/>
                <a:gd name="connsiteX6" fmla="*/ 165457 w 288304"/>
                <a:gd name="connsiteY6" fmla="*/ 63403 h 125636"/>
                <a:gd name="connsiteX7" fmla="*/ 357 w 288304"/>
                <a:gd name="connsiteY7" fmla="*/ 99915 h 12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304" h="125636">
                  <a:moveTo>
                    <a:pt x="357" y="99915"/>
                  </a:moveTo>
                  <a:cubicBezTo>
                    <a:pt x="-6787" y="103090"/>
                    <a:pt x="95343" y="98592"/>
                    <a:pt x="122595" y="82453"/>
                  </a:cubicBezTo>
                  <a:cubicBezTo>
                    <a:pt x="149847" y="66314"/>
                    <a:pt x="154345" y="12338"/>
                    <a:pt x="163870" y="3078"/>
                  </a:cubicBezTo>
                  <a:cubicBezTo>
                    <a:pt x="173395" y="-6182"/>
                    <a:pt x="159107" y="6517"/>
                    <a:pt x="179745" y="26890"/>
                  </a:cubicBezTo>
                  <a:cubicBezTo>
                    <a:pt x="200383" y="47263"/>
                    <a:pt x="280816" y="120023"/>
                    <a:pt x="287695" y="125315"/>
                  </a:cubicBezTo>
                  <a:cubicBezTo>
                    <a:pt x="294574" y="130607"/>
                    <a:pt x="241393" y="68959"/>
                    <a:pt x="221020" y="58640"/>
                  </a:cubicBezTo>
                  <a:cubicBezTo>
                    <a:pt x="200647" y="48321"/>
                    <a:pt x="198265" y="57318"/>
                    <a:pt x="165457" y="63403"/>
                  </a:cubicBezTo>
                  <a:cubicBezTo>
                    <a:pt x="132649" y="69488"/>
                    <a:pt x="7501" y="96740"/>
                    <a:pt x="357" y="999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5" name="フリーフォーム: 図形 844">
              <a:extLst>
                <a:ext uri="{FF2B5EF4-FFF2-40B4-BE49-F238E27FC236}">
                  <a16:creationId xmlns:a16="http://schemas.microsoft.com/office/drawing/2014/main" id="{1E02CC53-7187-43EA-9FEE-25F51A9E68C3}"/>
                </a:ext>
              </a:extLst>
            </p:cNvPr>
            <p:cNvSpPr/>
            <p:nvPr/>
          </p:nvSpPr>
          <p:spPr>
            <a:xfrm>
              <a:off x="6133630" y="1741442"/>
              <a:ext cx="229072" cy="141537"/>
            </a:xfrm>
            <a:custGeom>
              <a:avLst/>
              <a:gdLst>
                <a:gd name="connsiteX0" fmla="*/ 46508 w 229072"/>
                <a:gd name="connsiteY0" fmla="*/ 46 h 141537"/>
                <a:gd name="connsiteX1" fmla="*/ 3645 w 229072"/>
                <a:gd name="connsiteY1" fmla="*/ 69896 h 141537"/>
                <a:gd name="connsiteX2" fmla="*/ 16345 w 229072"/>
                <a:gd name="connsiteY2" fmla="*/ 106408 h 141537"/>
                <a:gd name="connsiteX3" fmla="*/ 127470 w 229072"/>
                <a:gd name="connsiteY3" fmla="*/ 136571 h 141537"/>
                <a:gd name="connsiteX4" fmla="*/ 213195 w 229072"/>
                <a:gd name="connsiteY4" fmla="*/ 139746 h 141537"/>
                <a:gd name="connsiteX5" fmla="*/ 225895 w 229072"/>
                <a:gd name="connsiteY5" fmla="*/ 138158 h 141537"/>
                <a:gd name="connsiteX6" fmla="*/ 175095 w 229072"/>
                <a:gd name="connsiteY6" fmla="*/ 101646 h 141537"/>
                <a:gd name="connsiteX7" fmla="*/ 62383 w 229072"/>
                <a:gd name="connsiteY7" fmla="*/ 95296 h 141537"/>
                <a:gd name="connsiteX8" fmla="*/ 62383 w 229072"/>
                <a:gd name="connsiteY8" fmla="*/ 74658 h 141537"/>
                <a:gd name="connsiteX9" fmla="*/ 60795 w 229072"/>
                <a:gd name="connsiteY9" fmla="*/ 58783 h 141537"/>
                <a:gd name="connsiteX10" fmla="*/ 46508 w 229072"/>
                <a:gd name="connsiteY10" fmla="*/ 46 h 14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072" h="141537">
                  <a:moveTo>
                    <a:pt x="46508" y="46"/>
                  </a:moveTo>
                  <a:cubicBezTo>
                    <a:pt x="36983" y="1898"/>
                    <a:pt x="8672" y="52169"/>
                    <a:pt x="3645" y="69896"/>
                  </a:cubicBezTo>
                  <a:cubicBezTo>
                    <a:pt x="-1382" y="87623"/>
                    <a:pt x="-4292" y="95296"/>
                    <a:pt x="16345" y="106408"/>
                  </a:cubicBezTo>
                  <a:cubicBezTo>
                    <a:pt x="36982" y="117520"/>
                    <a:pt x="94662" y="131015"/>
                    <a:pt x="127470" y="136571"/>
                  </a:cubicBezTo>
                  <a:cubicBezTo>
                    <a:pt x="160278" y="142127"/>
                    <a:pt x="196791" y="139482"/>
                    <a:pt x="213195" y="139746"/>
                  </a:cubicBezTo>
                  <a:cubicBezTo>
                    <a:pt x="229599" y="140011"/>
                    <a:pt x="232245" y="144508"/>
                    <a:pt x="225895" y="138158"/>
                  </a:cubicBezTo>
                  <a:cubicBezTo>
                    <a:pt x="219545" y="131808"/>
                    <a:pt x="202347" y="108790"/>
                    <a:pt x="175095" y="101646"/>
                  </a:cubicBezTo>
                  <a:cubicBezTo>
                    <a:pt x="147843" y="94502"/>
                    <a:pt x="81168" y="99794"/>
                    <a:pt x="62383" y="95296"/>
                  </a:cubicBezTo>
                  <a:cubicBezTo>
                    <a:pt x="43598" y="90798"/>
                    <a:pt x="62383" y="74658"/>
                    <a:pt x="62383" y="74658"/>
                  </a:cubicBezTo>
                  <a:cubicBezTo>
                    <a:pt x="62118" y="68573"/>
                    <a:pt x="65293" y="65133"/>
                    <a:pt x="60795" y="58783"/>
                  </a:cubicBezTo>
                  <a:cubicBezTo>
                    <a:pt x="56297" y="52433"/>
                    <a:pt x="56033" y="-1806"/>
                    <a:pt x="46508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6" name="フリーフォーム: 図形 845">
              <a:extLst>
                <a:ext uri="{FF2B5EF4-FFF2-40B4-BE49-F238E27FC236}">
                  <a16:creationId xmlns:a16="http://schemas.microsoft.com/office/drawing/2014/main" id="{A2CF06E7-0EEC-4608-B8CA-B3F7CFABA394}"/>
                </a:ext>
              </a:extLst>
            </p:cNvPr>
            <p:cNvSpPr/>
            <p:nvPr/>
          </p:nvSpPr>
          <p:spPr>
            <a:xfrm>
              <a:off x="6269035" y="1888945"/>
              <a:ext cx="152272" cy="168527"/>
            </a:xfrm>
            <a:custGeom>
              <a:avLst/>
              <a:gdLst>
                <a:gd name="connsiteX0" fmla="*/ 3 w 152272"/>
                <a:gd name="connsiteY0" fmla="*/ 9705 h 168527"/>
                <a:gd name="connsiteX1" fmla="*/ 87315 w 152272"/>
                <a:gd name="connsiteY1" fmla="*/ 4943 h 168527"/>
                <a:gd name="connsiteX2" fmla="*/ 144465 w 152272"/>
                <a:gd name="connsiteY2" fmla="*/ 71618 h 168527"/>
                <a:gd name="connsiteX3" fmla="*/ 149228 w 152272"/>
                <a:gd name="connsiteY3" fmla="*/ 119243 h 168527"/>
                <a:gd name="connsiteX4" fmla="*/ 120653 w 152272"/>
                <a:gd name="connsiteY4" fmla="*/ 168455 h 168527"/>
                <a:gd name="connsiteX5" fmla="*/ 120653 w 152272"/>
                <a:gd name="connsiteY5" fmla="*/ 128768 h 168527"/>
                <a:gd name="connsiteX6" fmla="*/ 114303 w 152272"/>
                <a:gd name="connsiteY6" fmla="*/ 70030 h 168527"/>
                <a:gd name="connsiteX7" fmla="*/ 90490 w 152272"/>
                <a:gd name="connsiteY7" fmla="*/ 47805 h 168527"/>
                <a:gd name="connsiteX8" fmla="*/ 3 w 152272"/>
                <a:gd name="connsiteY8" fmla="*/ 9705 h 16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272" h="168527">
                  <a:moveTo>
                    <a:pt x="3" y="9705"/>
                  </a:moveTo>
                  <a:cubicBezTo>
                    <a:pt x="-526" y="2561"/>
                    <a:pt x="63238" y="-5376"/>
                    <a:pt x="87315" y="4943"/>
                  </a:cubicBezTo>
                  <a:cubicBezTo>
                    <a:pt x="111392" y="15262"/>
                    <a:pt x="134146" y="52568"/>
                    <a:pt x="144465" y="71618"/>
                  </a:cubicBezTo>
                  <a:cubicBezTo>
                    <a:pt x="154784" y="90668"/>
                    <a:pt x="153197" y="103104"/>
                    <a:pt x="149228" y="119243"/>
                  </a:cubicBezTo>
                  <a:cubicBezTo>
                    <a:pt x="145259" y="135383"/>
                    <a:pt x="125415" y="166868"/>
                    <a:pt x="120653" y="168455"/>
                  </a:cubicBezTo>
                  <a:cubicBezTo>
                    <a:pt x="115891" y="170042"/>
                    <a:pt x="121711" y="145172"/>
                    <a:pt x="120653" y="128768"/>
                  </a:cubicBezTo>
                  <a:cubicBezTo>
                    <a:pt x="119595" y="112364"/>
                    <a:pt x="119330" y="83524"/>
                    <a:pt x="114303" y="70030"/>
                  </a:cubicBezTo>
                  <a:cubicBezTo>
                    <a:pt x="109276" y="56536"/>
                    <a:pt x="102132" y="54684"/>
                    <a:pt x="90490" y="47805"/>
                  </a:cubicBezTo>
                  <a:cubicBezTo>
                    <a:pt x="78848" y="40926"/>
                    <a:pt x="532" y="16849"/>
                    <a:pt x="3" y="97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7" name="フリーフォーム: 図形 846">
              <a:extLst>
                <a:ext uri="{FF2B5EF4-FFF2-40B4-BE49-F238E27FC236}">
                  <a16:creationId xmlns:a16="http://schemas.microsoft.com/office/drawing/2014/main" id="{2EE2293C-E050-4AB8-8191-5828E4714D05}"/>
                </a:ext>
              </a:extLst>
            </p:cNvPr>
            <p:cNvSpPr/>
            <p:nvPr/>
          </p:nvSpPr>
          <p:spPr>
            <a:xfrm>
              <a:off x="6270610" y="1903361"/>
              <a:ext cx="135561" cy="135456"/>
            </a:xfrm>
            <a:custGeom>
              <a:avLst/>
              <a:gdLst>
                <a:gd name="connsiteX0" fmla="*/ 9540 w 135561"/>
                <a:gd name="connsiteY0" fmla="*/ 52 h 135456"/>
                <a:gd name="connsiteX1" fmla="*/ 17478 w 135561"/>
                <a:gd name="connsiteY1" fmla="*/ 68314 h 135456"/>
                <a:gd name="connsiteX2" fmla="*/ 130190 w 135561"/>
                <a:gd name="connsiteY2" fmla="*/ 134989 h 135456"/>
                <a:gd name="connsiteX3" fmla="*/ 117490 w 135561"/>
                <a:gd name="connsiteY3" fmla="*/ 33389 h 135456"/>
                <a:gd name="connsiteX4" fmla="*/ 117490 w 135561"/>
                <a:gd name="connsiteY4" fmla="*/ 77839 h 135456"/>
                <a:gd name="connsiteX5" fmla="*/ 107965 w 135561"/>
                <a:gd name="connsiteY5" fmla="*/ 79427 h 135456"/>
                <a:gd name="connsiteX6" fmla="*/ 9540 w 135561"/>
                <a:gd name="connsiteY6" fmla="*/ 52 h 135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61" h="135456">
                  <a:moveTo>
                    <a:pt x="9540" y="52"/>
                  </a:moveTo>
                  <a:cubicBezTo>
                    <a:pt x="-5541" y="-1800"/>
                    <a:pt x="-2630" y="45825"/>
                    <a:pt x="17478" y="68314"/>
                  </a:cubicBezTo>
                  <a:cubicBezTo>
                    <a:pt x="37586" y="90803"/>
                    <a:pt x="113521" y="140810"/>
                    <a:pt x="130190" y="134989"/>
                  </a:cubicBezTo>
                  <a:cubicBezTo>
                    <a:pt x="146859" y="129168"/>
                    <a:pt x="119607" y="42914"/>
                    <a:pt x="117490" y="33389"/>
                  </a:cubicBezTo>
                  <a:cubicBezTo>
                    <a:pt x="115373" y="23864"/>
                    <a:pt x="119077" y="70166"/>
                    <a:pt x="117490" y="77839"/>
                  </a:cubicBezTo>
                  <a:cubicBezTo>
                    <a:pt x="115903" y="85512"/>
                    <a:pt x="125163" y="85248"/>
                    <a:pt x="107965" y="79427"/>
                  </a:cubicBezTo>
                  <a:cubicBezTo>
                    <a:pt x="90767" y="73606"/>
                    <a:pt x="24621" y="1904"/>
                    <a:pt x="9540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8" name="フリーフォーム: 図形 847">
              <a:extLst>
                <a:ext uri="{FF2B5EF4-FFF2-40B4-BE49-F238E27FC236}">
                  <a16:creationId xmlns:a16="http://schemas.microsoft.com/office/drawing/2014/main" id="{F6F2EB4E-1AE4-4620-A1E8-032BBE0F37D6}"/>
                </a:ext>
              </a:extLst>
            </p:cNvPr>
            <p:cNvSpPr/>
            <p:nvPr/>
          </p:nvSpPr>
          <p:spPr>
            <a:xfrm>
              <a:off x="6357179" y="2055705"/>
              <a:ext cx="120413" cy="162679"/>
            </a:xfrm>
            <a:custGeom>
              <a:avLst/>
              <a:gdLst>
                <a:gd name="connsiteX0" fmla="*/ 18221 w 120413"/>
                <a:gd name="connsiteY0" fmla="*/ 108 h 162679"/>
                <a:gd name="connsiteX1" fmla="*/ 759 w 120413"/>
                <a:gd name="connsiteY1" fmla="*/ 65195 h 162679"/>
                <a:gd name="connsiteX2" fmla="*/ 42034 w 120413"/>
                <a:gd name="connsiteY2" fmla="*/ 125520 h 162679"/>
                <a:gd name="connsiteX3" fmla="*/ 43621 w 120413"/>
                <a:gd name="connsiteY3" fmla="*/ 142983 h 162679"/>
                <a:gd name="connsiteX4" fmla="*/ 7109 w 120413"/>
                <a:gd name="connsiteY4" fmla="*/ 154095 h 162679"/>
                <a:gd name="connsiteX5" fmla="*/ 118234 w 120413"/>
                <a:gd name="connsiteY5" fmla="*/ 162033 h 162679"/>
                <a:gd name="connsiteX6" fmla="*/ 78546 w 120413"/>
                <a:gd name="connsiteY6" fmla="*/ 136633 h 162679"/>
                <a:gd name="connsiteX7" fmla="*/ 49971 w 120413"/>
                <a:gd name="connsiteY7" fmla="*/ 100120 h 162679"/>
                <a:gd name="connsiteX8" fmla="*/ 54734 w 120413"/>
                <a:gd name="connsiteY8" fmla="*/ 50908 h 162679"/>
                <a:gd name="connsiteX9" fmla="*/ 18221 w 120413"/>
                <a:gd name="connsiteY9" fmla="*/ 108 h 16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413" h="162679">
                  <a:moveTo>
                    <a:pt x="18221" y="108"/>
                  </a:moveTo>
                  <a:cubicBezTo>
                    <a:pt x="9225" y="2489"/>
                    <a:pt x="-3210" y="44293"/>
                    <a:pt x="759" y="65195"/>
                  </a:cubicBezTo>
                  <a:cubicBezTo>
                    <a:pt x="4728" y="86097"/>
                    <a:pt x="34890" y="112555"/>
                    <a:pt x="42034" y="125520"/>
                  </a:cubicBezTo>
                  <a:cubicBezTo>
                    <a:pt x="49178" y="138485"/>
                    <a:pt x="49442" y="138221"/>
                    <a:pt x="43621" y="142983"/>
                  </a:cubicBezTo>
                  <a:cubicBezTo>
                    <a:pt x="37800" y="147745"/>
                    <a:pt x="-5326" y="150920"/>
                    <a:pt x="7109" y="154095"/>
                  </a:cubicBezTo>
                  <a:cubicBezTo>
                    <a:pt x="19544" y="157270"/>
                    <a:pt x="106328" y="164943"/>
                    <a:pt x="118234" y="162033"/>
                  </a:cubicBezTo>
                  <a:cubicBezTo>
                    <a:pt x="130140" y="159123"/>
                    <a:pt x="89923" y="146952"/>
                    <a:pt x="78546" y="136633"/>
                  </a:cubicBezTo>
                  <a:cubicBezTo>
                    <a:pt x="67169" y="126314"/>
                    <a:pt x="53940" y="114407"/>
                    <a:pt x="49971" y="100120"/>
                  </a:cubicBezTo>
                  <a:cubicBezTo>
                    <a:pt x="46002" y="85833"/>
                    <a:pt x="61348" y="66518"/>
                    <a:pt x="54734" y="50908"/>
                  </a:cubicBezTo>
                  <a:cubicBezTo>
                    <a:pt x="48120" y="35298"/>
                    <a:pt x="27217" y="-2273"/>
                    <a:pt x="18221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9" name="フリーフォーム: 図形 848">
              <a:extLst>
                <a:ext uri="{FF2B5EF4-FFF2-40B4-BE49-F238E27FC236}">
                  <a16:creationId xmlns:a16="http://schemas.microsoft.com/office/drawing/2014/main" id="{5A8B1F7B-9986-4C72-A554-478C90ED7A9C}"/>
                </a:ext>
              </a:extLst>
            </p:cNvPr>
            <p:cNvSpPr/>
            <p:nvPr/>
          </p:nvSpPr>
          <p:spPr>
            <a:xfrm>
              <a:off x="6175871" y="1784111"/>
              <a:ext cx="675140" cy="185116"/>
            </a:xfrm>
            <a:custGeom>
              <a:avLst/>
              <a:gdLst>
                <a:gd name="connsiteX0" fmla="*/ 1092 w 675140"/>
                <a:gd name="connsiteY0" fmla="*/ 14527 h 185116"/>
                <a:gd name="connsiteX1" fmla="*/ 202704 w 675140"/>
                <a:gd name="connsiteY1" fmla="*/ 3414 h 185116"/>
                <a:gd name="connsiteX2" fmla="*/ 458292 w 675140"/>
                <a:gd name="connsiteY2" fmla="*/ 81202 h 185116"/>
                <a:gd name="connsiteX3" fmla="*/ 318592 w 675140"/>
                <a:gd name="connsiteY3" fmla="*/ 25639 h 185116"/>
                <a:gd name="connsiteX4" fmla="*/ 424954 w 675140"/>
                <a:gd name="connsiteY4" fmla="*/ 81202 h 185116"/>
                <a:gd name="connsiteX5" fmla="*/ 672604 w 675140"/>
                <a:gd name="connsiteY5" fmla="*/ 182802 h 185116"/>
                <a:gd name="connsiteX6" fmla="*/ 545604 w 675140"/>
                <a:gd name="connsiteY6" fmla="*/ 147877 h 185116"/>
                <a:gd name="connsiteX7" fmla="*/ 418604 w 675140"/>
                <a:gd name="connsiteY7" fmla="*/ 97077 h 185116"/>
                <a:gd name="connsiteX8" fmla="*/ 337642 w 675140"/>
                <a:gd name="connsiteY8" fmla="*/ 65327 h 185116"/>
                <a:gd name="connsiteX9" fmla="*/ 261442 w 675140"/>
                <a:gd name="connsiteY9" fmla="*/ 35164 h 185116"/>
                <a:gd name="connsiteX10" fmla="*/ 261442 w 675140"/>
                <a:gd name="connsiteY10" fmla="*/ 43102 h 185116"/>
                <a:gd name="connsiteX11" fmla="*/ 172542 w 675140"/>
                <a:gd name="connsiteY11" fmla="*/ 38339 h 185116"/>
                <a:gd name="connsiteX12" fmla="*/ 188417 w 675140"/>
                <a:gd name="connsiteY12" fmla="*/ 36752 h 185116"/>
                <a:gd name="connsiteX13" fmla="*/ 124917 w 675140"/>
                <a:gd name="connsiteY13" fmla="*/ 20877 h 185116"/>
                <a:gd name="connsiteX14" fmla="*/ 1092 w 675140"/>
                <a:gd name="connsiteY14" fmla="*/ 14527 h 18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75140" h="185116">
                  <a:moveTo>
                    <a:pt x="1092" y="14527"/>
                  </a:moveTo>
                  <a:cubicBezTo>
                    <a:pt x="14057" y="11616"/>
                    <a:pt x="126504" y="-7698"/>
                    <a:pt x="202704" y="3414"/>
                  </a:cubicBezTo>
                  <a:cubicBezTo>
                    <a:pt x="278904" y="14526"/>
                    <a:pt x="438978" y="77498"/>
                    <a:pt x="458292" y="81202"/>
                  </a:cubicBezTo>
                  <a:cubicBezTo>
                    <a:pt x="477606" y="84906"/>
                    <a:pt x="324148" y="25639"/>
                    <a:pt x="318592" y="25639"/>
                  </a:cubicBezTo>
                  <a:cubicBezTo>
                    <a:pt x="313036" y="25639"/>
                    <a:pt x="365952" y="55008"/>
                    <a:pt x="424954" y="81202"/>
                  </a:cubicBezTo>
                  <a:cubicBezTo>
                    <a:pt x="483956" y="107396"/>
                    <a:pt x="652496" y="171690"/>
                    <a:pt x="672604" y="182802"/>
                  </a:cubicBezTo>
                  <a:cubicBezTo>
                    <a:pt x="692712" y="193914"/>
                    <a:pt x="587937" y="162164"/>
                    <a:pt x="545604" y="147877"/>
                  </a:cubicBezTo>
                  <a:cubicBezTo>
                    <a:pt x="503271" y="133590"/>
                    <a:pt x="418604" y="97077"/>
                    <a:pt x="418604" y="97077"/>
                  </a:cubicBezTo>
                  <a:lnTo>
                    <a:pt x="337642" y="65327"/>
                  </a:lnTo>
                  <a:cubicBezTo>
                    <a:pt x="311448" y="55008"/>
                    <a:pt x="274142" y="38868"/>
                    <a:pt x="261442" y="35164"/>
                  </a:cubicBezTo>
                  <a:cubicBezTo>
                    <a:pt x="248742" y="31460"/>
                    <a:pt x="276259" y="42573"/>
                    <a:pt x="261442" y="43102"/>
                  </a:cubicBezTo>
                  <a:cubicBezTo>
                    <a:pt x="246625" y="43631"/>
                    <a:pt x="184713" y="39397"/>
                    <a:pt x="172542" y="38339"/>
                  </a:cubicBezTo>
                  <a:cubicBezTo>
                    <a:pt x="160371" y="37281"/>
                    <a:pt x="196354" y="39662"/>
                    <a:pt x="188417" y="36752"/>
                  </a:cubicBezTo>
                  <a:cubicBezTo>
                    <a:pt x="180480" y="33842"/>
                    <a:pt x="155609" y="26698"/>
                    <a:pt x="124917" y="20877"/>
                  </a:cubicBezTo>
                  <a:cubicBezTo>
                    <a:pt x="94225" y="15056"/>
                    <a:pt x="-11873" y="17438"/>
                    <a:pt x="1092" y="14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0" name="フリーフォーム: 図形 849">
              <a:extLst>
                <a:ext uri="{FF2B5EF4-FFF2-40B4-BE49-F238E27FC236}">
                  <a16:creationId xmlns:a16="http://schemas.microsoft.com/office/drawing/2014/main" id="{B233A946-C868-4248-AB13-ADC4E77A91D7}"/>
                </a:ext>
              </a:extLst>
            </p:cNvPr>
            <p:cNvSpPr/>
            <p:nvPr/>
          </p:nvSpPr>
          <p:spPr>
            <a:xfrm>
              <a:off x="6591193" y="1869848"/>
              <a:ext cx="277773" cy="686130"/>
            </a:xfrm>
            <a:custGeom>
              <a:avLst/>
              <a:gdLst>
                <a:gd name="connsiteX0" fmla="*/ 107 w 277773"/>
                <a:gd name="connsiteY0" fmla="*/ 227 h 686130"/>
                <a:gd name="connsiteX1" fmla="*/ 179495 w 277773"/>
                <a:gd name="connsiteY1" fmla="*/ 111352 h 686130"/>
                <a:gd name="connsiteX2" fmla="*/ 276332 w 277773"/>
                <a:gd name="connsiteY2" fmla="*/ 112940 h 686130"/>
                <a:gd name="connsiteX3" fmla="*/ 236645 w 277773"/>
                <a:gd name="connsiteY3" fmla="*/ 130402 h 686130"/>
                <a:gd name="connsiteX4" fmla="*/ 223945 w 277773"/>
                <a:gd name="connsiteY4" fmla="*/ 452665 h 686130"/>
                <a:gd name="connsiteX5" fmla="*/ 239820 w 277773"/>
                <a:gd name="connsiteY5" fmla="*/ 681265 h 686130"/>
                <a:gd name="connsiteX6" fmla="*/ 225532 w 277773"/>
                <a:gd name="connsiteY6" fmla="*/ 578077 h 686130"/>
                <a:gd name="connsiteX7" fmla="*/ 150920 w 277773"/>
                <a:gd name="connsiteY7" fmla="*/ 228827 h 686130"/>
                <a:gd name="connsiteX8" fmla="*/ 47732 w 277773"/>
                <a:gd name="connsiteY8" fmla="*/ 109765 h 686130"/>
                <a:gd name="connsiteX9" fmla="*/ 115995 w 277773"/>
                <a:gd name="connsiteY9" fmla="*/ 163740 h 686130"/>
                <a:gd name="connsiteX10" fmla="*/ 176320 w 277773"/>
                <a:gd name="connsiteY10" fmla="*/ 247877 h 686130"/>
                <a:gd name="connsiteX11" fmla="*/ 212832 w 277773"/>
                <a:gd name="connsiteY11" fmla="*/ 414565 h 686130"/>
                <a:gd name="connsiteX12" fmla="*/ 201720 w 277773"/>
                <a:gd name="connsiteY12" fmla="*/ 228827 h 686130"/>
                <a:gd name="connsiteX13" fmla="*/ 206482 w 277773"/>
                <a:gd name="connsiteY13" fmla="*/ 144690 h 686130"/>
                <a:gd name="connsiteX14" fmla="*/ 107 w 277773"/>
                <a:gd name="connsiteY14" fmla="*/ 227 h 68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7773" h="686130">
                  <a:moveTo>
                    <a:pt x="107" y="227"/>
                  </a:moveTo>
                  <a:cubicBezTo>
                    <a:pt x="-4391" y="-5329"/>
                    <a:pt x="133458" y="92567"/>
                    <a:pt x="179495" y="111352"/>
                  </a:cubicBezTo>
                  <a:cubicBezTo>
                    <a:pt x="225533" y="130138"/>
                    <a:pt x="266807" y="109765"/>
                    <a:pt x="276332" y="112940"/>
                  </a:cubicBezTo>
                  <a:cubicBezTo>
                    <a:pt x="285857" y="116115"/>
                    <a:pt x="245376" y="73781"/>
                    <a:pt x="236645" y="130402"/>
                  </a:cubicBezTo>
                  <a:cubicBezTo>
                    <a:pt x="227914" y="187023"/>
                    <a:pt x="223416" y="360855"/>
                    <a:pt x="223945" y="452665"/>
                  </a:cubicBezTo>
                  <a:cubicBezTo>
                    <a:pt x="224474" y="544475"/>
                    <a:pt x="239556" y="660363"/>
                    <a:pt x="239820" y="681265"/>
                  </a:cubicBezTo>
                  <a:cubicBezTo>
                    <a:pt x="240085" y="702167"/>
                    <a:pt x="240349" y="653483"/>
                    <a:pt x="225532" y="578077"/>
                  </a:cubicBezTo>
                  <a:cubicBezTo>
                    <a:pt x="210715" y="502671"/>
                    <a:pt x="180553" y="306879"/>
                    <a:pt x="150920" y="228827"/>
                  </a:cubicBezTo>
                  <a:cubicBezTo>
                    <a:pt x="121287" y="150775"/>
                    <a:pt x="53553" y="120613"/>
                    <a:pt x="47732" y="109765"/>
                  </a:cubicBezTo>
                  <a:cubicBezTo>
                    <a:pt x="41911" y="98917"/>
                    <a:pt x="94564" y="140721"/>
                    <a:pt x="115995" y="163740"/>
                  </a:cubicBezTo>
                  <a:cubicBezTo>
                    <a:pt x="137426" y="186759"/>
                    <a:pt x="160181" y="206073"/>
                    <a:pt x="176320" y="247877"/>
                  </a:cubicBezTo>
                  <a:cubicBezTo>
                    <a:pt x="192459" y="289681"/>
                    <a:pt x="208599" y="417740"/>
                    <a:pt x="212832" y="414565"/>
                  </a:cubicBezTo>
                  <a:cubicBezTo>
                    <a:pt x="217065" y="411390"/>
                    <a:pt x="202778" y="273806"/>
                    <a:pt x="201720" y="228827"/>
                  </a:cubicBezTo>
                  <a:cubicBezTo>
                    <a:pt x="200662" y="183848"/>
                    <a:pt x="233734" y="177763"/>
                    <a:pt x="206482" y="144690"/>
                  </a:cubicBezTo>
                  <a:cubicBezTo>
                    <a:pt x="179230" y="111617"/>
                    <a:pt x="4605" y="5783"/>
                    <a:pt x="107" y="2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1" name="フリーフォーム: 図形 850">
              <a:extLst>
                <a:ext uri="{FF2B5EF4-FFF2-40B4-BE49-F238E27FC236}">
                  <a16:creationId xmlns:a16="http://schemas.microsoft.com/office/drawing/2014/main" id="{F09E6C19-A5DB-4164-95F3-410309211F5E}"/>
                </a:ext>
              </a:extLst>
            </p:cNvPr>
            <p:cNvSpPr/>
            <p:nvPr/>
          </p:nvSpPr>
          <p:spPr>
            <a:xfrm>
              <a:off x="6465872" y="1872918"/>
              <a:ext cx="299082" cy="553414"/>
            </a:xfrm>
            <a:custGeom>
              <a:avLst/>
              <a:gdLst>
                <a:gd name="connsiteX0" fmla="*/ 16 w 299082"/>
                <a:gd name="connsiteY0" fmla="*/ 332 h 553414"/>
                <a:gd name="connsiteX1" fmla="*/ 192103 w 299082"/>
                <a:gd name="connsiteY1" fmla="*/ 162257 h 553414"/>
                <a:gd name="connsiteX2" fmla="*/ 298466 w 299082"/>
                <a:gd name="connsiteY2" fmla="*/ 405145 h 553414"/>
                <a:gd name="connsiteX3" fmla="*/ 236553 w 299082"/>
                <a:gd name="connsiteY3" fmla="*/ 235282 h 553414"/>
                <a:gd name="connsiteX4" fmla="*/ 252428 w 299082"/>
                <a:gd name="connsiteY4" fmla="*/ 338470 h 553414"/>
                <a:gd name="connsiteX5" fmla="*/ 282591 w 299082"/>
                <a:gd name="connsiteY5" fmla="*/ 551195 h 553414"/>
                <a:gd name="connsiteX6" fmla="*/ 266716 w 299082"/>
                <a:gd name="connsiteY6" fmla="*/ 425782 h 553414"/>
                <a:gd name="connsiteX7" fmla="*/ 33353 w 299082"/>
                <a:gd name="connsiteY7" fmla="*/ 63832 h 553414"/>
                <a:gd name="connsiteX8" fmla="*/ 85741 w 299082"/>
                <a:gd name="connsiteY8" fmla="*/ 136857 h 553414"/>
                <a:gd name="connsiteX9" fmla="*/ 257191 w 299082"/>
                <a:gd name="connsiteY9" fmla="*/ 430545 h 553414"/>
                <a:gd name="connsiteX10" fmla="*/ 201628 w 299082"/>
                <a:gd name="connsiteY10" fmla="*/ 267032 h 553414"/>
                <a:gd name="connsiteX11" fmla="*/ 180991 w 299082"/>
                <a:gd name="connsiteY11" fmla="*/ 203532 h 553414"/>
                <a:gd name="connsiteX12" fmla="*/ 16 w 299082"/>
                <a:gd name="connsiteY12" fmla="*/ 332 h 55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082" h="553414">
                  <a:moveTo>
                    <a:pt x="16" y="332"/>
                  </a:moveTo>
                  <a:cubicBezTo>
                    <a:pt x="1868" y="-6547"/>
                    <a:pt x="142361" y="94788"/>
                    <a:pt x="192103" y="162257"/>
                  </a:cubicBezTo>
                  <a:cubicBezTo>
                    <a:pt x="241845" y="229726"/>
                    <a:pt x="291058" y="392974"/>
                    <a:pt x="298466" y="405145"/>
                  </a:cubicBezTo>
                  <a:cubicBezTo>
                    <a:pt x="305874" y="417316"/>
                    <a:pt x="244226" y="246395"/>
                    <a:pt x="236553" y="235282"/>
                  </a:cubicBezTo>
                  <a:cubicBezTo>
                    <a:pt x="228880" y="224170"/>
                    <a:pt x="244755" y="285818"/>
                    <a:pt x="252428" y="338470"/>
                  </a:cubicBezTo>
                  <a:cubicBezTo>
                    <a:pt x="260101" y="391122"/>
                    <a:pt x="280210" y="536643"/>
                    <a:pt x="282591" y="551195"/>
                  </a:cubicBezTo>
                  <a:cubicBezTo>
                    <a:pt x="284972" y="565747"/>
                    <a:pt x="308256" y="507009"/>
                    <a:pt x="266716" y="425782"/>
                  </a:cubicBezTo>
                  <a:cubicBezTo>
                    <a:pt x="225176" y="344555"/>
                    <a:pt x="63516" y="111986"/>
                    <a:pt x="33353" y="63832"/>
                  </a:cubicBezTo>
                  <a:cubicBezTo>
                    <a:pt x="3191" y="15678"/>
                    <a:pt x="48435" y="75738"/>
                    <a:pt x="85741" y="136857"/>
                  </a:cubicBezTo>
                  <a:cubicBezTo>
                    <a:pt x="123047" y="197976"/>
                    <a:pt x="237877" y="408849"/>
                    <a:pt x="257191" y="430545"/>
                  </a:cubicBezTo>
                  <a:cubicBezTo>
                    <a:pt x="276505" y="452241"/>
                    <a:pt x="214328" y="304868"/>
                    <a:pt x="201628" y="267032"/>
                  </a:cubicBezTo>
                  <a:cubicBezTo>
                    <a:pt x="188928" y="229197"/>
                    <a:pt x="211153" y="246394"/>
                    <a:pt x="180991" y="203532"/>
                  </a:cubicBezTo>
                  <a:cubicBezTo>
                    <a:pt x="150829" y="160670"/>
                    <a:pt x="-1836" y="7211"/>
                    <a:pt x="16" y="3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2" name="フリーフォーム: 図形 851">
              <a:extLst>
                <a:ext uri="{FF2B5EF4-FFF2-40B4-BE49-F238E27FC236}">
                  <a16:creationId xmlns:a16="http://schemas.microsoft.com/office/drawing/2014/main" id="{F4B83162-8E45-44D0-B9A6-5ED0FF305922}"/>
                </a:ext>
              </a:extLst>
            </p:cNvPr>
            <p:cNvSpPr/>
            <p:nvPr/>
          </p:nvSpPr>
          <p:spPr>
            <a:xfrm>
              <a:off x="6251072" y="2101782"/>
              <a:ext cx="466586" cy="805616"/>
            </a:xfrm>
            <a:custGeom>
              <a:avLst/>
              <a:gdLst>
                <a:gd name="connsiteX0" fmla="*/ 221166 w 466586"/>
                <a:gd name="connsiteY0" fmla="*/ 84206 h 805616"/>
                <a:gd name="connsiteX1" fmla="*/ 370391 w 466586"/>
                <a:gd name="connsiteY1" fmla="*/ 501718 h 805616"/>
                <a:gd name="connsiteX2" fmla="*/ 348166 w 466586"/>
                <a:gd name="connsiteY2" fmla="*/ 669993 h 805616"/>
                <a:gd name="connsiteX3" fmla="*/ 465641 w 466586"/>
                <a:gd name="connsiteY3" fmla="*/ 692218 h 805616"/>
                <a:gd name="connsiteX4" fmla="*/ 273553 w 466586"/>
                <a:gd name="connsiteY4" fmla="*/ 716031 h 805616"/>
                <a:gd name="connsiteX5" fmla="*/ 503 w 466586"/>
                <a:gd name="connsiteY5" fmla="*/ 804931 h 805616"/>
                <a:gd name="connsiteX6" fmla="*/ 206878 w 466586"/>
                <a:gd name="connsiteY6" fmla="*/ 754131 h 805616"/>
                <a:gd name="connsiteX7" fmla="*/ 249741 w 466586"/>
                <a:gd name="connsiteY7" fmla="*/ 698568 h 805616"/>
                <a:gd name="connsiteX8" fmla="*/ 264028 w 466586"/>
                <a:gd name="connsiteY8" fmla="*/ 314393 h 805616"/>
                <a:gd name="connsiteX9" fmla="*/ 300541 w 466586"/>
                <a:gd name="connsiteY9" fmla="*/ 516006 h 805616"/>
                <a:gd name="connsiteX10" fmla="*/ 235453 w 466586"/>
                <a:gd name="connsiteY10" fmla="*/ 235018 h 805616"/>
                <a:gd name="connsiteX11" fmla="*/ 152903 w 466586"/>
                <a:gd name="connsiteY11" fmla="*/ 68 h 805616"/>
                <a:gd name="connsiteX12" fmla="*/ 252916 w 466586"/>
                <a:gd name="connsiteY12" fmla="*/ 209618 h 805616"/>
                <a:gd name="connsiteX13" fmla="*/ 221166 w 466586"/>
                <a:gd name="connsiteY13" fmla="*/ 84206 h 805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6586" h="805616">
                  <a:moveTo>
                    <a:pt x="221166" y="84206"/>
                  </a:moveTo>
                  <a:cubicBezTo>
                    <a:pt x="240745" y="132889"/>
                    <a:pt x="349224" y="404087"/>
                    <a:pt x="370391" y="501718"/>
                  </a:cubicBezTo>
                  <a:cubicBezTo>
                    <a:pt x="391558" y="599349"/>
                    <a:pt x="332291" y="638243"/>
                    <a:pt x="348166" y="669993"/>
                  </a:cubicBezTo>
                  <a:cubicBezTo>
                    <a:pt x="364041" y="701743"/>
                    <a:pt x="478076" y="684545"/>
                    <a:pt x="465641" y="692218"/>
                  </a:cubicBezTo>
                  <a:cubicBezTo>
                    <a:pt x="453206" y="699891"/>
                    <a:pt x="351076" y="697246"/>
                    <a:pt x="273553" y="716031"/>
                  </a:cubicBezTo>
                  <a:cubicBezTo>
                    <a:pt x="196030" y="734816"/>
                    <a:pt x="11615" y="798581"/>
                    <a:pt x="503" y="804931"/>
                  </a:cubicBezTo>
                  <a:cubicBezTo>
                    <a:pt x="-10609" y="811281"/>
                    <a:pt x="165338" y="771858"/>
                    <a:pt x="206878" y="754131"/>
                  </a:cubicBezTo>
                  <a:cubicBezTo>
                    <a:pt x="248418" y="736404"/>
                    <a:pt x="240216" y="771858"/>
                    <a:pt x="249741" y="698568"/>
                  </a:cubicBezTo>
                  <a:cubicBezTo>
                    <a:pt x="259266" y="625278"/>
                    <a:pt x="255561" y="344820"/>
                    <a:pt x="264028" y="314393"/>
                  </a:cubicBezTo>
                  <a:cubicBezTo>
                    <a:pt x="272495" y="283966"/>
                    <a:pt x="305303" y="529235"/>
                    <a:pt x="300541" y="516006"/>
                  </a:cubicBezTo>
                  <a:cubicBezTo>
                    <a:pt x="295779" y="502777"/>
                    <a:pt x="260059" y="321008"/>
                    <a:pt x="235453" y="235018"/>
                  </a:cubicBezTo>
                  <a:cubicBezTo>
                    <a:pt x="210847" y="149028"/>
                    <a:pt x="149993" y="4301"/>
                    <a:pt x="152903" y="68"/>
                  </a:cubicBezTo>
                  <a:cubicBezTo>
                    <a:pt x="155813" y="-4165"/>
                    <a:pt x="240745" y="188716"/>
                    <a:pt x="252916" y="209618"/>
                  </a:cubicBezTo>
                  <a:cubicBezTo>
                    <a:pt x="265087" y="230520"/>
                    <a:pt x="201587" y="35523"/>
                    <a:pt x="221166" y="84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3" name="フリーフォーム: 図形 852">
              <a:extLst>
                <a:ext uri="{FF2B5EF4-FFF2-40B4-BE49-F238E27FC236}">
                  <a16:creationId xmlns:a16="http://schemas.microsoft.com/office/drawing/2014/main" id="{3402DE3F-CF2E-41A2-8C4C-D93669EC044A}"/>
                </a:ext>
              </a:extLst>
            </p:cNvPr>
            <p:cNvSpPr/>
            <p:nvPr/>
          </p:nvSpPr>
          <p:spPr>
            <a:xfrm>
              <a:off x="6598433" y="1847602"/>
              <a:ext cx="311057" cy="159972"/>
            </a:xfrm>
            <a:custGeom>
              <a:avLst/>
              <a:gdLst>
                <a:gd name="connsiteX0" fmla="*/ 805 w 311057"/>
                <a:gd name="connsiteY0" fmla="*/ 30411 h 159972"/>
                <a:gd name="connsiteX1" fmla="*/ 299255 w 311057"/>
                <a:gd name="connsiteY1" fmla="*/ 248 h 159972"/>
                <a:gd name="connsiteX2" fmla="*/ 246867 w 311057"/>
                <a:gd name="connsiteY2" fmla="*/ 19298 h 159972"/>
                <a:gd name="connsiteX3" fmla="*/ 205592 w 311057"/>
                <a:gd name="connsiteY3" fmla="*/ 73273 h 159972"/>
                <a:gd name="connsiteX4" fmla="*/ 267505 w 311057"/>
                <a:gd name="connsiteY4" fmla="*/ 155823 h 159972"/>
                <a:gd name="connsiteX5" fmla="*/ 235755 w 311057"/>
                <a:gd name="connsiteY5" fmla="*/ 139948 h 159972"/>
                <a:gd name="connsiteX6" fmla="*/ 118280 w 311057"/>
                <a:gd name="connsiteY6" fmla="*/ 73273 h 159972"/>
                <a:gd name="connsiteX7" fmla="*/ 210355 w 311057"/>
                <a:gd name="connsiteY7" fmla="*/ 144711 h 159972"/>
                <a:gd name="connsiteX8" fmla="*/ 186542 w 311057"/>
                <a:gd name="connsiteY8" fmla="*/ 58986 h 159972"/>
                <a:gd name="connsiteX9" fmla="*/ 210355 w 311057"/>
                <a:gd name="connsiteY9" fmla="*/ 22473 h 159972"/>
                <a:gd name="connsiteX10" fmla="*/ 805 w 311057"/>
                <a:gd name="connsiteY10" fmla="*/ 30411 h 15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057" h="159972">
                  <a:moveTo>
                    <a:pt x="805" y="30411"/>
                  </a:moveTo>
                  <a:cubicBezTo>
                    <a:pt x="15622" y="26707"/>
                    <a:pt x="258245" y="2100"/>
                    <a:pt x="299255" y="248"/>
                  </a:cubicBezTo>
                  <a:cubicBezTo>
                    <a:pt x="340265" y="-1604"/>
                    <a:pt x="262478" y="7127"/>
                    <a:pt x="246867" y="19298"/>
                  </a:cubicBezTo>
                  <a:cubicBezTo>
                    <a:pt x="231257" y="31469"/>
                    <a:pt x="202152" y="50519"/>
                    <a:pt x="205592" y="73273"/>
                  </a:cubicBezTo>
                  <a:cubicBezTo>
                    <a:pt x="209032" y="96027"/>
                    <a:pt x="262478" y="144711"/>
                    <a:pt x="267505" y="155823"/>
                  </a:cubicBezTo>
                  <a:cubicBezTo>
                    <a:pt x="272532" y="166935"/>
                    <a:pt x="260626" y="153706"/>
                    <a:pt x="235755" y="139948"/>
                  </a:cubicBezTo>
                  <a:cubicBezTo>
                    <a:pt x="210884" y="126190"/>
                    <a:pt x="122513" y="72479"/>
                    <a:pt x="118280" y="73273"/>
                  </a:cubicBezTo>
                  <a:cubicBezTo>
                    <a:pt x="114047" y="74067"/>
                    <a:pt x="198978" y="147092"/>
                    <a:pt x="210355" y="144711"/>
                  </a:cubicBezTo>
                  <a:cubicBezTo>
                    <a:pt x="221732" y="142330"/>
                    <a:pt x="186542" y="79359"/>
                    <a:pt x="186542" y="58986"/>
                  </a:cubicBezTo>
                  <a:cubicBezTo>
                    <a:pt x="186542" y="38613"/>
                    <a:pt x="240517" y="31733"/>
                    <a:pt x="210355" y="22473"/>
                  </a:cubicBezTo>
                  <a:cubicBezTo>
                    <a:pt x="180193" y="13213"/>
                    <a:pt x="-14012" y="34115"/>
                    <a:pt x="805" y="304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4" name="フリーフォーム: 図形 853">
              <a:extLst>
                <a:ext uri="{FF2B5EF4-FFF2-40B4-BE49-F238E27FC236}">
                  <a16:creationId xmlns:a16="http://schemas.microsoft.com/office/drawing/2014/main" id="{BEDFD923-3F5C-423A-BE73-6E1B3A11230D}"/>
                </a:ext>
              </a:extLst>
            </p:cNvPr>
            <p:cNvSpPr/>
            <p:nvPr/>
          </p:nvSpPr>
          <p:spPr>
            <a:xfrm>
              <a:off x="6861624" y="1885700"/>
              <a:ext cx="101492" cy="570378"/>
            </a:xfrm>
            <a:custGeom>
              <a:avLst/>
              <a:gdLst>
                <a:gd name="connsiteX0" fmla="*/ 101151 w 101492"/>
                <a:gd name="connsiteY0" fmla="*/ 250 h 570378"/>
                <a:gd name="connsiteX1" fmla="*/ 37651 w 101492"/>
                <a:gd name="connsiteY1" fmla="*/ 92325 h 570378"/>
                <a:gd name="connsiteX2" fmla="*/ 1139 w 101492"/>
                <a:gd name="connsiteY2" fmla="*/ 554288 h 570378"/>
                <a:gd name="connsiteX3" fmla="*/ 9076 w 101492"/>
                <a:gd name="connsiteY3" fmla="*/ 428875 h 570378"/>
                <a:gd name="connsiteX4" fmla="*/ 7489 w 101492"/>
                <a:gd name="connsiteY4" fmla="*/ 79625 h 570378"/>
                <a:gd name="connsiteX5" fmla="*/ 101151 w 101492"/>
                <a:gd name="connsiteY5" fmla="*/ 250 h 570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492" h="570378">
                  <a:moveTo>
                    <a:pt x="101151" y="250"/>
                  </a:moveTo>
                  <a:cubicBezTo>
                    <a:pt x="106178" y="2367"/>
                    <a:pt x="54320" y="-15"/>
                    <a:pt x="37651" y="92325"/>
                  </a:cubicBezTo>
                  <a:cubicBezTo>
                    <a:pt x="20982" y="184665"/>
                    <a:pt x="5901" y="498197"/>
                    <a:pt x="1139" y="554288"/>
                  </a:cubicBezTo>
                  <a:cubicBezTo>
                    <a:pt x="-3623" y="610379"/>
                    <a:pt x="8018" y="507985"/>
                    <a:pt x="9076" y="428875"/>
                  </a:cubicBezTo>
                  <a:cubicBezTo>
                    <a:pt x="10134" y="349765"/>
                    <a:pt x="-9973" y="151062"/>
                    <a:pt x="7489" y="79625"/>
                  </a:cubicBezTo>
                  <a:cubicBezTo>
                    <a:pt x="24951" y="8188"/>
                    <a:pt x="96124" y="-1867"/>
                    <a:pt x="101151" y="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5" name="フリーフォーム: 図形 854">
              <a:extLst>
                <a:ext uri="{FF2B5EF4-FFF2-40B4-BE49-F238E27FC236}">
                  <a16:creationId xmlns:a16="http://schemas.microsoft.com/office/drawing/2014/main" id="{7393A705-E8B5-446B-A037-3DB0F9E7C9F9}"/>
                </a:ext>
              </a:extLst>
            </p:cNvPr>
            <p:cNvSpPr/>
            <p:nvPr/>
          </p:nvSpPr>
          <p:spPr>
            <a:xfrm>
              <a:off x="6808440" y="1861351"/>
              <a:ext cx="143502" cy="141290"/>
            </a:xfrm>
            <a:custGeom>
              <a:avLst/>
              <a:gdLst>
                <a:gd name="connsiteX0" fmla="*/ 143223 w 143502"/>
                <a:gd name="connsiteY0" fmla="*/ 787 h 141290"/>
                <a:gd name="connsiteX1" fmla="*/ 36860 w 143502"/>
                <a:gd name="connsiteY1" fmla="*/ 40474 h 141290"/>
                <a:gd name="connsiteX2" fmla="*/ 38448 w 143502"/>
                <a:gd name="connsiteY2" fmla="*/ 107149 h 141290"/>
                <a:gd name="connsiteX3" fmla="*/ 63848 w 143502"/>
                <a:gd name="connsiteY3" fmla="*/ 140487 h 141290"/>
                <a:gd name="connsiteX4" fmla="*/ 348 w 143502"/>
                <a:gd name="connsiteY4" fmla="*/ 75399 h 141290"/>
                <a:gd name="connsiteX5" fmla="*/ 143223 w 143502"/>
                <a:gd name="connsiteY5" fmla="*/ 787 h 141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502" h="141290">
                  <a:moveTo>
                    <a:pt x="143223" y="787"/>
                  </a:moveTo>
                  <a:cubicBezTo>
                    <a:pt x="149308" y="-5034"/>
                    <a:pt x="54322" y="22747"/>
                    <a:pt x="36860" y="40474"/>
                  </a:cubicBezTo>
                  <a:cubicBezTo>
                    <a:pt x="19397" y="58201"/>
                    <a:pt x="33950" y="90480"/>
                    <a:pt x="38448" y="107149"/>
                  </a:cubicBezTo>
                  <a:cubicBezTo>
                    <a:pt x="42946" y="123818"/>
                    <a:pt x="70198" y="145779"/>
                    <a:pt x="63848" y="140487"/>
                  </a:cubicBezTo>
                  <a:cubicBezTo>
                    <a:pt x="57498" y="135195"/>
                    <a:pt x="-5208" y="97889"/>
                    <a:pt x="348" y="75399"/>
                  </a:cubicBezTo>
                  <a:cubicBezTo>
                    <a:pt x="5904" y="52909"/>
                    <a:pt x="137138" y="6608"/>
                    <a:pt x="143223" y="7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6" name="フリーフォーム: 図形 855">
              <a:extLst>
                <a:ext uri="{FF2B5EF4-FFF2-40B4-BE49-F238E27FC236}">
                  <a16:creationId xmlns:a16="http://schemas.microsoft.com/office/drawing/2014/main" id="{E0533B05-C0F7-42CE-B981-42008AB9F049}"/>
                </a:ext>
              </a:extLst>
            </p:cNvPr>
            <p:cNvSpPr/>
            <p:nvPr/>
          </p:nvSpPr>
          <p:spPr>
            <a:xfrm>
              <a:off x="6870252" y="1841094"/>
              <a:ext cx="381961" cy="114896"/>
            </a:xfrm>
            <a:custGeom>
              <a:avLst/>
              <a:gdLst>
                <a:gd name="connsiteX0" fmla="*/ 2036 w 381961"/>
                <a:gd name="connsiteY0" fmla="*/ 1994 h 114896"/>
                <a:gd name="connsiteX1" fmla="*/ 367161 w 381961"/>
                <a:gd name="connsiteY1" fmla="*/ 111531 h 114896"/>
                <a:gd name="connsiteX2" fmla="*/ 302073 w 381961"/>
                <a:gd name="connsiteY2" fmla="*/ 82956 h 114896"/>
                <a:gd name="connsiteX3" fmla="*/ 221111 w 381961"/>
                <a:gd name="connsiteY3" fmla="*/ 43269 h 114896"/>
                <a:gd name="connsiteX4" fmla="*/ 2036 w 381961"/>
                <a:gd name="connsiteY4" fmla="*/ 1994 h 114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961" h="114896">
                  <a:moveTo>
                    <a:pt x="2036" y="1994"/>
                  </a:moveTo>
                  <a:cubicBezTo>
                    <a:pt x="26378" y="13371"/>
                    <a:pt x="317155" y="98037"/>
                    <a:pt x="367161" y="111531"/>
                  </a:cubicBezTo>
                  <a:cubicBezTo>
                    <a:pt x="417167" y="125025"/>
                    <a:pt x="326415" y="94333"/>
                    <a:pt x="302073" y="82956"/>
                  </a:cubicBezTo>
                  <a:cubicBezTo>
                    <a:pt x="277731" y="71579"/>
                    <a:pt x="263444" y="55440"/>
                    <a:pt x="221111" y="43269"/>
                  </a:cubicBezTo>
                  <a:cubicBezTo>
                    <a:pt x="178778" y="31098"/>
                    <a:pt x="-22306" y="-9383"/>
                    <a:pt x="2036" y="19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7" name="フリーフォーム: 図形 856">
              <a:extLst>
                <a:ext uri="{FF2B5EF4-FFF2-40B4-BE49-F238E27FC236}">
                  <a16:creationId xmlns:a16="http://schemas.microsoft.com/office/drawing/2014/main" id="{AE6791E6-DC76-4A83-9225-0F624B58BEDF}"/>
                </a:ext>
              </a:extLst>
            </p:cNvPr>
            <p:cNvSpPr/>
            <p:nvPr/>
          </p:nvSpPr>
          <p:spPr>
            <a:xfrm>
              <a:off x="6796617" y="1846071"/>
              <a:ext cx="557301" cy="151000"/>
            </a:xfrm>
            <a:custGeom>
              <a:avLst/>
              <a:gdLst>
                <a:gd name="connsiteX0" fmla="*/ 0 w 557301"/>
                <a:gd name="connsiteY0" fmla="*/ 14479 h 151000"/>
                <a:gd name="connsiteX1" fmla="*/ 338666 w 557301"/>
                <a:gd name="connsiteY1" fmla="*/ 12362 h 151000"/>
                <a:gd name="connsiteX2" fmla="*/ 550333 w 557301"/>
                <a:gd name="connsiteY2" fmla="*/ 147829 h 151000"/>
                <a:gd name="connsiteX3" fmla="*/ 497416 w 557301"/>
                <a:gd name="connsiteY3" fmla="*/ 105496 h 151000"/>
                <a:gd name="connsiteX4" fmla="*/ 408516 w 557301"/>
                <a:gd name="connsiteY4" fmla="*/ 75862 h 151000"/>
                <a:gd name="connsiteX5" fmla="*/ 357716 w 557301"/>
                <a:gd name="connsiteY5" fmla="*/ 50462 h 151000"/>
                <a:gd name="connsiteX6" fmla="*/ 412750 w 557301"/>
                <a:gd name="connsiteY6" fmla="*/ 80096 h 151000"/>
                <a:gd name="connsiteX7" fmla="*/ 393700 w 557301"/>
                <a:gd name="connsiteY7" fmla="*/ 46229 h 151000"/>
                <a:gd name="connsiteX8" fmla="*/ 67733 w 557301"/>
                <a:gd name="connsiteY8" fmla="*/ 14479 h 151000"/>
                <a:gd name="connsiteX9" fmla="*/ 0 w 557301"/>
                <a:gd name="connsiteY9" fmla="*/ 14479 h 15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7301" h="151000">
                  <a:moveTo>
                    <a:pt x="0" y="14479"/>
                  </a:moveTo>
                  <a:cubicBezTo>
                    <a:pt x="123472" y="2308"/>
                    <a:pt x="246944" y="-9863"/>
                    <a:pt x="338666" y="12362"/>
                  </a:cubicBezTo>
                  <a:cubicBezTo>
                    <a:pt x="430388" y="34587"/>
                    <a:pt x="523875" y="132307"/>
                    <a:pt x="550333" y="147829"/>
                  </a:cubicBezTo>
                  <a:cubicBezTo>
                    <a:pt x="576791" y="163351"/>
                    <a:pt x="521052" y="117490"/>
                    <a:pt x="497416" y="105496"/>
                  </a:cubicBezTo>
                  <a:cubicBezTo>
                    <a:pt x="473780" y="93502"/>
                    <a:pt x="431799" y="85034"/>
                    <a:pt x="408516" y="75862"/>
                  </a:cubicBezTo>
                  <a:cubicBezTo>
                    <a:pt x="385233" y="66690"/>
                    <a:pt x="357010" y="49756"/>
                    <a:pt x="357716" y="50462"/>
                  </a:cubicBezTo>
                  <a:cubicBezTo>
                    <a:pt x="358422" y="51168"/>
                    <a:pt x="406753" y="80801"/>
                    <a:pt x="412750" y="80096"/>
                  </a:cubicBezTo>
                  <a:cubicBezTo>
                    <a:pt x="418747" y="79391"/>
                    <a:pt x="451203" y="57165"/>
                    <a:pt x="393700" y="46229"/>
                  </a:cubicBezTo>
                  <a:cubicBezTo>
                    <a:pt x="336197" y="35293"/>
                    <a:pt x="67733" y="14479"/>
                    <a:pt x="67733" y="14479"/>
                  </a:cubicBezTo>
                  <a:lnTo>
                    <a:pt x="0" y="1447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8" name="フリーフォーム: 図形 857">
              <a:extLst>
                <a:ext uri="{FF2B5EF4-FFF2-40B4-BE49-F238E27FC236}">
                  <a16:creationId xmlns:a16="http://schemas.microsoft.com/office/drawing/2014/main" id="{89EBB38A-F728-4A16-A524-4DDED9E46D6A}"/>
                </a:ext>
              </a:extLst>
            </p:cNvPr>
            <p:cNvSpPr/>
            <p:nvPr/>
          </p:nvSpPr>
          <p:spPr>
            <a:xfrm>
              <a:off x="5886321" y="2304659"/>
              <a:ext cx="317376" cy="100552"/>
            </a:xfrm>
            <a:custGeom>
              <a:avLst/>
              <a:gdLst>
                <a:gd name="connsiteX0" fmla="*/ 129 w 317376"/>
                <a:gd name="connsiteY0" fmla="*/ 100404 h 100552"/>
                <a:gd name="connsiteX1" fmla="*/ 160467 w 317376"/>
                <a:gd name="connsiteY1" fmla="*/ 44841 h 100552"/>
                <a:gd name="connsiteX2" fmla="*/ 308104 w 317376"/>
                <a:gd name="connsiteY2" fmla="*/ 90879 h 100552"/>
                <a:gd name="connsiteX3" fmla="*/ 301754 w 317376"/>
                <a:gd name="connsiteY3" fmla="*/ 67066 h 100552"/>
                <a:gd name="connsiteX4" fmla="*/ 300167 w 317376"/>
                <a:gd name="connsiteY4" fmla="*/ 38491 h 100552"/>
                <a:gd name="connsiteX5" fmla="*/ 314454 w 317376"/>
                <a:gd name="connsiteY5" fmla="*/ 391 h 100552"/>
                <a:gd name="connsiteX6" fmla="*/ 284292 w 317376"/>
                <a:gd name="connsiteY6" fmla="*/ 63891 h 100552"/>
                <a:gd name="connsiteX7" fmla="*/ 254129 w 317376"/>
                <a:gd name="connsiteY7" fmla="*/ 40079 h 100552"/>
                <a:gd name="connsiteX8" fmla="*/ 187454 w 317376"/>
                <a:gd name="connsiteY8" fmla="*/ 24204 h 100552"/>
                <a:gd name="connsiteX9" fmla="*/ 129 w 317376"/>
                <a:gd name="connsiteY9" fmla="*/ 100404 h 10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76" h="100552">
                  <a:moveTo>
                    <a:pt x="129" y="100404"/>
                  </a:moveTo>
                  <a:cubicBezTo>
                    <a:pt x="-4369" y="103843"/>
                    <a:pt x="109138" y="46428"/>
                    <a:pt x="160467" y="44841"/>
                  </a:cubicBezTo>
                  <a:cubicBezTo>
                    <a:pt x="211796" y="43254"/>
                    <a:pt x="284556" y="87175"/>
                    <a:pt x="308104" y="90879"/>
                  </a:cubicBezTo>
                  <a:cubicBezTo>
                    <a:pt x="331652" y="94583"/>
                    <a:pt x="303077" y="75797"/>
                    <a:pt x="301754" y="67066"/>
                  </a:cubicBezTo>
                  <a:cubicBezTo>
                    <a:pt x="300431" y="58335"/>
                    <a:pt x="298050" y="49603"/>
                    <a:pt x="300167" y="38491"/>
                  </a:cubicBezTo>
                  <a:cubicBezTo>
                    <a:pt x="302284" y="27379"/>
                    <a:pt x="317100" y="-3842"/>
                    <a:pt x="314454" y="391"/>
                  </a:cubicBezTo>
                  <a:cubicBezTo>
                    <a:pt x="311808" y="4624"/>
                    <a:pt x="294346" y="57276"/>
                    <a:pt x="284292" y="63891"/>
                  </a:cubicBezTo>
                  <a:cubicBezTo>
                    <a:pt x="274238" y="70506"/>
                    <a:pt x="270269" y="46693"/>
                    <a:pt x="254129" y="40079"/>
                  </a:cubicBezTo>
                  <a:cubicBezTo>
                    <a:pt x="237989" y="33464"/>
                    <a:pt x="228729" y="16267"/>
                    <a:pt x="187454" y="24204"/>
                  </a:cubicBezTo>
                  <a:cubicBezTo>
                    <a:pt x="146179" y="32141"/>
                    <a:pt x="4627" y="96965"/>
                    <a:pt x="129" y="1004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9" name="フリーフォーム: 図形 858">
              <a:extLst>
                <a:ext uri="{FF2B5EF4-FFF2-40B4-BE49-F238E27FC236}">
                  <a16:creationId xmlns:a16="http://schemas.microsoft.com/office/drawing/2014/main" id="{85C564BC-E7F1-4DD6-A0AF-5261792B4A6F}"/>
                </a:ext>
              </a:extLst>
            </p:cNvPr>
            <p:cNvSpPr/>
            <p:nvPr/>
          </p:nvSpPr>
          <p:spPr>
            <a:xfrm>
              <a:off x="5765774" y="2076354"/>
              <a:ext cx="281237" cy="293901"/>
            </a:xfrm>
            <a:custGeom>
              <a:avLst/>
              <a:gdLst>
                <a:gd name="connsiteX0" fmla="*/ 26 w 281237"/>
                <a:gd name="connsiteY0" fmla="*/ 96 h 293901"/>
                <a:gd name="connsiteX1" fmla="*/ 52414 w 281237"/>
                <a:gd name="connsiteY1" fmla="*/ 146146 h 293901"/>
                <a:gd name="connsiteX2" fmla="*/ 136551 w 281237"/>
                <a:gd name="connsiteY2" fmla="*/ 176309 h 293901"/>
                <a:gd name="connsiteX3" fmla="*/ 127026 w 281237"/>
                <a:gd name="connsiteY3" fmla="*/ 176309 h 293901"/>
                <a:gd name="connsiteX4" fmla="*/ 171476 w 281237"/>
                <a:gd name="connsiteY4" fmla="*/ 182659 h 293901"/>
                <a:gd name="connsiteX5" fmla="*/ 212751 w 281237"/>
                <a:gd name="connsiteY5" fmla="*/ 203296 h 293901"/>
                <a:gd name="connsiteX6" fmla="*/ 266726 w 281237"/>
                <a:gd name="connsiteY6" fmla="*/ 230284 h 293901"/>
                <a:gd name="connsiteX7" fmla="*/ 277839 w 281237"/>
                <a:gd name="connsiteY7" fmla="*/ 257271 h 293901"/>
                <a:gd name="connsiteX8" fmla="*/ 215926 w 281237"/>
                <a:gd name="connsiteY8" fmla="*/ 255684 h 293901"/>
                <a:gd name="connsiteX9" fmla="*/ 133376 w 281237"/>
                <a:gd name="connsiteY9" fmla="*/ 293784 h 293901"/>
                <a:gd name="connsiteX10" fmla="*/ 242914 w 281237"/>
                <a:gd name="connsiteY10" fmla="*/ 241396 h 293901"/>
                <a:gd name="connsiteX11" fmla="*/ 109564 w 281237"/>
                <a:gd name="connsiteY11" fmla="*/ 163609 h 293901"/>
                <a:gd name="connsiteX12" fmla="*/ 58764 w 281237"/>
                <a:gd name="connsiteY12" fmla="*/ 123921 h 293901"/>
                <a:gd name="connsiteX13" fmla="*/ 26 w 281237"/>
                <a:gd name="connsiteY13" fmla="*/ 96 h 29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1237" h="293901">
                  <a:moveTo>
                    <a:pt x="26" y="96"/>
                  </a:moveTo>
                  <a:cubicBezTo>
                    <a:pt x="-1032" y="3800"/>
                    <a:pt x="29660" y="116777"/>
                    <a:pt x="52414" y="146146"/>
                  </a:cubicBezTo>
                  <a:cubicBezTo>
                    <a:pt x="75168" y="175515"/>
                    <a:pt x="124116" y="171282"/>
                    <a:pt x="136551" y="176309"/>
                  </a:cubicBezTo>
                  <a:cubicBezTo>
                    <a:pt x="148986" y="181336"/>
                    <a:pt x="121205" y="175251"/>
                    <a:pt x="127026" y="176309"/>
                  </a:cubicBezTo>
                  <a:cubicBezTo>
                    <a:pt x="132847" y="177367"/>
                    <a:pt x="157189" y="178161"/>
                    <a:pt x="171476" y="182659"/>
                  </a:cubicBezTo>
                  <a:cubicBezTo>
                    <a:pt x="185764" y="187157"/>
                    <a:pt x="196876" y="195359"/>
                    <a:pt x="212751" y="203296"/>
                  </a:cubicBezTo>
                  <a:cubicBezTo>
                    <a:pt x="228626" y="211233"/>
                    <a:pt x="255878" y="221288"/>
                    <a:pt x="266726" y="230284"/>
                  </a:cubicBezTo>
                  <a:cubicBezTo>
                    <a:pt x="277574" y="239280"/>
                    <a:pt x="286306" y="253038"/>
                    <a:pt x="277839" y="257271"/>
                  </a:cubicBezTo>
                  <a:cubicBezTo>
                    <a:pt x="269372" y="261504"/>
                    <a:pt x="240003" y="249599"/>
                    <a:pt x="215926" y="255684"/>
                  </a:cubicBezTo>
                  <a:cubicBezTo>
                    <a:pt x="191849" y="261769"/>
                    <a:pt x="128878" y="296165"/>
                    <a:pt x="133376" y="293784"/>
                  </a:cubicBezTo>
                  <a:cubicBezTo>
                    <a:pt x="137874" y="291403"/>
                    <a:pt x="246883" y="263092"/>
                    <a:pt x="242914" y="241396"/>
                  </a:cubicBezTo>
                  <a:cubicBezTo>
                    <a:pt x="238945" y="219700"/>
                    <a:pt x="140256" y="183188"/>
                    <a:pt x="109564" y="163609"/>
                  </a:cubicBezTo>
                  <a:cubicBezTo>
                    <a:pt x="78872" y="144030"/>
                    <a:pt x="75168" y="147733"/>
                    <a:pt x="58764" y="123921"/>
                  </a:cubicBezTo>
                  <a:cubicBezTo>
                    <a:pt x="42360" y="100109"/>
                    <a:pt x="1084" y="-3608"/>
                    <a:pt x="26" y="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0" name="フリーフォーム: 図形 859">
              <a:extLst>
                <a:ext uri="{FF2B5EF4-FFF2-40B4-BE49-F238E27FC236}">
                  <a16:creationId xmlns:a16="http://schemas.microsoft.com/office/drawing/2014/main" id="{D4ABD1BD-42D1-4677-A38C-05F3AA3A87FE}"/>
                </a:ext>
              </a:extLst>
            </p:cNvPr>
            <p:cNvSpPr/>
            <p:nvPr/>
          </p:nvSpPr>
          <p:spPr>
            <a:xfrm>
              <a:off x="6213355" y="1897047"/>
              <a:ext cx="111693" cy="477817"/>
            </a:xfrm>
            <a:custGeom>
              <a:avLst/>
              <a:gdLst>
                <a:gd name="connsiteX0" fmla="*/ 120 w 111693"/>
                <a:gd name="connsiteY0" fmla="*/ 16 h 477817"/>
                <a:gd name="connsiteX1" fmla="*/ 89020 w 111693"/>
                <a:gd name="connsiteY1" fmla="*/ 231791 h 477817"/>
                <a:gd name="connsiteX2" fmla="*/ 58858 w 111693"/>
                <a:gd name="connsiteY2" fmla="*/ 328628 h 477817"/>
                <a:gd name="connsiteX3" fmla="*/ 17583 w 111693"/>
                <a:gd name="connsiteY3" fmla="*/ 476266 h 477817"/>
                <a:gd name="connsiteX4" fmla="*/ 31870 w 111693"/>
                <a:gd name="connsiteY4" fmla="*/ 398478 h 477817"/>
                <a:gd name="connsiteX5" fmla="*/ 58858 w 111693"/>
                <a:gd name="connsiteY5" fmla="*/ 279416 h 477817"/>
                <a:gd name="connsiteX6" fmla="*/ 55683 w 111693"/>
                <a:gd name="connsiteY6" fmla="*/ 395303 h 477817"/>
                <a:gd name="connsiteX7" fmla="*/ 111245 w 111693"/>
                <a:gd name="connsiteY7" fmla="*/ 220678 h 477817"/>
                <a:gd name="connsiteX8" fmla="*/ 120 w 111693"/>
                <a:gd name="connsiteY8" fmla="*/ 16 h 477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693" h="477817">
                  <a:moveTo>
                    <a:pt x="120" y="16"/>
                  </a:moveTo>
                  <a:cubicBezTo>
                    <a:pt x="-3584" y="1868"/>
                    <a:pt x="79230" y="177022"/>
                    <a:pt x="89020" y="231791"/>
                  </a:cubicBezTo>
                  <a:cubicBezTo>
                    <a:pt x="98810" y="286560"/>
                    <a:pt x="70764" y="287882"/>
                    <a:pt x="58858" y="328628"/>
                  </a:cubicBezTo>
                  <a:cubicBezTo>
                    <a:pt x="46952" y="369374"/>
                    <a:pt x="22081" y="464624"/>
                    <a:pt x="17583" y="476266"/>
                  </a:cubicBezTo>
                  <a:cubicBezTo>
                    <a:pt x="13085" y="487908"/>
                    <a:pt x="24991" y="431286"/>
                    <a:pt x="31870" y="398478"/>
                  </a:cubicBezTo>
                  <a:cubicBezTo>
                    <a:pt x="38749" y="365670"/>
                    <a:pt x="54889" y="279945"/>
                    <a:pt x="58858" y="279416"/>
                  </a:cubicBezTo>
                  <a:cubicBezTo>
                    <a:pt x="62827" y="278887"/>
                    <a:pt x="46952" y="405093"/>
                    <a:pt x="55683" y="395303"/>
                  </a:cubicBezTo>
                  <a:cubicBezTo>
                    <a:pt x="64414" y="385513"/>
                    <a:pt x="117066" y="284971"/>
                    <a:pt x="111245" y="220678"/>
                  </a:cubicBezTo>
                  <a:cubicBezTo>
                    <a:pt x="105424" y="156385"/>
                    <a:pt x="3824" y="-1836"/>
                    <a:pt x="120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1" name="フリーフォーム: 図形 860">
              <a:extLst>
                <a:ext uri="{FF2B5EF4-FFF2-40B4-BE49-F238E27FC236}">
                  <a16:creationId xmlns:a16="http://schemas.microsoft.com/office/drawing/2014/main" id="{9BB84C3A-9E52-4151-9DED-3C72400A5DCA}"/>
                </a:ext>
              </a:extLst>
            </p:cNvPr>
            <p:cNvSpPr/>
            <p:nvPr/>
          </p:nvSpPr>
          <p:spPr>
            <a:xfrm>
              <a:off x="6462331" y="2001231"/>
              <a:ext cx="149221" cy="336445"/>
            </a:xfrm>
            <a:custGeom>
              <a:avLst/>
              <a:gdLst>
                <a:gd name="connsiteX0" fmla="*/ 382 w 149221"/>
                <a:gd name="connsiteY0" fmla="*/ 3782 h 336445"/>
                <a:gd name="connsiteX1" fmla="*/ 140082 w 149221"/>
                <a:gd name="connsiteY1" fmla="*/ 324457 h 336445"/>
                <a:gd name="connsiteX2" fmla="*/ 135319 w 149221"/>
                <a:gd name="connsiteY2" fmla="*/ 257782 h 336445"/>
                <a:gd name="connsiteX3" fmla="*/ 132144 w 149221"/>
                <a:gd name="connsiteY3" fmla="*/ 157769 h 336445"/>
                <a:gd name="connsiteX4" fmla="*/ 54357 w 149221"/>
                <a:gd name="connsiteY4" fmla="*/ 8544 h 336445"/>
                <a:gd name="connsiteX5" fmla="*/ 121032 w 149221"/>
                <a:gd name="connsiteY5" fmla="*/ 200632 h 336445"/>
                <a:gd name="connsiteX6" fmla="*/ 98807 w 149221"/>
                <a:gd name="connsiteY6" fmla="*/ 153007 h 336445"/>
                <a:gd name="connsiteX7" fmla="*/ 382 w 149221"/>
                <a:gd name="connsiteY7" fmla="*/ 3782 h 336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221" h="336445">
                  <a:moveTo>
                    <a:pt x="382" y="3782"/>
                  </a:moveTo>
                  <a:cubicBezTo>
                    <a:pt x="7261" y="32357"/>
                    <a:pt x="117593" y="282124"/>
                    <a:pt x="140082" y="324457"/>
                  </a:cubicBezTo>
                  <a:cubicBezTo>
                    <a:pt x="162572" y="366790"/>
                    <a:pt x="136642" y="285563"/>
                    <a:pt x="135319" y="257782"/>
                  </a:cubicBezTo>
                  <a:cubicBezTo>
                    <a:pt x="133996" y="230001"/>
                    <a:pt x="145638" y="199309"/>
                    <a:pt x="132144" y="157769"/>
                  </a:cubicBezTo>
                  <a:cubicBezTo>
                    <a:pt x="118650" y="116229"/>
                    <a:pt x="56209" y="1400"/>
                    <a:pt x="54357" y="8544"/>
                  </a:cubicBezTo>
                  <a:cubicBezTo>
                    <a:pt x="52505" y="15688"/>
                    <a:pt x="113624" y="176555"/>
                    <a:pt x="121032" y="200632"/>
                  </a:cubicBezTo>
                  <a:cubicBezTo>
                    <a:pt x="128440" y="224709"/>
                    <a:pt x="116269" y="189255"/>
                    <a:pt x="98807" y="153007"/>
                  </a:cubicBezTo>
                  <a:cubicBezTo>
                    <a:pt x="81345" y="116759"/>
                    <a:pt x="-6497" y="-24793"/>
                    <a:pt x="382" y="37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2" name="フリーフォーム: 図形 861">
              <a:extLst>
                <a:ext uri="{FF2B5EF4-FFF2-40B4-BE49-F238E27FC236}">
                  <a16:creationId xmlns:a16="http://schemas.microsoft.com/office/drawing/2014/main" id="{44D19F94-F729-4B03-AD9D-93E3091E58CB}"/>
                </a:ext>
              </a:extLst>
            </p:cNvPr>
            <p:cNvSpPr/>
            <p:nvPr/>
          </p:nvSpPr>
          <p:spPr>
            <a:xfrm>
              <a:off x="6195874" y="2091630"/>
              <a:ext cx="1216002" cy="878742"/>
            </a:xfrm>
            <a:custGeom>
              <a:avLst/>
              <a:gdLst>
                <a:gd name="connsiteX0" fmla="*/ 1133614 w 1216002"/>
                <a:gd name="connsiteY0" fmla="*/ 695 h 878742"/>
                <a:gd name="connsiteX1" fmla="*/ 1089164 w 1216002"/>
                <a:gd name="connsiteY1" fmla="*/ 195958 h 878742"/>
                <a:gd name="connsiteX2" fmla="*/ 1112976 w 1216002"/>
                <a:gd name="connsiteY2" fmla="*/ 367408 h 878742"/>
                <a:gd name="connsiteX3" fmla="*/ 1178064 w 1216002"/>
                <a:gd name="connsiteY3" fmla="*/ 472183 h 878742"/>
                <a:gd name="connsiteX4" fmla="*/ 1155839 w 1216002"/>
                <a:gd name="connsiteY4" fmla="*/ 438845 h 878742"/>
                <a:gd name="connsiteX5" fmla="*/ 1051064 w 1216002"/>
                <a:gd name="connsiteY5" fmla="*/ 294383 h 878742"/>
                <a:gd name="connsiteX6" fmla="*/ 1173301 w 1216002"/>
                <a:gd name="connsiteY6" fmla="*/ 475358 h 878742"/>
                <a:gd name="connsiteX7" fmla="*/ 1095514 w 1216002"/>
                <a:gd name="connsiteY7" fmla="*/ 554733 h 878742"/>
                <a:gd name="connsiteX8" fmla="*/ 1039951 w 1216002"/>
                <a:gd name="connsiteY8" fmla="*/ 629345 h 878742"/>
                <a:gd name="connsiteX9" fmla="*/ 938351 w 1216002"/>
                <a:gd name="connsiteY9" fmla="*/ 665858 h 878742"/>
                <a:gd name="connsiteX10" fmla="*/ 712926 w 1216002"/>
                <a:gd name="connsiteY10" fmla="*/ 745233 h 878742"/>
                <a:gd name="connsiteX11" fmla="*/ 139 w 1216002"/>
                <a:gd name="connsiteY11" fmla="*/ 878583 h 878742"/>
                <a:gd name="connsiteX12" fmla="*/ 649426 w 1216002"/>
                <a:gd name="connsiteY12" fmla="*/ 773808 h 878742"/>
                <a:gd name="connsiteX13" fmla="*/ 392251 w 1216002"/>
                <a:gd name="connsiteY13" fmla="*/ 843658 h 878742"/>
                <a:gd name="connsiteX14" fmla="*/ 863739 w 1216002"/>
                <a:gd name="connsiteY14" fmla="*/ 732533 h 878742"/>
                <a:gd name="connsiteX15" fmla="*/ 1108214 w 1216002"/>
                <a:gd name="connsiteY15" fmla="*/ 672208 h 878742"/>
                <a:gd name="connsiteX16" fmla="*/ 1186001 w 1216002"/>
                <a:gd name="connsiteY16" fmla="*/ 526158 h 878742"/>
                <a:gd name="connsiteX17" fmla="*/ 1162189 w 1216002"/>
                <a:gd name="connsiteY17" fmla="*/ 76895 h 878742"/>
                <a:gd name="connsiteX18" fmla="*/ 1214576 w 1216002"/>
                <a:gd name="connsiteY18" fmla="*/ 580133 h 878742"/>
                <a:gd name="connsiteX19" fmla="*/ 1200289 w 1216002"/>
                <a:gd name="connsiteY19" fmla="*/ 281683 h 878742"/>
                <a:gd name="connsiteX20" fmla="*/ 1190764 w 1216002"/>
                <a:gd name="connsiteY20" fmla="*/ 135633 h 878742"/>
                <a:gd name="connsiteX21" fmla="*/ 1133614 w 1216002"/>
                <a:gd name="connsiteY21" fmla="*/ 695 h 878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16002" h="878742">
                  <a:moveTo>
                    <a:pt x="1133614" y="695"/>
                  </a:moveTo>
                  <a:cubicBezTo>
                    <a:pt x="1116681" y="10749"/>
                    <a:pt x="1092604" y="134839"/>
                    <a:pt x="1089164" y="195958"/>
                  </a:cubicBezTo>
                  <a:cubicBezTo>
                    <a:pt x="1085724" y="257077"/>
                    <a:pt x="1098159" y="321371"/>
                    <a:pt x="1112976" y="367408"/>
                  </a:cubicBezTo>
                  <a:cubicBezTo>
                    <a:pt x="1127793" y="413445"/>
                    <a:pt x="1170920" y="460277"/>
                    <a:pt x="1178064" y="472183"/>
                  </a:cubicBezTo>
                  <a:cubicBezTo>
                    <a:pt x="1185208" y="484089"/>
                    <a:pt x="1177006" y="468478"/>
                    <a:pt x="1155839" y="438845"/>
                  </a:cubicBezTo>
                  <a:cubicBezTo>
                    <a:pt x="1134672" y="409212"/>
                    <a:pt x="1048154" y="288298"/>
                    <a:pt x="1051064" y="294383"/>
                  </a:cubicBezTo>
                  <a:cubicBezTo>
                    <a:pt x="1053974" y="300468"/>
                    <a:pt x="1165893" y="431966"/>
                    <a:pt x="1173301" y="475358"/>
                  </a:cubicBezTo>
                  <a:cubicBezTo>
                    <a:pt x="1180709" y="518750"/>
                    <a:pt x="1117739" y="529069"/>
                    <a:pt x="1095514" y="554733"/>
                  </a:cubicBezTo>
                  <a:cubicBezTo>
                    <a:pt x="1073289" y="580397"/>
                    <a:pt x="1066145" y="610824"/>
                    <a:pt x="1039951" y="629345"/>
                  </a:cubicBezTo>
                  <a:cubicBezTo>
                    <a:pt x="1013757" y="647866"/>
                    <a:pt x="938351" y="665858"/>
                    <a:pt x="938351" y="665858"/>
                  </a:cubicBezTo>
                  <a:cubicBezTo>
                    <a:pt x="883847" y="685173"/>
                    <a:pt x="869295" y="709779"/>
                    <a:pt x="712926" y="745233"/>
                  </a:cubicBezTo>
                  <a:cubicBezTo>
                    <a:pt x="556557" y="780687"/>
                    <a:pt x="10722" y="873821"/>
                    <a:pt x="139" y="878583"/>
                  </a:cubicBezTo>
                  <a:cubicBezTo>
                    <a:pt x="-10444" y="883346"/>
                    <a:pt x="584074" y="779629"/>
                    <a:pt x="649426" y="773808"/>
                  </a:cubicBezTo>
                  <a:cubicBezTo>
                    <a:pt x="714778" y="767987"/>
                    <a:pt x="356532" y="850537"/>
                    <a:pt x="392251" y="843658"/>
                  </a:cubicBezTo>
                  <a:cubicBezTo>
                    <a:pt x="427970" y="836779"/>
                    <a:pt x="863739" y="732533"/>
                    <a:pt x="863739" y="732533"/>
                  </a:cubicBezTo>
                  <a:cubicBezTo>
                    <a:pt x="983066" y="703958"/>
                    <a:pt x="1054504" y="706604"/>
                    <a:pt x="1108214" y="672208"/>
                  </a:cubicBezTo>
                  <a:cubicBezTo>
                    <a:pt x="1161924" y="637812"/>
                    <a:pt x="1177005" y="625377"/>
                    <a:pt x="1186001" y="526158"/>
                  </a:cubicBezTo>
                  <a:cubicBezTo>
                    <a:pt x="1194997" y="426939"/>
                    <a:pt x="1157427" y="67899"/>
                    <a:pt x="1162189" y="76895"/>
                  </a:cubicBezTo>
                  <a:cubicBezTo>
                    <a:pt x="1166951" y="85891"/>
                    <a:pt x="1208226" y="546002"/>
                    <a:pt x="1214576" y="580133"/>
                  </a:cubicBezTo>
                  <a:cubicBezTo>
                    <a:pt x="1220926" y="614264"/>
                    <a:pt x="1204258" y="355766"/>
                    <a:pt x="1200289" y="281683"/>
                  </a:cubicBezTo>
                  <a:cubicBezTo>
                    <a:pt x="1196320" y="207600"/>
                    <a:pt x="1200818" y="179025"/>
                    <a:pt x="1190764" y="135633"/>
                  </a:cubicBezTo>
                  <a:cubicBezTo>
                    <a:pt x="1180710" y="92241"/>
                    <a:pt x="1150547" y="-9359"/>
                    <a:pt x="1133614" y="6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3" name="フリーフォーム: 図形 862">
              <a:extLst>
                <a:ext uri="{FF2B5EF4-FFF2-40B4-BE49-F238E27FC236}">
                  <a16:creationId xmlns:a16="http://schemas.microsoft.com/office/drawing/2014/main" id="{0D4EC34E-B3A3-47DA-AB93-924D50760C08}"/>
                </a:ext>
              </a:extLst>
            </p:cNvPr>
            <p:cNvSpPr/>
            <p:nvPr/>
          </p:nvSpPr>
          <p:spPr>
            <a:xfrm>
              <a:off x="6918558" y="1936859"/>
              <a:ext cx="418824" cy="293542"/>
            </a:xfrm>
            <a:custGeom>
              <a:avLst/>
              <a:gdLst>
                <a:gd name="connsiteX0" fmla="*/ 1355 w 418824"/>
                <a:gd name="connsiteY0" fmla="*/ 9416 h 293542"/>
                <a:gd name="connsiteX1" fmla="*/ 180742 w 418824"/>
                <a:gd name="connsiteY1" fmla="*/ 7829 h 293542"/>
                <a:gd name="connsiteX2" fmla="*/ 414105 w 418824"/>
                <a:gd name="connsiteY2" fmla="*/ 98316 h 293542"/>
                <a:gd name="connsiteX3" fmla="*/ 334730 w 418824"/>
                <a:gd name="connsiteY3" fmla="*/ 74504 h 293542"/>
                <a:gd name="connsiteX4" fmla="*/ 302980 w 418824"/>
                <a:gd name="connsiteY4" fmla="*/ 25291 h 293542"/>
                <a:gd name="connsiteX5" fmla="*/ 304567 w 418824"/>
                <a:gd name="connsiteY5" fmla="*/ 44341 h 293542"/>
                <a:gd name="connsiteX6" fmla="*/ 320442 w 418824"/>
                <a:gd name="connsiteY6" fmla="*/ 291991 h 293542"/>
                <a:gd name="connsiteX7" fmla="*/ 320442 w 418824"/>
                <a:gd name="connsiteY7" fmla="*/ 145941 h 293542"/>
                <a:gd name="connsiteX8" fmla="*/ 287105 w 418824"/>
                <a:gd name="connsiteY8" fmla="*/ 72916 h 293542"/>
                <a:gd name="connsiteX9" fmla="*/ 190267 w 418824"/>
                <a:gd name="connsiteY9" fmla="*/ 36404 h 293542"/>
                <a:gd name="connsiteX10" fmla="*/ 315680 w 418824"/>
                <a:gd name="connsiteY10" fmla="*/ 68154 h 293542"/>
                <a:gd name="connsiteX11" fmla="*/ 109305 w 418824"/>
                <a:gd name="connsiteY11" fmla="*/ 49104 h 293542"/>
                <a:gd name="connsiteX12" fmla="*/ 1355 w 418824"/>
                <a:gd name="connsiteY12" fmla="*/ 9416 h 293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8824" h="293542">
                  <a:moveTo>
                    <a:pt x="1355" y="9416"/>
                  </a:moveTo>
                  <a:cubicBezTo>
                    <a:pt x="13261" y="2537"/>
                    <a:pt x="111950" y="-6988"/>
                    <a:pt x="180742" y="7829"/>
                  </a:cubicBezTo>
                  <a:cubicBezTo>
                    <a:pt x="249534" y="22646"/>
                    <a:pt x="388440" y="87204"/>
                    <a:pt x="414105" y="98316"/>
                  </a:cubicBezTo>
                  <a:cubicBezTo>
                    <a:pt x="439770" y="109428"/>
                    <a:pt x="353251" y="86675"/>
                    <a:pt x="334730" y="74504"/>
                  </a:cubicBezTo>
                  <a:cubicBezTo>
                    <a:pt x="316209" y="62333"/>
                    <a:pt x="308007" y="30318"/>
                    <a:pt x="302980" y="25291"/>
                  </a:cubicBezTo>
                  <a:cubicBezTo>
                    <a:pt x="297953" y="20264"/>
                    <a:pt x="301657" y="-109"/>
                    <a:pt x="304567" y="44341"/>
                  </a:cubicBezTo>
                  <a:cubicBezTo>
                    <a:pt x="307477" y="88791"/>
                    <a:pt x="317796" y="275058"/>
                    <a:pt x="320442" y="291991"/>
                  </a:cubicBezTo>
                  <a:cubicBezTo>
                    <a:pt x="323088" y="308924"/>
                    <a:pt x="325998" y="182453"/>
                    <a:pt x="320442" y="145941"/>
                  </a:cubicBezTo>
                  <a:cubicBezTo>
                    <a:pt x="314886" y="109429"/>
                    <a:pt x="308801" y="91172"/>
                    <a:pt x="287105" y="72916"/>
                  </a:cubicBezTo>
                  <a:cubicBezTo>
                    <a:pt x="265409" y="54660"/>
                    <a:pt x="185505" y="37198"/>
                    <a:pt x="190267" y="36404"/>
                  </a:cubicBezTo>
                  <a:cubicBezTo>
                    <a:pt x="195029" y="35610"/>
                    <a:pt x="329174" y="66037"/>
                    <a:pt x="315680" y="68154"/>
                  </a:cubicBezTo>
                  <a:cubicBezTo>
                    <a:pt x="302186" y="70271"/>
                    <a:pt x="160105" y="55983"/>
                    <a:pt x="109305" y="49104"/>
                  </a:cubicBezTo>
                  <a:cubicBezTo>
                    <a:pt x="58505" y="42225"/>
                    <a:pt x="-10551" y="16295"/>
                    <a:pt x="1355" y="94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4" name="フリーフォーム: 図形 863">
              <a:extLst>
                <a:ext uri="{FF2B5EF4-FFF2-40B4-BE49-F238E27FC236}">
                  <a16:creationId xmlns:a16="http://schemas.microsoft.com/office/drawing/2014/main" id="{D00DC8BC-21F7-4514-AC62-1CCE1B74A87A}"/>
                </a:ext>
              </a:extLst>
            </p:cNvPr>
            <p:cNvSpPr/>
            <p:nvPr/>
          </p:nvSpPr>
          <p:spPr>
            <a:xfrm>
              <a:off x="6874106" y="1873239"/>
              <a:ext cx="418332" cy="829259"/>
            </a:xfrm>
            <a:custGeom>
              <a:avLst/>
              <a:gdLst>
                <a:gd name="connsiteX0" fmla="*/ 153757 w 418332"/>
                <a:gd name="connsiteY0" fmla="*/ 42874 h 829259"/>
                <a:gd name="connsiteX1" fmla="*/ 64857 w 418332"/>
                <a:gd name="connsiteY1" fmla="*/ 133361 h 829259"/>
                <a:gd name="connsiteX2" fmla="*/ 4532 w 418332"/>
                <a:gd name="connsiteY2" fmla="*/ 558811 h 829259"/>
                <a:gd name="connsiteX3" fmla="*/ 7707 w 418332"/>
                <a:gd name="connsiteY3" fmla="*/ 338149 h 829259"/>
                <a:gd name="connsiteX4" fmla="*/ 34694 w 418332"/>
                <a:gd name="connsiteY4" fmla="*/ 657236 h 829259"/>
                <a:gd name="connsiteX5" fmla="*/ 64857 w 418332"/>
                <a:gd name="connsiteY5" fmla="*/ 828686 h 829259"/>
                <a:gd name="connsiteX6" fmla="*/ 1357 w 418332"/>
                <a:gd name="connsiteY6" fmla="*/ 603261 h 829259"/>
                <a:gd name="connsiteX7" fmla="*/ 25169 w 418332"/>
                <a:gd name="connsiteY7" fmla="*/ 239724 h 829259"/>
                <a:gd name="connsiteX8" fmla="*/ 25169 w 418332"/>
                <a:gd name="connsiteY8" fmla="*/ 79386 h 829259"/>
                <a:gd name="connsiteX9" fmla="*/ 29932 w 418332"/>
                <a:gd name="connsiteY9" fmla="*/ 90499 h 829259"/>
                <a:gd name="connsiteX10" fmla="*/ 74382 w 418332"/>
                <a:gd name="connsiteY10" fmla="*/ 11 h 829259"/>
                <a:gd name="connsiteX11" fmla="*/ 410932 w 418332"/>
                <a:gd name="connsiteY11" fmla="*/ 84149 h 829259"/>
                <a:gd name="connsiteX12" fmla="*/ 302982 w 418332"/>
                <a:gd name="connsiteY12" fmla="*/ 80974 h 829259"/>
                <a:gd name="connsiteX13" fmla="*/ 255357 w 418332"/>
                <a:gd name="connsiteY13" fmla="*/ 73036 h 829259"/>
                <a:gd name="connsiteX14" fmla="*/ 153757 w 418332"/>
                <a:gd name="connsiteY14" fmla="*/ 42874 h 82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8332" h="829259">
                  <a:moveTo>
                    <a:pt x="153757" y="42874"/>
                  </a:moveTo>
                  <a:cubicBezTo>
                    <a:pt x="122007" y="52928"/>
                    <a:pt x="89728" y="47371"/>
                    <a:pt x="64857" y="133361"/>
                  </a:cubicBezTo>
                  <a:cubicBezTo>
                    <a:pt x="39986" y="219351"/>
                    <a:pt x="14057" y="524680"/>
                    <a:pt x="4532" y="558811"/>
                  </a:cubicBezTo>
                  <a:cubicBezTo>
                    <a:pt x="-4993" y="592942"/>
                    <a:pt x="2680" y="321745"/>
                    <a:pt x="7707" y="338149"/>
                  </a:cubicBezTo>
                  <a:cubicBezTo>
                    <a:pt x="12734" y="354553"/>
                    <a:pt x="25169" y="575480"/>
                    <a:pt x="34694" y="657236"/>
                  </a:cubicBezTo>
                  <a:cubicBezTo>
                    <a:pt x="44219" y="738992"/>
                    <a:pt x="70413" y="837682"/>
                    <a:pt x="64857" y="828686"/>
                  </a:cubicBezTo>
                  <a:cubicBezTo>
                    <a:pt x="59301" y="819690"/>
                    <a:pt x="7972" y="701421"/>
                    <a:pt x="1357" y="603261"/>
                  </a:cubicBezTo>
                  <a:cubicBezTo>
                    <a:pt x="-5258" y="505101"/>
                    <a:pt x="21200" y="327036"/>
                    <a:pt x="25169" y="239724"/>
                  </a:cubicBezTo>
                  <a:cubicBezTo>
                    <a:pt x="29138" y="152412"/>
                    <a:pt x="24375" y="104257"/>
                    <a:pt x="25169" y="79386"/>
                  </a:cubicBezTo>
                  <a:cubicBezTo>
                    <a:pt x="25963" y="54515"/>
                    <a:pt x="21730" y="103728"/>
                    <a:pt x="29932" y="90499"/>
                  </a:cubicBezTo>
                  <a:cubicBezTo>
                    <a:pt x="38134" y="77270"/>
                    <a:pt x="10882" y="1069"/>
                    <a:pt x="74382" y="11"/>
                  </a:cubicBezTo>
                  <a:cubicBezTo>
                    <a:pt x="137882" y="-1047"/>
                    <a:pt x="372832" y="70655"/>
                    <a:pt x="410932" y="84149"/>
                  </a:cubicBezTo>
                  <a:cubicBezTo>
                    <a:pt x="449032" y="97643"/>
                    <a:pt x="328911" y="82826"/>
                    <a:pt x="302982" y="80974"/>
                  </a:cubicBezTo>
                  <a:cubicBezTo>
                    <a:pt x="277053" y="79122"/>
                    <a:pt x="280228" y="79915"/>
                    <a:pt x="255357" y="73036"/>
                  </a:cubicBezTo>
                  <a:cubicBezTo>
                    <a:pt x="230486" y="66157"/>
                    <a:pt x="185507" y="32820"/>
                    <a:pt x="153757" y="428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5" name="フリーフォーム: 図形 864">
              <a:extLst>
                <a:ext uri="{FF2B5EF4-FFF2-40B4-BE49-F238E27FC236}">
                  <a16:creationId xmlns:a16="http://schemas.microsoft.com/office/drawing/2014/main" id="{070F1C50-9BBD-437A-BEDF-B32237F25C98}"/>
                </a:ext>
              </a:extLst>
            </p:cNvPr>
            <p:cNvSpPr/>
            <p:nvPr/>
          </p:nvSpPr>
          <p:spPr>
            <a:xfrm>
              <a:off x="7045887" y="2014523"/>
              <a:ext cx="233865" cy="500110"/>
            </a:xfrm>
            <a:custGeom>
              <a:avLst/>
              <a:gdLst>
                <a:gd name="connsiteX0" fmla="*/ 44946 w 233865"/>
                <a:gd name="connsiteY0" fmla="*/ 544 h 500110"/>
                <a:gd name="connsiteX1" fmla="*/ 51296 w 233865"/>
                <a:gd name="connsiteY1" fmla="*/ 315927 h 500110"/>
                <a:gd name="connsiteX2" fmla="*/ 161363 w 233865"/>
                <a:gd name="connsiteY2" fmla="*/ 394244 h 500110"/>
                <a:gd name="connsiteX3" fmla="*/ 13196 w 233865"/>
                <a:gd name="connsiteY3" fmla="*/ 373077 h 500110"/>
                <a:gd name="connsiteX4" fmla="*/ 159246 w 233865"/>
                <a:gd name="connsiteY4" fmla="*/ 436577 h 500110"/>
                <a:gd name="connsiteX5" fmla="*/ 231213 w 233865"/>
                <a:gd name="connsiteY5" fmla="*/ 500077 h 500110"/>
                <a:gd name="connsiteX6" fmla="*/ 70346 w 233865"/>
                <a:gd name="connsiteY6" fmla="*/ 428110 h 500110"/>
                <a:gd name="connsiteX7" fmla="*/ 28013 w 233865"/>
                <a:gd name="connsiteY7" fmla="*/ 328627 h 500110"/>
                <a:gd name="connsiteX8" fmla="*/ 496 w 233865"/>
                <a:gd name="connsiteY8" fmla="*/ 241844 h 500110"/>
                <a:gd name="connsiteX9" fmla="*/ 44946 w 233865"/>
                <a:gd name="connsiteY9" fmla="*/ 544 h 5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865" h="500110">
                  <a:moveTo>
                    <a:pt x="44946" y="544"/>
                  </a:moveTo>
                  <a:cubicBezTo>
                    <a:pt x="53413" y="12891"/>
                    <a:pt x="31893" y="250310"/>
                    <a:pt x="51296" y="315927"/>
                  </a:cubicBezTo>
                  <a:cubicBezTo>
                    <a:pt x="70699" y="381544"/>
                    <a:pt x="167713" y="384719"/>
                    <a:pt x="161363" y="394244"/>
                  </a:cubicBezTo>
                  <a:cubicBezTo>
                    <a:pt x="155013" y="403769"/>
                    <a:pt x="13549" y="366022"/>
                    <a:pt x="13196" y="373077"/>
                  </a:cubicBezTo>
                  <a:cubicBezTo>
                    <a:pt x="12843" y="380132"/>
                    <a:pt x="122910" y="415410"/>
                    <a:pt x="159246" y="436577"/>
                  </a:cubicBezTo>
                  <a:cubicBezTo>
                    <a:pt x="195582" y="457744"/>
                    <a:pt x="246029" y="501488"/>
                    <a:pt x="231213" y="500077"/>
                  </a:cubicBezTo>
                  <a:cubicBezTo>
                    <a:pt x="216397" y="498666"/>
                    <a:pt x="104213" y="456685"/>
                    <a:pt x="70346" y="428110"/>
                  </a:cubicBezTo>
                  <a:cubicBezTo>
                    <a:pt x="36479" y="399535"/>
                    <a:pt x="39655" y="359671"/>
                    <a:pt x="28013" y="328627"/>
                  </a:cubicBezTo>
                  <a:cubicBezTo>
                    <a:pt x="16371" y="297583"/>
                    <a:pt x="-3384" y="294408"/>
                    <a:pt x="496" y="241844"/>
                  </a:cubicBezTo>
                  <a:cubicBezTo>
                    <a:pt x="4376" y="189280"/>
                    <a:pt x="36479" y="-11803"/>
                    <a:pt x="44946" y="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6" name="フリーフォーム: 図形 865">
              <a:extLst>
                <a:ext uri="{FF2B5EF4-FFF2-40B4-BE49-F238E27FC236}">
                  <a16:creationId xmlns:a16="http://schemas.microsoft.com/office/drawing/2014/main" id="{F336F323-6358-4204-AD58-45F47929115F}"/>
                </a:ext>
              </a:extLst>
            </p:cNvPr>
            <p:cNvSpPr/>
            <p:nvPr/>
          </p:nvSpPr>
          <p:spPr>
            <a:xfrm>
              <a:off x="6891665" y="2453214"/>
              <a:ext cx="368499" cy="217794"/>
            </a:xfrm>
            <a:custGeom>
              <a:avLst/>
              <a:gdLst>
                <a:gd name="connsiteX0" fmla="*/ 175885 w 368499"/>
                <a:gd name="connsiteY0" fmla="*/ 3 h 217794"/>
                <a:gd name="connsiteX1" fmla="*/ 338868 w 368499"/>
                <a:gd name="connsiteY1" fmla="*/ 148169 h 217794"/>
                <a:gd name="connsiteX2" fmla="*/ 269018 w 368499"/>
                <a:gd name="connsiteY2" fmla="*/ 177803 h 217794"/>
                <a:gd name="connsiteX3" fmla="*/ 202 w 368499"/>
                <a:gd name="connsiteY3" fmla="*/ 201086 h 217794"/>
                <a:gd name="connsiteX4" fmla="*/ 226685 w 368499"/>
                <a:gd name="connsiteY4" fmla="*/ 201086 h 217794"/>
                <a:gd name="connsiteX5" fmla="*/ 324052 w 368499"/>
                <a:gd name="connsiteY5" fmla="*/ 215903 h 217794"/>
                <a:gd name="connsiteX6" fmla="*/ 362152 w 368499"/>
                <a:gd name="connsiteY6" fmla="*/ 152403 h 217794"/>
                <a:gd name="connsiteX7" fmla="*/ 175885 w 368499"/>
                <a:gd name="connsiteY7" fmla="*/ 3 h 217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499" h="217794">
                  <a:moveTo>
                    <a:pt x="175885" y="3"/>
                  </a:moveTo>
                  <a:cubicBezTo>
                    <a:pt x="172005" y="-703"/>
                    <a:pt x="323346" y="118536"/>
                    <a:pt x="338868" y="148169"/>
                  </a:cubicBezTo>
                  <a:cubicBezTo>
                    <a:pt x="354390" y="177802"/>
                    <a:pt x="325462" y="168984"/>
                    <a:pt x="269018" y="177803"/>
                  </a:cubicBezTo>
                  <a:cubicBezTo>
                    <a:pt x="212574" y="186623"/>
                    <a:pt x="7257" y="197206"/>
                    <a:pt x="202" y="201086"/>
                  </a:cubicBezTo>
                  <a:cubicBezTo>
                    <a:pt x="-6853" y="204966"/>
                    <a:pt x="172710" y="198617"/>
                    <a:pt x="226685" y="201086"/>
                  </a:cubicBezTo>
                  <a:cubicBezTo>
                    <a:pt x="280660" y="203555"/>
                    <a:pt x="301474" y="224017"/>
                    <a:pt x="324052" y="215903"/>
                  </a:cubicBezTo>
                  <a:cubicBezTo>
                    <a:pt x="346630" y="207789"/>
                    <a:pt x="383319" y="185564"/>
                    <a:pt x="362152" y="152403"/>
                  </a:cubicBezTo>
                  <a:cubicBezTo>
                    <a:pt x="340985" y="119242"/>
                    <a:pt x="179765" y="709"/>
                    <a:pt x="175885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7" name="フリーフォーム: 図形 866">
              <a:extLst>
                <a:ext uri="{FF2B5EF4-FFF2-40B4-BE49-F238E27FC236}">
                  <a16:creationId xmlns:a16="http://schemas.microsoft.com/office/drawing/2014/main" id="{D3492A5D-0211-471E-9366-032F62923002}"/>
                </a:ext>
              </a:extLst>
            </p:cNvPr>
            <p:cNvSpPr/>
            <p:nvPr/>
          </p:nvSpPr>
          <p:spPr>
            <a:xfrm>
              <a:off x="6721219" y="2311400"/>
              <a:ext cx="552322" cy="495470"/>
            </a:xfrm>
            <a:custGeom>
              <a:avLst/>
              <a:gdLst>
                <a:gd name="connsiteX0" fmla="*/ 3431 w 552322"/>
                <a:gd name="connsiteY0" fmla="*/ 495300 h 495470"/>
                <a:gd name="connsiteX1" fmla="*/ 354798 w 552322"/>
                <a:gd name="connsiteY1" fmla="*/ 421217 h 495470"/>
                <a:gd name="connsiteX2" fmla="*/ 551648 w 552322"/>
                <a:gd name="connsiteY2" fmla="*/ 408517 h 495470"/>
                <a:gd name="connsiteX3" fmla="*/ 291298 w 552322"/>
                <a:gd name="connsiteY3" fmla="*/ 359833 h 495470"/>
                <a:gd name="connsiteX4" fmla="*/ 212981 w 552322"/>
                <a:gd name="connsiteY4" fmla="*/ 345017 h 495470"/>
                <a:gd name="connsiteX5" fmla="*/ 109264 w 552322"/>
                <a:gd name="connsiteY5" fmla="*/ 0 h 495470"/>
                <a:gd name="connsiteX6" fmla="*/ 151598 w 552322"/>
                <a:gd name="connsiteY6" fmla="*/ 347133 h 495470"/>
                <a:gd name="connsiteX7" fmla="*/ 174881 w 552322"/>
                <a:gd name="connsiteY7" fmla="*/ 397933 h 495470"/>
                <a:gd name="connsiteX8" fmla="*/ 3431 w 552322"/>
                <a:gd name="connsiteY8" fmla="*/ 495300 h 49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322" h="495470">
                  <a:moveTo>
                    <a:pt x="3431" y="495300"/>
                  </a:moveTo>
                  <a:cubicBezTo>
                    <a:pt x="33417" y="499181"/>
                    <a:pt x="263429" y="435681"/>
                    <a:pt x="354798" y="421217"/>
                  </a:cubicBezTo>
                  <a:cubicBezTo>
                    <a:pt x="446167" y="406753"/>
                    <a:pt x="562231" y="418748"/>
                    <a:pt x="551648" y="408517"/>
                  </a:cubicBezTo>
                  <a:cubicBezTo>
                    <a:pt x="541065" y="398286"/>
                    <a:pt x="347742" y="370416"/>
                    <a:pt x="291298" y="359833"/>
                  </a:cubicBezTo>
                  <a:cubicBezTo>
                    <a:pt x="234854" y="349250"/>
                    <a:pt x="243320" y="404989"/>
                    <a:pt x="212981" y="345017"/>
                  </a:cubicBezTo>
                  <a:cubicBezTo>
                    <a:pt x="182642" y="285045"/>
                    <a:pt x="119494" y="-353"/>
                    <a:pt x="109264" y="0"/>
                  </a:cubicBezTo>
                  <a:cubicBezTo>
                    <a:pt x="99034" y="353"/>
                    <a:pt x="140662" y="280811"/>
                    <a:pt x="151598" y="347133"/>
                  </a:cubicBezTo>
                  <a:cubicBezTo>
                    <a:pt x="162534" y="413455"/>
                    <a:pt x="200634" y="379236"/>
                    <a:pt x="174881" y="397933"/>
                  </a:cubicBezTo>
                  <a:cubicBezTo>
                    <a:pt x="149128" y="416630"/>
                    <a:pt x="-26555" y="491419"/>
                    <a:pt x="3431" y="4953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8" name="フリーフォーム: 図形 867">
              <a:extLst>
                <a:ext uri="{FF2B5EF4-FFF2-40B4-BE49-F238E27FC236}">
                  <a16:creationId xmlns:a16="http://schemas.microsoft.com/office/drawing/2014/main" id="{FBC69C1F-EDE8-4390-9F14-33E58C8281B5}"/>
                </a:ext>
              </a:extLst>
            </p:cNvPr>
            <p:cNvSpPr/>
            <p:nvPr/>
          </p:nvSpPr>
          <p:spPr>
            <a:xfrm>
              <a:off x="7283388" y="1881970"/>
              <a:ext cx="243321" cy="208790"/>
            </a:xfrm>
            <a:custGeom>
              <a:avLst/>
              <a:gdLst>
                <a:gd name="connsiteX0" fmla="*/ 62 w 243321"/>
                <a:gd name="connsiteY0" fmla="*/ 208768 h 208790"/>
                <a:gd name="connsiteX1" fmla="*/ 144525 w 243321"/>
                <a:gd name="connsiteY1" fmla="*/ 32555 h 208790"/>
                <a:gd name="connsiteX2" fmla="*/ 242950 w 243321"/>
                <a:gd name="connsiteY2" fmla="*/ 29380 h 208790"/>
                <a:gd name="connsiteX3" fmla="*/ 176275 w 243321"/>
                <a:gd name="connsiteY3" fmla="*/ 5568 h 208790"/>
                <a:gd name="connsiteX4" fmla="*/ 127062 w 243321"/>
                <a:gd name="connsiteY4" fmla="*/ 19855 h 208790"/>
                <a:gd name="connsiteX5" fmla="*/ 62 w 243321"/>
                <a:gd name="connsiteY5" fmla="*/ 208768 h 20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321" h="208790">
                  <a:moveTo>
                    <a:pt x="62" y="208768"/>
                  </a:moveTo>
                  <a:cubicBezTo>
                    <a:pt x="2972" y="210885"/>
                    <a:pt x="104044" y="62453"/>
                    <a:pt x="144525" y="32555"/>
                  </a:cubicBezTo>
                  <a:cubicBezTo>
                    <a:pt x="185006" y="2657"/>
                    <a:pt x="237658" y="33878"/>
                    <a:pt x="242950" y="29380"/>
                  </a:cubicBezTo>
                  <a:cubicBezTo>
                    <a:pt x="248242" y="24882"/>
                    <a:pt x="195590" y="7155"/>
                    <a:pt x="176275" y="5568"/>
                  </a:cubicBezTo>
                  <a:cubicBezTo>
                    <a:pt x="156960" y="3981"/>
                    <a:pt x="157225" y="-12424"/>
                    <a:pt x="127062" y="19855"/>
                  </a:cubicBezTo>
                  <a:cubicBezTo>
                    <a:pt x="96900" y="52134"/>
                    <a:pt x="-2848" y="206651"/>
                    <a:pt x="62" y="2087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9" name="フリーフォーム: 図形 868">
              <a:extLst>
                <a:ext uri="{FF2B5EF4-FFF2-40B4-BE49-F238E27FC236}">
                  <a16:creationId xmlns:a16="http://schemas.microsoft.com/office/drawing/2014/main" id="{688E399C-41F2-4AC4-BF4B-063F64F3478F}"/>
                </a:ext>
              </a:extLst>
            </p:cNvPr>
            <p:cNvSpPr/>
            <p:nvPr/>
          </p:nvSpPr>
          <p:spPr>
            <a:xfrm>
              <a:off x="7421313" y="1932168"/>
              <a:ext cx="146301" cy="513066"/>
            </a:xfrm>
            <a:custGeom>
              <a:avLst/>
              <a:gdLst>
                <a:gd name="connsiteX0" fmla="*/ 250 w 146301"/>
                <a:gd name="connsiteY0" fmla="*/ 31570 h 513066"/>
                <a:gd name="connsiteX1" fmla="*/ 71687 w 146301"/>
                <a:gd name="connsiteY1" fmla="*/ 490357 h 513066"/>
                <a:gd name="connsiteX2" fmla="*/ 70100 w 146301"/>
                <a:gd name="connsiteY2" fmla="*/ 422095 h 513066"/>
                <a:gd name="connsiteX3" fmla="*/ 63750 w 146301"/>
                <a:gd name="connsiteY3" fmla="*/ 237945 h 513066"/>
                <a:gd name="connsiteX4" fmla="*/ 76450 w 146301"/>
                <a:gd name="connsiteY4" fmla="*/ 466545 h 513066"/>
                <a:gd name="connsiteX5" fmla="*/ 101850 w 146301"/>
                <a:gd name="connsiteY5" fmla="*/ 279220 h 513066"/>
                <a:gd name="connsiteX6" fmla="*/ 146300 w 146301"/>
                <a:gd name="connsiteY6" fmla="*/ 37920 h 513066"/>
                <a:gd name="connsiteX7" fmla="*/ 103437 w 146301"/>
                <a:gd name="connsiteY7" fmla="*/ 182382 h 513066"/>
                <a:gd name="connsiteX8" fmla="*/ 81212 w 146301"/>
                <a:gd name="connsiteY8" fmla="*/ 337957 h 513066"/>
                <a:gd name="connsiteX9" fmla="*/ 71687 w 146301"/>
                <a:gd name="connsiteY9" fmla="*/ 164920 h 513066"/>
                <a:gd name="connsiteX10" fmla="*/ 100262 w 146301"/>
                <a:gd name="connsiteY10" fmla="*/ 53795 h 513066"/>
                <a:gd name="connsiteX11" fmla="*/ 250 w 146301"/>
                <a:gd name="connsiteY11" fmla="*/ 31570 h 51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301" h="513066">
                  <a:moveTo>
                    <a:pt x="250" y="31570"/>
                  </a:moveTo>
                  <a:cubicBezTo>
                    <a:pt x="-4512" y="104330"/>
                    <a:pt x="60045" y="425270"/>
                    <a:pt x="71687" y="490357"/>
                  </a:cubicBezTo>
                  <a:cubicBezTo>
                    <a:pt x="83329" y="555444"/>
                    <a:pt x="71423" y="464164"/>
                    <a:pt x="70100" y="422095"/>
                  </a:cubicBezTo>
                  <a:cubicBezTo>
                    <a:pt x="68777" y="380026"/>
                    <a:pt x="62692" y="230537"/>
                    <a:pt x="63750" y="237945"/>
                  </a:cubicBezTo>
                  <a:cubicBezTo>
                    <a:pt x="64808" y="245353"/>
                    <a:pt x="70100" y="459666"/>
                    <a:pt x="76450" y="466545"/>
                  </a:cubicBezTo>
                  <a:cubicBezTo>
                    <a:pt x="82800" y="473424"/>
                    <a:pt x="90208" y="350658"/>
                    <a:pt x="101850" y="279220"/>
                  </a:cubicBezTo>
                  <a:cubicBezTo>
                    <a:pt x="113492" y="207783"/>
                    <a:pt x="146036" y="54060"/>
                    <a:pt x="146300" y="37920"/>
                  </a:cubicBezTo>
                  <a:cubicBezTo>
                    <a:pt x="146564" y="21780"/>
                    <a:pt x="114285" y="132376"/>
                    <a:pt x="103437" y="182382"/>
                  </a:cubicBezTo>
                  <a:cubicBezTo>
                    <a:pt x="92589" y="232388"/>
                    <a:pt x="86504" y="340867"/>
                    <a:pt x="81212" y="337957"/>
                  </a:cubicBezTo>
                  <a:cubicBezTo>
                    <a:pt x="75920" y="335047"/>
                    <a:pt x="68512" y="212280"/>
                    <a:pt x="71687" y="164920"/>
                  </a:cubicBezTo>
                  <a:cubicBezTo>
                    <a:pt x="74862" y="117560"/>
                    <a:pt x="104760" y="76020"/>
                    <a:pt x="100262" y="53795"/>
                  </a:cubicBezTo>
                  <a:cubicBezTo>
                    <a:pt x="95764" y="31570"/>
                    <a:pt x="5012" y="-41190"/>
                    <a:pt x="250" y="315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0" name="フリーフォーム: 図形 869">
              <a:extLst>
                <a:ext uri="{FF2B5EF4-FFF2-40B4-BE49-F238E27FC236}">
                  <a16:creationId xmlns:a16="http://schemas.microsoft.com/office/drawing/2014/main" id="{1406BA3B-5E4B-4C66-91D9-21A501BCE945}"/>
                </a:ext>
              </a:extLst>
            </p:cNvPr>
            <p:cNvSpPr/>
            <p:nvPr/>
          </p:nvSpPr>
          <p:spPr>
            <a:xfrm>
              <a:off x="7368996" y="1977892"/>
              <a:ext cx="77028" cy="709998"/>
            </a:xfrm>
            <a:custGeom>
              <a:avLst/>
              <a:gdLst>
                <a:gd name="connsiteX0" fmla="*/ 179 w 77028"/>
                <a:gd name="connsiteY0" fmla="*/ 77921 h 709998"/>
                <a:gd name="connsiteX1" fmla="*/ 57329 w 77028"/>
                <a:gd name="connsiteY1" fmla="*/ 392246 h 709998"/>
                <a:gd name="connsiteX2" fmla="*/ 65267 w 77028"/>
                <a:gd name="connsiteY2" fmla="*/ 611321 h 709998"/>
                <a:gd name="connsiteX3" fmla="*/ 76379 w 77028"/>
                <a:gd name="connsiteY3" fmla="*/ 709746 h 709998"/>
                <a:gd name="connsiteX4" fmla="*/ 73204 w 77028"/>
                <a:gd name="connsiteY4" fmla="*/ 585921 h 709998"/>
                <a:gd name="connsiteX5" fmla="*/ 52567 w 77028"/>
                <a:gd name="connsiteY5" fmla="*/ 3308 h 709998"/>
                <a:gd name="connsiteX6" fmla="*/ 68442 w 77028"/>
                <a:gd name="connsiteY6" fmla="*/ 343033 h 709998"/>
                <a:gd name="connsiteX7" fmla="*/ 39867 w 77028"/>
                <a:gd name="connsiteY7" fmla="*/ 222383 h 709998"/>
                <a:gd name="connsiteX8" fmla="*/ 179 w 77028"/>
                <a:gd name="connsiteY8" fmla="*/ 77921 h 7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028" h="709998">
                  <a:moveTo>
                    <a:pt x="179" y="77921"/>
                  </a:moveTo>
                  <a:cubicBezTo>
                    <a:pt x="3089" y="106232"/>
                    <a:pt x="46481" y="303346"/>
                    <a:pt x="57329" y="392246"/>
                  </a:cubicBezTo>
                  <a:cubicBezTo>
                    <a:pt x="68177" y="481146"/>
                    <a:pt x="62092" y="558404"/>
                    <a:pt x="65267" y="611321"/>
                  </a:cubicBezTo>
                  <a:cubicBezTo>
                    <a:pt x="68442" y="664238"/>
                    <a:pt x="75056" y="713979"/>
                    <a:pt x="76379" y="709746"/>
                  </a:cubicBezTo>
                  <a:cubicBezTo>
                    <a:pt x="77702" y="705513"/>
                    <a:pt x="77173" y="703661"/>
                    <a:pt x="73204" y="585921"/>
                  </a:cubicBezTo>
                  <a:cubicBezTo>
                    <a:pt x="69235" y="468181"/>
                    <a:pt x="53361" y="43789"/>
                    <a:pt x="52567" y="3308"/>
                  </a:cubicBezTo>
                  <a:cubicBezTo>
                    <a:pt x="51773" y="-37173"/>
                    <a:pt x="70559" y="306521"/>
                    <a:pt x="68442" y="343033"/>
                  </a:cubicBezTo>
                  <a:cubicBezTo>
                    <a:pt x="66325" y="379545"/>
                    <a:pt x="49127" y="262600"/>
                    <a:pt x="39867" y="222383"/>
                  </a:cubicBezTo>
                  <a:cubicBezTo>
                    <a:pt x="30607" y="182166"/>
                    <a:pt x="-2731" y="49610"/>
                    <a:pt x="179" y="779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1" name="フリーフォーム: 図形 870">
              <a:extLst>
                <a:ext uri="{FF2B5EF4-FFF2-40B4-BE49-F238E27FC236}">
                  <a16:creationId xmlns:a16="http://schemas.microsoft.com/office/drawing/2014/main" id="{0EA3E0AD-124D-4238-B242-F1D67EA5B90D}"/>
                </a:ext>
              </a:extLst>
            </p:cNvPr>
            <p:cNvSpPr/>
            <p:nvPr/>
          </p:nvSpPr>
          <p:spPr>
            <a:xfrm>
              <a:off x="7321394" y="2107852"/>
              <a:ext cx="287580" cy="775090"/>
            </a:xfrm>
            <a:custGeom>
              <a:avLst/>
              <a:gdLst>
                <a:gd name="connsiteX0" fmla="*/ 287494 w 287580"/>
                <a:gd name="connsiteY0" fmla="*/ 109886 h 775090"/>
                <a:gd name="connsiteX1" fmla="*/ 244631 w 287580"/>
                <a:gd name="connsiteY1" fmla="*/ 559148 h 775090"/>
                <a:gd name="connsiteX2" fmla="*/ 197006 w 287580"/>
                <a:gd name="connsiteY2" fmla="*/ 654398 h 775090"/>
                <a:gd name="connsiteX3" fmla="*/ 33494 w 287580"/>
                <a:gd name="connsiteY3" fmla="*/ 767111 h 775090"/>
                <a:gd name="connsiteX4" fmla="*/ 144619 w 287580"/>
                <a:gd name="connsiteY4" fmla="*/ 665511 h 775090"/>
                <a:gd name="connsiteX5" fmla="*/ 156 w 287580"/>
                <a:gd name="connsiteY5" fmla="*/ 775048 h 775090"/>
                <a:gd name="connsiteX6" fmla="*/ 177956 w 287580"/>
                <a:gd name="connsiteY6" fmla="*/ 676623 h 775090"/>
                <a:gd name="connsiteX7" fmla="*/ 217644 w 287580"/>
                <a:gd name="connsiteY7" fmla="*/ 530573 h 775090"/>
                <a:gd name="connsiteX8" fmla="*/ 238281 w 287580"/>
                <a:gd name="connsiteY8" fmla="*/ 13048 h 775090"/>
                <a:gd name="connsiteX9" fmla="*/ 244631 w 287580"/>
                <a:gd name="connsiteY9" fmla="*/ 162273 h 775090"/>
                <a:gd name="connsiteX10" fmla="*/ 255744 w 287580"/>
                <a:gd name="connsiteY10" fmla="*/ 238473 h 775090"/>
                <a:gd name="connsiteX11" fmla="*/ 287494 w 287580"/>
                <a:gd name="connsiteY11" fmla="*/ 109886 h 775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7580" h="775090">
                  <a:moveTo>
                    <a:pt x="287494" y="109886"/>
                  </a:moveTo>
                  <a:cubicBezTo>
                    <a:pt x="285642" y="163332"/>
                    <a:pt x="259712" y="468396"/>
                    <a:pt x="244631" y="559148"/>
                  </a:cubicBezTo>
                  <a:cubicBezTo>
                    <a:pt x="229550" y="649900"/>
                    <a:pt x="232195" y="619738"/>
                    <a:pt x="197006" y="654398"/>
                  </a:cubicBezTo>
                  <a:cubicBezTo>
                    <a:pt x="161817" y="689058"/>
                    <a:pt x="42225" y="765259"/>
                    <a:pt x="33494" y="767111"/>
                  </a:cubicBezTo>
                  <a:cubicBezTo>
                    <a:pt x="24763" y="768963"/>
                    <a:pt x="150175" y="664188"/>
                    <a:pt x="144619" y="665511"/>
                  </a:cubicBezTo>
                  <a:cubicBezTo>
                    <a:pt x="139063" y="666834"/>
                    <a:pt x="-5400" y="773196"/>
                    <a:pt x="156" y="775048"/>
                  </a:cubicBezTo>
                  <a:cubicBezTo>
                    <a:pt x="5712" y="776900"/>
                    <a:pt x="141708" y="717369"/>
                    <a:pt x="177956" y="676623"/>
                  </a:cubicBezTo>
                  <a:cubicBezTo>
                    <a:pt x="214204" y="635877"/>
                    <a:pt x="207590" y="641169"/>
                    <a:pt x="217644" y="530573"/>
                  </a:cubicBezTo>
                  <a:cubicBezTo>
                    <a:pt x="227698" y="419977"/>
                    <a:pt x="233783" y="74431"/>
                    <a:pt x="238281" y="13048"/>
                  </a:cubicBezTo>
                  <a:cubicBezTo>
                    <a:pt x="242779" y="-48335"/>
                    <a:pt x="241720" y="124702"/>
                    <a:pt x="244631" y="162273"/>
                  </a:cubicBezTo>
                  <a:cubicBezTo>
                    <a:pt x="247541" y="199844"/>
                    <a:pt x="250717" y="242971"/>
                    <a:pt x="255744" y="238473"/>
                  </a:cubicBezTo>
                  <a:cubicBezTo>
                    <a:pt x="260771" y="233975"/>
                    <a:pt x="289346" y="56440"/>
                    <a:pt x="287494" y="1098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2" name="フリーフォーム: 図形 871">
              <a:extLst>
                <a:ext uri="{FF2B5EF4-FFF2-40B4-BE49-F238E27FC236}">
                  <a16:creationId xmlns:a16="http://schemas.microsoft.com/office/drawing/2014/main" id="{97FD3A76-674D-471A-AE51-EB3A6E2B3A46}"/>
                </a:ext>
              </a:extLst>
            </p:cNvPr>
            <p:cNvSpPr/>
            <p:nvPr/>
          </p:nvSpPr>
          <p:spPr>
            <a:xfrm>
              <a:off x="7115123" y="2016121"/>
              <a:ext cx="84790" cy="406707"/>
            </a:xfrm>
            <a:custGeom>
              <a:avLst/>
              <a:gdLst>
                <a:gd name="connsiteX0" fmla="*/ 63552 w 84790"/>
                <a:gd name="connsiteY0" fmla="*/ 4 h 406707"/>
                <a:gd name="connsiteX1" fmla="*/ 20690 w 84790"/>
                <a:gd name="connsiteY1" fmla="*/ 163517 h 406707"/>
                <a:gd name="connsiteX2" fmla="*/ 81015 w 84790"/>
                <a:gd name="connsiteY2" fmla="*/ 396879 h 406707"/>
                <a:gd name="connsiteX3" fmla="*/ 69902 w 84790"/>
                <a:gd name="connsiteY3" fmla="*/ 342904 h 406707"/>
                <a:gd name="connsiteX4" fmla="*/ 52 w 84790"/>
                <a:gd name="connsiteY4" fmla="*/ 158754 h 406707"/>
                <a:gd name="connsiteX5" fmla="*/ 63552 w 84790"/>
                <a:gd name="connsiteY5" fmla="*/ 4 h 406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790" h="406707">
                  <a:moveTo>
                    <a:pt x="63552" y="4"/>
                  </a:moveTo>
                  <a:cubicBezTo>
                    <a:pt x="66992" y="798"/>
                    <a:pt x="17780" y="97371"/>
                    <a:pt x="20690" y="163517"/>
                  </a:cubicBezTo>
                  <a:cubicBezTo>
                    <a:pt x="23600" y="229663"/>
                    <a:pt x="72813" y="366981"/>
                    <a:pt x="81015" y="396879"/>
                  </a:cubicBezTo>
                  <a:cubicBezTo>
                    <a:pt x="89217" y="426777"/>
                    <a:pt x="83396" y="382592"/>
                    <a:pt x="69902" y="342904"/>
                  </a:cubicBezTo>
                  <a:cubicBezTo>
                    <a:pt x="56408" y="303216"/>
                    <a:pt x="2169" y="211406"/>
                    <a:pt x="52" y="158754"/>
                  </a:cubicBezTo>
                  <a:cubicBezTo>
                    <a:pt x="-2065" y="106102"/>
                    <a:pt x="60112" y="-790"/>
                    <a:pt x="6355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3" name="フリーフォーム: 図形 872">
              <a:extLst>
                <a:ext uri="{FF2B5EF4-FFF2-40B4-BE49-F238E27FC236}">
                  <a16:creationId xmlns:a16="http://schemas.microsoft.com/office/drawing/2014/main" id="{470A188E-B9E8-44D6-A07F-C0BF96238CCE}"/>
                </a:ext>
              </a:extLst>
            </p:cNvPr>
            <p:cNvSpPr/>
            <p:nvPr/>
          </p:nvSpPr>
          <p:spPr>
            <a:xfrm>
              <a:off x="7190799" y="2010639"/>
              <a:ext cx="23254" cy="403574"/>
            </a:xfrm>
            <a:custGeom>
              <a:avLst/>
              <a:gdLst>
                <a:gd name="connsiteX0" fmla="*/ 6926 w 23254"/>
                <a:gd name="connsiteY0" fmla="*/ 5486 h 403574"/>
                <a:gd name="connsiteX1" fmla="*/ 576 w 23254"/>
                <a:gd name="connsiteY1" fmla="*/ 392836 h 403574"/>
                <a:gd name="connsiteX2" fmla="*/ 21214 w 23254"/>
                <a:gd name="connsiteY2" fmla="*/ 284886 h 403574"/>
                <a:gd name="connsiteX3" fmla="*/ 19626 w 23254"/>
                <a:gd name="connsiteY3" fmla="*/ 172174 h 403574"/>
                <a:gd name="connsiteX4" fmla="*/ 6926 w 23254"/>
                <a:gd name="connsiteY4" fmla="*/ 5486 h 403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4" h="403574">
                  <a:moveTo>
                    <a:pt x="6926" y="5486"/>
                  </a:moveTo>
                  <a:cubicBezTo>
                    <a:pt x="3751" y="42263"/>
                    <a:pt x="-1805" y="346269"/>
                    <a:pt x="576" y="392836"/>
                  </a:cubicBezTo>
                  <a:cubicBezTo>
                    <a:pt x="2957" y="439403"/>
                    <a:pt x="18039" y="321663"/>
                    <a:pt x="21214" y="284886"/>
                  </a:cubicBezTo>
                  <a:cubicBezTo>
                    <a:pt x="24389" y="248109"/>
                    <a:pt x="23859" y="217153"/>
                    <a:pt x="19626" y="172174"/>
                  </a:cubicBezTo>
                  <a:cubicBezTo>
                    <a:pt x="15393" y="127195"/>
                    <a:pt x="10101" y="-31291"/>
                    <a:pt x="6926" y="5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4" name="フリーフォーム: 図形 873">
              <a:extLst>
                <a:ext uri="{FF2B5EF4-FFF2-40B4-BE49-F238E27FC236}">
                  <a16:creationId xmlns:a16="http://schemas.microsoft.com/office/drawing/2014/main" id="{4A5EA372-BE5C-4D7F-BC0D-706F55C67503}"/>
                </a:ext>
              </a:extLst>
            </p:cNvPr>
            <p:cNvSpPr/>
            <p:nvPr/>
          </p:nvSpPr>
          <p:spPr>
            <a:xfrm>
              <a:off x="6930552" y="1990699"/>
              <a:ext cx="262970" cy="637630"/>
            </a:xfrm>
            <a:custGeom>
              <a:avLst/>
              <a:gdLst>
                <a:gd name="connsiteX0" fmla="*/ 119536 w 262970"/>
                <a:gd name="connsiteY0" fmla="*/ 12726 h 637630"/>
                <a:gd name="connsiteX1" fmla="*/ 56036 w 262970"/>
                <a:gd name="connsiteY1" fmla="*/ 338164 h 637630"/>
                <a:gd name="connsiteX2" fmla="*/ 167161 w 262970"/>
                <a:gd name="connsiteY2" fmla="*/ 590576 h 637630"/>
                <a:gd name="connsiteX3" fmla="*/ 57623 w 262970"/>
                <a:gd name="connsiteY3" fmla="*/ 461989 h 637630"/>
                <a:gd name="connsiteX4" fmla="*/ 262411 w 262970"/>
                <a:gd name="connsiteY4" fmla="*/ 612801 h 637630"/>
                <a:gd name="connsiteX5" fmla="*/ 122711 w 262970"/>
                <a:gd name="connsiteY5" fmla="*/ 581051 h 637630"/>
                <a:gd name="connsiteX6" fmla="*/ 25873 w 262970"/>
                <a:gd name="connsiteY6" fmla="*/ 552476 h 637630"/>
                <a:gd name="connsiteX7" fmla="*/ 8411 w 262970"/>
                <a:gd name="connsiteY7" fmla="*/ 100039 h 637630"/>
                <a:gd name="connsiteX8" fmla="*/ 473 w 262970"/>
                <a:gd name="connsiteY8" fmla="*/ 358801 h 637630"/>
                <a:gd name="connsiteX9" fmla="*/ 2061 w 262970"/>
                <a:gd name="connsiteY9" fmla="*/ 631851 h 637630"/>
                <a:gd name="connsiteX10" fmla="*/ 11586 w 262970"/>
                <a:gd name="connsiteY10" fmla="*/ 509614 h 637630"/>
                <a:gd name="connsiteX11" fmla="*/ 29048 w 262970"/>
                <a:gd name="connsiteY11" fmla="*/ 106389 h 637630"/>
                <a:gd name="connsiteX12" fmla="*/ 119536 w 262970"/>
                <a:gd name="connsiteY12" fmla="*/ 12726 h 63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2970" h="637630">
                  <a:moveTo>
                    <a:pt x="119536" y="12726"/>
                  </a:moveTo>
                  <a:cubicBezTo>
                    <a:pt x="124034" y="51355"/>
                    <a:pt x="48098" y="241856"/>
                    <a:pt x="56036" y="338164"/>
                  </a:cubicBezTo>
                  <a:cubicBezTo>
                    <a:pt x="63973" y="434472"/>
                    <a:pt x="166897" y="569939"/>
                    <a:pt x="167161" y="590576"/>
                  </a:cubicBezTo>
                  <a:cubicBezTo>
                    <a:pt x="167425" y="611213"/>
                    <a:pt x="41748" y="458285"/>
                    <a:pt x="57623" y="461989"/>
                  </a:cubicBezTo>
                  <a:cubicBezTo>
                    <a:pt x="73498" y="465693"/>
                    <a:pt x="251563" y="592957"/>
                    <a:pt x="262411" y="612801"/>
                  </a:cubicBezTo>
                  <a:cubicBezTo>
                    <a:pt x="273259" y="632645"/>
                    <a:pt x="122711" y="581051"/>
                    <a:pt x="122711" y="581051"/>
                  </a:cubicBezTo>
                  <a:cubicBezTo>
                    <a:pt x="83288" y="570997"/>
                    <a:pt x="44923" y="632645"/>
                    <a:pt x="25873" y="552476"/>
                  </a:cubicBezTo>
                  <a:cubicBezTo>
                    <a:pt x="6823" y="472307"/>
                    <a:pt x="12644" y="132318"/>
                    <a:pt x="8411" y="100039"/>
                  </a:cubicBezTo>
                  <a:cubicBezTo>
                    <a:pt x="4178" y="67760"/>
                    <a:pt x="1531" y="270166"/>
                    <a:pt x="473" y="358801"/>
                  </a:cubicBezTo>
                  <a:cubicBezTo>
                    <a:pt x="-585" y="447436"/>
                    <a:pt x="209" y="606716"/>
                    <a:pt x="2061" y="631851"/>
                  </a:cubicBezTo>
                  <a:cubicBezTo>
                    <a:pt x="3913" y="656987"/>
                    <a:pt x="7088" y="597191"/>
                    <a:pt x="11586" y="509614"/>
                  </a:cubicBezTo>
                  <a:cubicBezTo>
                    <a:pt x="16084" y="422037"/>
                    <a:pt x="12379" y="184176"/>
                    <a:pt x="29048" y="106389"/>
                  </a:cubicBezTo>
                  <a:cubicBezTo>
                    <a:pt x="45717" y="28602"/>
                    <a:pt x="115038" y="-25903"/>
                    <a:pt x="119536" y="12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5" name="フリーフォーム: 図形 874">
              <a:extLst>
                <a:ext uri="{FF2B5EF4-FFF2-40B4-BE49-F238E27FC236}">
                  <a16:creationId xmlns:a16="http://schemas.microsoft.com/office/drawing/2014/main" id="{45DE36C3-5322-462F-A23E-F00BD3C3B3FB}"/>
                </a:ext>
              </a:extLst>
            </p:cNvPr>
            <p:cNvSpPr/>
            <p:nvPr/>
          </p:nvSpPr>
          <p:spPr>
            <a:xfrm>
              <a:off x="7534090" y="1890393"/>
              <a:ext cx="91233" cy="410526"/>
            </a:xfrm>
            <a:custGeom>
              <a:avLst/>
              <a:gdLst>
                <a:gd name="connsiteX0" fmla="*/ 185 w 91233"/>
                <a:gd name="connsiteY0" fmla="*/ 320 h 410526"/>
                <a:gd name="connsiteX1" fmla="*/ 63685 w 91233"/>
                <a:gd name="connsiteY1" fmla="*/ 167007 h 410526"/>
                <a:gd name="connsiteX2" fmla="*/ 39873 w 91233"/>
                <a:gd name="connsiteY2" fmla="*/ 408307 h 410526"/>
                <a:gd name="connsiteX3" fmla="*/ 76385 w 91233"/>
                <a:gd name="connsiteY3" fmla="*/ 278132 h 410526"/>
                <a:gd name="connsiteX4" fmla="*/ 87498 w 91233"/>
                <a:gd name="connsiteY4" fmla="*/ 128907 h 410526"/>
                <a:gd name="connsiteX5" fmla="*/ 185 w 91233"/>
                <a:gd name="connsiteY5" fmla="*/ 320 h 41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233" h="410526">
                  <a:moveTo>
                    <a:pt x="185" y="320"/>
                  </a:moveTo>
                  <a:cubicBezTo>
                    <a:pt x="-3784" y="6670"/>
                    <a:pt x="57070" y="99009"/>
                    <a:pt x="63685" y="167007"/>
                  </a:cubicBezTo>
                  <a:cubicBezTo>
                    <a:pt x="70300" y="235005"/>
                    <a:pt x="37756" y="389786"/>
                    <a:pt x="39873" y="408307"/>
                  </a:cubicBezTo>
                  <a:cubicBezTo>
                    <a:pt x="41990" y="426828"/>
                    <a:pt x="68448" y="324699"/>
                    <a:pt x="76385" y="278132"/>
                  </a:cubicBezTo>
                  <a:cubicBezTo>
                    <a:pt x="84322" y="231565"/>
                    <a:pt x="97817" y="174151"/>
                    <a:pt x="87498" y="128907"/>
                  </a:cubicBezTo>
                  <a:cubicBezTo>
                    <a:pt x="77179" y="83663"/>
                    <a:pt x="4154" y="-6030"/>
                    <a:pt x="185" y="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6" name="フリーフォーム: 図形 875">
              <a:extLst>
                <a:ext uri="{FF2B5EF4-FFF2-40B4-BE49-F238E27FC236}">
                  <a16:creationId xmlns:a16="http://schemas.microsoft.com/office/drawing/2014/main" id="{3CAF4E78-D852-4E57-A3A0-CF37A1637915}"/>
                </a:ext>
              </a:extLst>
            </p:cNvPr>
            <p:cNvSpPr/>
            <p:nvPr/>
          </p:nvSpPr>
          <p:spPr>
            <a:xfrm>
              <a:off x="7486082" y="1856677"/>
              <a:ext cx="99250" cy="446946"/>
            </a:xfrm>
            <a:custGeom>
              <a:avLst/>
              <a:gdLst>
                <a:gd name="connsiteX0" fmla="*/ 568 w 99250"/>
                <a:gd name="connsiteY0" fmla="*/ 698 h 446946"/>
                <a:gd name="connsiteX1" fmla="*/ 56131 w 99250"/>
                <a:gd name="connsiteY1" fmla="*/ 135636 h 446946"/>
                <a:gd name="connsiteX2" fmla="*/ 79943 w 99250"/>
                <a:gd name="connsiteY2" fmla="*/ 442023 h 446946"/>
                <a:gd name="connsiteX3" fmla="*/ 91056 w 99250"/>
                <a:gd name="connsiteY3" fmla="*/ 315023 h 446946"/>
                <a:gd name="connsiteX4" fmla="*/ 94231 w 99250"/>
                <a:gd name="connsiteY4" fmla="*/ 186436 h 446946"/>
                <a:gd name="connsiteX5" fmla="*/ 568 w 99250"/>
                <a:gd name="connsiteY5" fmla="*/ 698 h 44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50" h="446946">
                  <a:moveTo>
                    <a:pt x="568" y="698"/>
                  </a:moveTo>
                  <a:cubicBezTo>
                    <a:pt x="-5782" y="-7769"/>
                    <a:pt x="42902" y="62082"/>
                    <a:pt x="56131" y="135636"/>
                  </a:cubicBezTo>
                  <a:cubicBezTo>
                    <a:pt x="69360" y="209190"/>
                    <a:pt x="74122" y="412125"/>
                    <a:pt x="79943" y="442023"/>
                  </a:cubicBezTo>
                  <a:cubicBezTo>
                    <a:pt x="85764" y="471921"/>
                    <a:pt x="88675" y="357621"/>
                    <a:pt x="91056" y="315023"/>
                  </a:cubicBezTo>
                  <a:cubicBezTo>
                    <a:pt x="93437" y="272425"/>
                    <a:pt x="106137" y="236178"/>
                    <a:pt x="94231" y="186436"/>
                  </a:cubicBezTo>
                  <a:cubicBezTo>
                    <a:pt x="82325" y="136694"/>
                    <a:pt x="6918" y="9165"/>
                    <a:pt x="568" y="6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7" name="フリーフォーム: 図形 876">
              <a:extLst>
                <a:ext uri="{FF2B5EF4-FFF2-40B4-BE49-F238E27FC236}">
                  <a16:creationId xmlns:a16="http://schemas.microsoft.com/office/drawing/2014/main" id="{D4D169D7-94EE-402B-B59A-9AA8BD5D072B}"/>
                </a:ext>
              </a:extLst>
            </p:cNvPr>
            <p:cNvSpPr/>
            <p:nvPr/>
          </p:nvSpPr>
          <p:spPr>
            <a:xfrm>
              <a:off x="7452926" y="1839207"/>
              <a:ext cx="235619" cy="790527"/>
            </a:xfrm>
            <a:custGeom>
              <a:avLst/>
              <a:gdLst>
                <a:gd name="connsiteX0" fmla="*/ 387 w 235619"/>
                <a:gd name="connsiteY0" fmla="*/ 3881 h 790527"/>
                <a:gd name="connsiteX1" fmla="*/ 167074 w 235619"/>
                <a:gd name="connsiteY1" fmla="*/ 111831 h 790527"/>
                <a:gd name="connsiteX2" fmla="*/ 205174 w 235619"/>
                <a:gd name="connsiteY2" fmla="*/ 372181 h 790527"/>
                <a:gd name="connsiteX3" fmla="*/ 154374 w 235619"/>
                <a:gd name="connsiteY3" fmla="*/ 757943 h 790527"/>
                <a:gd name="connsiteX4" fmla="*/ 152787 w 235619"/>
                <a:gd name="connsiteY4" fmla="*/ 769056 h 790527"/>
                <a:gd name="connsiteX5" fmla="*/ 211524 w 235619"/>
                <a:gd name="connsiteY5" fmla="*/ 362656 h 790527"/>
                <a:gd name="connsiteX6" fmla="*/ 224224 w 235619"/>
                <a:gd name="connsiteY6" fmla="*/ 589668 h 790527"/>
                <a:gd name="connsiteX7" fmla="*/ 219462 w 235619"/>
                <a:gd name="connsiteY7" fmla="*/ 237243 h 790527"/>
                <a:gd name="connsiteX8" fmla="*/ 387 w 235619"/>
                <a:gd name="connsiteY8" fmla="*/ 3881 h 79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619" h="790527">
                  <a:moveTo>
                    <a:pt x="387" y="3881"/>
                  </a:moveTo>
                  <a:cubicBezTo>
                    <a:pt x="-8344" y="-17021"/>
                    <a:pt x="132943" y="50448"/>
                    <a:pt x="167074" y="111831"/>
                  </a:cubicBezTo>
                  <a:cubicBezTo>
                    <a:pt x="201205" y="173214"/>
                    <a:pt x="207291" y="264496"/>
                    <a:pt x="205174" y="372181"/>
                  </a:cubicBezTo>
                  <a:cubicBezTo>
                    <a:pt x="203057" y="479866"/>
                    <a:pt x="163105" y="691797"/>
                    <a:pt x="154374" y="757943"/>
                  </a:cubicBezTo>
                  <a:cubicBezTo>
                    <a:pt x="145643" y="824089"/>
                    <a:pt x="152787" y="769056"/>
                    <a:pt x="152787" y="769056"/>
                  </a:cubicBezTo>
                  <a:cubicBezTo>
                    <a:pt x="162312" y="703175"/>
                    <a:pt x="199618" y="392554"/>
                    <a:pt x="211524" y="362656"/>
                  </a:cubicBezTo>
                  <a:cubicBezTo>
                    <a:pt x="223430" y="332758"/>
                    <a:pt x="222901" y="610570"/>
                    <a:pt x="224224" y="589668"/>
                  </a:cubicBezTo>
                  <a:cubicBezTo>
                    <a:pt x="225547" y="568766"/>
                    <a:pt x="252006" y="337785"/>
                    <a:pt x="219462" y="237243"/>
                  </a:cubicBezTo>
                  <a:cubicBezTo>
                    <a:pt x="186918" y="136701"/>
                    <a:pt x="9118" y="24783"/>
                    <a:pt x="387" y="3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8" name="フリーフォーム: 図形 877">
              <a:extLst>
                <a:ext uri="{FF2B5EF4-FFF2-40B4-BE49-F238E27FC236}">
                  <a16:creationId xmlns:a16="http://schemas.microsoft.com/office/drawing/2014/main" id="{14A9C879-7711-4FE3-9D85-225D4322A588}"/>
                </a:ext>
              </a:extLst>
            </p:cNvPr>
            <p:cNvSpPr/>
            <p:nvPr/>
          </p:nvSpPr>
          <p:spPr>
            <a:xfrm>
              <a:off x="7664608" y="2061964"/>
              <a:ext cx="380037" cy="240533"/>
            </a:xfrm>
            <a:custGeom>
              <a:avLst/>
              <a:gdLst>
                <a:gd name="connsiteX0" fmla="*/ 1430 w 380037"/>
                <a:gd name="connsiteY0" fmla="*/ 30361 h 240533"/>
                <a:gd name="connsiteX1" fmla="*/ 168117 w 380037"/>
                <a:gd name="connsiteY1" fmla="*/ 199 h 240533"/>
                <a:gd name="connsiteX2" fmla="*/ 166530 w 380037"/>
                <a:gd name="connsiteY2" fmla="*/ 19249 h 240533"/>
                <a:gd name="connsiteX3" fmla="*/ 252255 w 380037"/>
                <a:gd name="connsiteY3" fmla="*/ 57349 h 240533"/>
                <a:gd name="connsiteX4" fmla="*/ 377667 w 380037"/>
                <a:gd name="connsiteY4" fmla="*/ 239911 h 240533"/>
                <a:gd name="connsiteX5" fmla="*/ 330042 w 380037"/>
                <a:gd name="connsiteY5" fmla="*/ 114499 h 240533"/>
                <a:gd name="connsiteX6" fmla="*/ 276067 w 380037"/>
                <a:gd name="connsiteY6" fmla="*/ 44649 h 240533"/>
                <a:gd name="connsiteX7" fmla="*/ 1430 w 380037"/>
                <a:gd name="connsiteY7" fmla="*/ 30361 h 24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0037" h="240533">
                  <a:moveTo>
                    <a:pt x="1430" y="30361"/>
                  </a:moveTo>
                  <a:cubicBezTo>
                    <a:pt x="-16562" y="22953"/>
                    <a:pt x="140600" y="2051"/>
                    <a:pt x="168117" y="199"/>
                  </a:cubicBezTo>
                  <a:cubicBezTo>
                    <a:pt x="195634" y="-1653"/>
                    <a:pt x="152507" y="9724"/>
                    <a:pt x="166530" y="19249"/>
                  </a:cubicBezTo>
                  <a:cubicBezTo>
                    <a:pt x="180553" y="28774"/>
                    <a:pt x="217066" y="20572"/>
                    <a:pt x="252255" y="57349"/>
                  </a:cubicBezTo>
                  <a:cubicBezTo>
                    <a:pt x="287444" y="94126"/>
                    <a:pt x="364703" y="230386"/>
                    <a:pt x="377667" y="239911"/>
                  </a:cubicBezTo>
                  <a:cubicBezTo>
                    <a:pt x="390631" y="249436"/>
                    <a:pt x="346975" y="147043"/>
                    <a:pt x="330042" y="114499"/>
                  </a:cubicBezTo>
                  <a:cubicBezTo>
                    <a:pt x="313109" y="81955"/>
                    <a:pt x="326602" y="62112"/>
                    <a:pt x="276067" y="44649"/>
                  </a:cubicBezTo>
                  <a:cubicBezTo>
                    <a:pt x="225532" y="27186"/>
                    <a:pt x="19422" y="37769"/>
                    <a:pt x="1430" y="30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9" name="フリーフォーム: 図形 878">
              <a:extLst>
                <a:ext uri="{FF2B5EF4-FFF2-40B4-BE49-F238E27FC236}">
                  <a16:creationId xmlns:a16="http://schemas.microsoft.com/office/drawing/2014/main" id="{6375F8BD-442E-4489-B890-1A94BAE3BE9B}"/>
                </a:ext>
              </a:extLst>
            </p:cNvPr>
            <p:cNvSpPr/>
            <p:nvPr/>
          </p:nvSpPr>
          <p:spPr>
            <a:xfrm>
              <a:off x="7851611" y="2156860"/>
              <a:ext cx="172028" cy="160768"/>
            </a:xfrm>
            <a:custGeom>
              <a:avLst/>
              <a:gdLst>
                <a:gd name="connsiteX0" fmla="*/ 164 w 172028"/>
                <a:gd name="connsiteY0" fmla="*/ 553 h 160768"/>
                <a:gd name="connsiteX1" fmla="*/ 82714 w 172028"/>
                <a:gd name="connsiteY1" fmla="*/ 152953 h 160768"/>
                <a:gd name="connsiteX2" fmla="*/ 104939 w 172028"/>
                <a:gd name="connsiteY2" fmla="*/ 57703 h 160768"/>
                <a:gd name="connsiteX3" fmla="*/ 171614 w 172028"/>
                <a:gd name="connsiteY3" fmla="*/ 137078 h 160768"/>
                <a:gd name="connsiteX4" fmla="*/ 131927 w 172028"/>
                <a:gd name="connsiteY4" fmla="*/ 159303 h 160768"/>
                <a:gd name="connsiteX5" fmla="*/ 106527 w 172028"/>
                <a:gd name="connsiteY5" fmla="*/ 103740 h 160768"/>
                <a:gd name="connsiteX6" fmla="*/ 164 w 172028"/>
                <a:gd name="connsiteY6" fmla="*/ 553 h 160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028" h="160768">
                  <a:moveTo>
                    <a:pt x="164" y="553"/>
                  </a:moveTo>
                  <a:cubicBezTo>
                    <a:pt x="-3805" y="8755"/>
                    <a:pt x="65252" y="143428"/>
                    <a:pt x="82714" y="152953"/>
                  </a:cubicBezTo>
                  <a:cubicBezTo>
                    <a:pt x="100177" y="162478"/>
                    <a:pt x="90122" y="60349"/>
                    <a:pt x="104939" y="57703"/>
                  </a:cubicBezTo>
                  <a:cubicBezTo>
                    <a:pt x="119756" y="55057"/>
                    <a:pt x="167116" y="120145"/>
                    <a:pt x="171614" y="137078"/>
                  </a:cubicBezTo>
                  <a:cubicBezTo>
                    <a:pt x="176112" y="154011"/>
                    <a:pt x="142775" y="164859"/>
                    <a:pt x="131927" y="159303"/>
                  </a:cubicBezTo>
                  <a:cubicBezTo>
                    <a:pt x="121079" y="153747"/>
                    <a:pt x="125048" y="129934"/>
                    <a:pt x="106527" y="103740"/>
                  </a:cubicBezTo>
                  <a:cubicBezTo>
                    <a:pt x="88006" y="77546"/>
                    <a:pt x="4133" y="-7649"/>
                    <a:pt x="164" y="5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0" name="フリーフォーム: 図形 879">
              <a:extLst>
                <a:ext uri="{FF2B5EF4-FFF2-40B4-BE49-F238E27FC236}">
                  <a16:creationId xmlns:a16="http://schemas.microsoft.com/office/drawing/2014/main" id="{0B1CF893-FC55-466C-9134-7EAD6A8F0391}"/>
                </a:ext>
              </a:extLst>
            </p:cNvPr>
            <p:cNvSpPr/>
            <p:nvPr/>
          </p:nvSpPr>
          <p:spPr>
            <a:xfrm>
              <a:off x="7635256" y="2098153"/>
              <a:ext cx="250656" cy="609420"/>
            </a:xfrm>
            <a:custGeom>
              <a:avLst/>
              <a:gdLst>
                <a:gd name="connsiteX0" fmla="*/ 30782 w 250656"/>
                <a:gd name="connsiteY0" fmla="*/ 522 h 609420"/>
                <a:gd name="connsiteX1" fmla="*/ 246682 w 250656"/>
                <a:gd name="connsiteY1" fmla="*/ 51322 h 609420"/>
                <a:gd name="connsiteX2" fmla="*/ 172069 w 250656"/>
                <a:gd name="connsiteY2" fmla="*/ 89422 h 609420"/>
                <a:gd name="connsiteX3" fmla="*/ 187944 w 250656"/>
                <a:gd name="connsiteY3" fmla="*/ 110060 h 609420"/>
                <a:gd name="connsiteX4" fmla="*/ 175244 w 250656"/>
                <a:gd name="connsiteY4" fmla="*/ 356122 h 609420"/>
                <a:gd name="connsiteX5" fmla="*/ 133969 w 250656"/>
                <a:gd name="connsiteY5" fmla="*/ 100535 h 609420"/>
                <a:gd name="connsiteX6" fmla="*/ 130794 w 250656"/>
                <a:gd name="connsiteY6" fmla="*/ 256110 h 609420"/>
                <a:gd name="connsiteX7" fmla="*/ 100632 w 250656"/>
                <a:gd name="connsiteY7" fmla="*/ 429147 h 609420"/>
                <a:gd name="connsiteX8" fmla="*/ 157782 w 250656"/>
                <a:gd name="connsiteY8" fmla="*/ 422797 h 609420"/>
                <a:gd name="connsiteX9" fmla="*/ 108569 w 250656"/>
                <a:gd name="connsiteY9" fmla="*/ 486297 h 609420"/>
                <a:gd name="connsiteX10" fmla="*/ 72057 w 250656"/>
                <a:gd name="connsiteY10" fmla="*/ 564085 h 609420"/>
                <a:gd name="connsiteX11" fmla="*/ 2207 w 250656"/>
                <a:gd name="connsiteY11" fmla="*/ 576785 h 609420"/>
                <a:gd name="connsiteX12" fmla="*/ 18082 w 250656"/>
                <a:gd name="connsiteY12" fmla="*/ 124347 h 609420"/>
                <a:gd name="connsiteX13" fmla="*/ 24432 w 250656"/>
                <a:gd name="connsiteY13" fmla="*/ 294210 h 609420"/>
                <a:gd name="connsiteX14" fmla="*/ 37132 w 250656"/>
                <a:gd name="connsiteY14" fmla="*/ 395810 h 609420"/>
                <a:gd name="connsiteX15" fmla="*/ 59357 w 250656"/>
                <a:gd name="connsiteY15" fmla="*/ 173560 h 609420"/>
                <a:gd name="connsiteX16" fmla="*/ 122857 w 250656"/>
                <a:gd name="connsiteY16" fmla="*/ 33860 h 609420"/>
                <a:gd name="connsiteX17" fmla="*/ 30782 w 250656"/>
                <a:gd name="connsiteY17" fmla="*/ 522 h 60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0656" h="609420">
                  <a:moveTo>
                    <a:pt x="30782" y="522"/>
                  </a:moveTo>
                  <a:cubicBezTo>
                    <a:pt x="51419" y="3432"/>
                    <a:pt x="223134" y="36505"/>
                    <a:pt x="246682" y="51322"/>
                  </a:cubicBezTo>
                  <a:cubicBezTo>
                    <a:pt x="270230" y="66139"/>
                    <a:pt x="181859" y="79632"/>
                    <a:pt x="172069" y="89422"/>
                  </a:cubicBezTo>
                  <a:cubicBezTo>
                    <a:pt x="162279" y="99212"/>
                    <a:pt x="187415" y="65610"/>
                    <a:pt x="187944" y="110060"/>
                  </a:cubicBezTo>
                  <a:cubicBezTo>
                    <a:pt x="188473" y="154510"/>
                    <a:pt x="184240" y="357709"/>
                    <a:pt x="175244" y="356122"/>
                  </a:cubicBezTo>
                  <a:cubicBezTo>
                    <a:pt x="166248" y="354535"/>
                    <a:pt x="141377" y="117204"/>
                    <a:pt x="133969" y="100535"/>
                  </a:cubicBezTo>
                  <a:cubicBezTo>
                    <a:pt x="126561" y="83866"/>
                    <a:pt x="136350" y="201341"/>
                    <a:pt x="130794" y="256110"/>
                  </a:cubicBezTo>
                  <a:cubicBezTo>
                    <a:pt x="125238" y="310879"/>
                    <a:pt x="96134" y="401366"/>
                    <a:pt x="100632" y="429147"/>
                  </a:cubicBezTo>
                  <a:cubicBezTo>
                    <a:pt x="105130" y="456928"/>
                    <a:pt x="156459" y="413272"/>
                    <a:pt x="157782" y="422797"/>
                  </a:cubicBezTo>
                  <a:cubicBezTo>
                    <a:pt x="159105" y="432322"/>
                    <a:pt x="122856" y="462749"/>
                    <a:pt x="108569" y="486297"/>
                  </a:cubicBezTo>
                  <a:cubicBezTo>
                    <a:pt x="94282" y="509845"/>
                    <a:pt x="89784" y="549004"/>
                    <a:pt x="72057" y="564085"/>
                  </a:cubicBezTo>
                  <a:cubicBezTo>
                    <a:pt x="54330" y="579166"/>
                    <a:pt x="11203" y="650075"/>
                    <a:pt x="2207" y="576785"/>
                  </a:cubicBezTo>
                  <a:cubicBezTo>
                    <a:pt x="-6789" y="503495"/>
                    <a:pt x="14378" y="171443"/>
                    <a:pt x="18082" y="124347"/>
                  </a:cubicBezTo>
                  <a:cubicBezTo>
                    <a:pt x="21786" y="77251"/>
                    <a:pt x="21257" y="248966"/>
                    <a:pt x="24432" y="294210"/>
                  </a:cubicBezTo>
                  <a:cubicBezTo>
                    <a:pt x="27607" y="339454"/>
                    <a:pt x="31311" y="415918"/>
                    <a:pt x="37132" y="395810"/>
                  </a:cubicBezTo>
                  <a:cubicBezTo>
                    <a:pt x="42953" y="375702"/>
                    <a:pt x="45070" y="233885"/>
                    <a:pt x="59357" y="173560"/>
                  </a:cubicBezTo>
                  <a:cubicBezTo>
                    <a:pt x="73644" y="113235"/>
                    <a:pt x="124974" y="61112"/>
                    <a:pt x="122857" y="33860"/>
                  </a:cubicBezTo>
                  <a:cubicBezTo>
                    <a:pt x="120740" y="6608"/>
                    <a:pt x="10145" y="-2388"/>
                    <a:pt x="30782" y="5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1" name="フリーフォーム: 図形 880">
              <a:extLst>
                <a:ext uri="{FF2B5EF4-FFF2-40B4-BE49-F238E27FC236}">
                  <a16:creationId xmlns:a16="http://schemas.microsoft.com/office/drawing/2014/main" id="{1CC4A37E-63C3-4C2D-B352-EF6C27CAAF1E}"/>
                </a:ext>
              </a:extLst>
            </p:cNvPr>
            <p:cNvSpPr/>
            <p:nvPr/>
          </p:nvSpPr>
          <p:spPr>
            <a:xfrm>
              <a:off x="7304927" y="2352247"/>
              <a:ext cx="432093" cy="744194"/>
            </a:xfrm>
            <a:custGeom>
              <a:avLst/>
              <a:gdLst>
                <a:gd name="connsiteX0" fmla="*/ 430961 w 432093"/>
                <a:gd name="connsiteY0" fmla="*/ 306816 h 744194"/>
                <a:gd name="connsiteX1" fmla="*/ 218236 w 432093"/>
                <a:gd name="connsiteY1" fmla="*/ 476678 h 744194"/>
                <a:gd name="connsiteX2" fmla="*/ 162673 w 432093"/>
                <a:gd name="connsiteY2" fmla="*/ 578278 h 744194"/>
                <a:gd name="connsiteX3" fmla="*/ 235698 w 432093"/>
                <a:gd name="connsiteY3" fmla="*/ 436991 h 744194"/>
                <a:gd name="connsiteX4" fmla="*/ 95998 w 432093"/>
                <a:gd name="connsiteY4" fmla="*/ 578278 h 744194"/>
                <a:gd name="connsiteX5" fmla="*/ 142036 w 432093"/>
                <a:gd name="connsiteY5" fmla="*/ 743378 h 744194"/>
                <a:gd name="connsiteX6" fmla="*/ 105523 w 432093"/>
                <a:gd name="connsiteY6" fmla="*/ 632253 h 744194"/>
                <a:gd name="connsiteX7" fmla="*/ 748 w 432093"/>
                <a:gd name="connsiteY7" fmla="*/ 425878 h 744194"/>
                <a:gd name="connsiteX8" fmla="*/ 64248 w 432093"/>
                <a:gd name="connsiteY8" fmla="*/ 498903 h 744194"/>
                <a:gd name="connsiteX9" fmla="*/ 170611 w 432093"/>
                <a:gd name="connsiteY9" fmla="*/ 370316 h 744194"/>
                <a:gd name="connsiteX10" fmla="*/ 281736 w 432093"/>
                <a:gd name="connsiteY10" fmla="*/ 3603 h 744194"/>
                <a:gd name="connsiteX11" fmla="*/ 227761 w 432093"/>
                <a:gd name="connsiteY11" fmla="*/ 194103 h 744194"/>
                <a:gd name="connsiteX12" fmla="*/ 229348 w 432093"/>
                <a:gd name="connsiteY12" fmla="*/ 375078 h 744194"/>
                <a:gd name="connsiteX13" fmla="*/ 335711 w 432093"/>
                <a:gd name="connsiteY13" fmla="*/ 89328 h 744194"/>
                <a:gd name="connsiteX14" fmla="*/ 296023 w 432093"/>
                <a:gd name="connsiteY14" fmla="*/ 333803 h 744194"/>
                <a:gd name="connsiteX15" fmla="*/ 302373 w 432093"/>
                <a:gd name="connsiteY15" fmla="*/ 338566 h 744194"/>
                <a:gd name="connsiteX16" fmla="*/ 430961 w 432093"/>
                <a:gd name="connsiteY16" fmla="*/ 306816 h 74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2093" h="744194">
                  <a:moveTo>
                    <a:pt x="430961" y="306816"/>
                  </a:moveTo>
                  <a:cubicBezTo>
                    <a:pt x="416938" y="329835"/>
                    <a:pt x="262951" y="431434"/>
                    <a:pt x="218236" y="476678"/>
                  </a:cubicBezTo>
                  <a:cubicBezTo>
                    <a:pt x="173521" y="521922"/>
                    <a:pt x="159763" y="584892"/>
                    <a:pt x="162673" y="578278"/>
                  </a:cubicBezTo>
                  <a:cubicBezTo>
                    <a:pt x="165583" y="571664"/>
                    <a:pt x="246810" y="436991"/>
                    <a:pt x="235698" y="436991"/>
                  </a:cubicBezTo>
                  <a:cubicBezTo>
                    <a:pt x="224586" y="436991"/>
                    <a:pt x="111608" y="527214"/>
                    <a:pt x="95998" y="578278"/>
                  </a:cubicBezTo>
                  <a:cubicBezTo>
                    <a:pt x="80388" y="629342"/>
                    <a:pt x="140449" y="734382"/>
                    <a:pt x="142036" y="743378"/>
                  </a:cubicBezTo>
                  <a:cubicBezTo>
                    <a:pt x="143623" y="752374"/>
                    <a:pt x="129071" y="685170"/>
                    <a:pt x="105523" y="632253"/>
                  </a:cubicBezTo>
                  <a:cubicBezTo>
                    <a:pt x="81975" y="579336"/>
                    <a:pt x="7627" y="448103"/>
                    <a:pt x="748" y="425878"/>
                  </a:cubicBezTo>
                  <a:cubicBezTo>
                    <a:pt x="-6131" y="403653"/>
                    <a:pt x="35938" y="508163"/>
                    <a:pt x="64248" y="498903"/>
                  </a:cubicBezTo>
                  <a:cubicBezTo>
                    <a:pt x="92558" y="489643"/>
                    <a:pt x="134363" y="452866"/>
                    <a:pt x="170611" y="370316"/>
                  </a:cubicBezTo>
                  <a:cubicBezTo>
                    <a:pt x="206859" y="287766"/>
                    <a:pt x="272211" y="32972"/>
                    <a:pt x="281736" y="3603"/>
                  </a:cubicBezTo>
                  <a:cubicBezTo>
                    <a:pt x="291261" y="-25766"/>
                    <a:pt x="236492" y="132191"/>
                    <a:pt x="227761" y="194103"/>
                  </a:cubicBezTo>
                  <a:cubicBezTo>
                    <a:pt x="219030" y="256015"/>
                    <a:pt x="211356" y="392540"/>
                    <a:pt x="229348" y="375078"/>
                  </a:cubicBezTo>
                  <a:cubicBezTo>
                    <a:pt x="247340" y="357616"/>
                    <a:pt x="324599" y="96207"/>
                    <a:pt x="335711" y="89328"/>
                  </a:cubicBezTo>
                  <a:cubicBezTo>
                    <a:pt x="346823" y="82449"/>
                    <a:pt x="301579" y="292263"/>
                    <a:pt x="296023" y="333803"/>
                  </a:cubicBezTo>
                  <a:cubicBezTo>
                    <a:pt x="290467" y="375343"/>
                    <a:pt x="280148" y="342270"/>
                    <a:pt x="302373" y="338566"/>
                  </a:cubicBezTo>
                  <a:cubicBezTo>
                    <a:pt x="324598" y="334862"/>
                    <a:pt x="444984" y="283797"/>
                    <a:pt x="430961" y="3068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2" name="フリーフォーム: 図形 881">
              <a:extLst>
                <a:ext uri="{FF2B5EF4-FFF2-40B4-BE49-F238E27FC236}">
                  <a16:creationId xmlns:a16="http://schemas.microsoft.com/office/drawing/2014/main" id="{98DF8D25-006F-4880-9B33-5B03A8902BE0}"/>
                </a:ext>
              </a:extLst>
            </p:cNvPr>
            <p:cNvSpPr/>
            <p:nvPr/>
          </p:nvSpPr>
          <p:spPr>
            <a:xfrm>
              <a:off x="7382368" y="2931898"/>
              <a:ext cx="686960" cy="255476"/>
            </a:xfrm>
            <a:custGeom>
              <a:avLst/>
              <a:gdLst>
                <a:gd name="connsiteX0" fmla="*/ 1095 w 686960"/>
                <a:gd name="connsiteY0" fmla="*/ 22440 h 255476"/>
                <a:gd name="connsiteX1" fmla="*/ 245570 w 686960"/>
                <a:gd name="connsiteY1" fmla="*/ 3390 h 255476"/>
                <a:gd name="connsiteX2" fmla="*/ 466232 w 686960"/>
                <a:gd name="connsiteY2" fmla="*/ 104990 h 255476"/>
                <a:gd name="connsiteX3" fmla="*/ 378920 w 686960"/>
                <a:gd name="connsiteY3" fmla="*/ 58952 h 255476"/>
                <a:gd name="connsiteX4" fmla="*/ 677370 w 686960"/>
                <a:gd name="connsiteY4" fmla="*/ 246277 h 255476"/>
                <a:gd name="connsiteX5" fmla="*/ 590057 w 686960"/>
                <a:gd name="connsiteY5" fmla="*/ 208177 h 255476"/>
                <a:gd name="connsiteX6" fmla="*/ 356695 w 686960"/>
                <a:gd name="connsiteY6" fmla="*/ 47840 h 255476"/>
                <a:gd name="connsiteX7" fmla="*/ 347170 w 686960"/>
                <a:gd name="connsiteY7" fmla="*/ 4977 h 255476"/>
                <a:gd name="connsiteX8" fmla="*/ 1095 w 686960"/>
                <a:gd name="connsiteY8" fmla="*/ 22440 h 25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6960" h="255476">
                  <a:moveTo>
                    <a:pt x="1095" y="22440"/>
                  </a:moveTo>
                  <a:cubicBezTo>
                    <a:pt x="-15838" y="22175"/>
                    <a:pt x="168047" y="-10368"/>
                    <a:pt x="245570" y="3390"/>
                  </a:cubicBezTo>
                  <a:cubicBezTo>
                    <a:pt x="323093" y="17148"/>
                    <a:pt x="444007" y="95730"/>
                    <a:pt x="466232" y="104990"/>
                  </a:cubicBezTo>
                  <a:cubicBezTo>
                    <a:pt x="488457" y="114250"/>
                    <a:pt x="343730" y="35404"/>
                    <a:pt x="378920" y="58952"/>
                  </a:cubicBezTo>
                  <a:cubicBezTo>
                    <a:pt x="414110" y="82500"/>
                    <a:pt x="642181" y="221406"/>
                    <a:pt x="677370" y="246277"/>
                  </a:cubicBezTo>
                  <a:cubicBezTo>
                    <a:pt x="712560" y="271148"/>
                    <a:pt x="643503" y="241250"/>
                    <a:pt x="590057" y="208177"/>
                  </a:cubicBezTo>
                  <a:cubicBezTo>
                    <a:pt x="536611" y="175104"/>
                    <a:pt x="397176" y="81707"/>
                    <a:pt x="356695" y="47840"/>
                  </a:cubicBezTo>
                  <a:cubicBezTo>
                    <a:pt x="316214" y="13973"/>
                    <a:pt x="410405" y="11327"/>
                    <a:pt x="347170" y="4977"/>
                  </a:cubicBezTo>
                  <a:cubicBezTo>
                    <a:pt x="283935" y="-1373"/>
                    <a:pt x="18028" y="22705"/>
                    <a:pt x="1095" y="224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3" name="フリーフォーム: 図形 882">
              <a:extLst>
                <a:ext uri="{FF2B5EF4-FFF2-40B4-BE49-F238E27FC236}">
                  <a16:creationId xmlns:a16="http://schemas.microsoft.com/office/drawing/2014/main" id="{D8201BB6-2975-4605-817F-FB9E32DFAA4E}"/>
                </a:ext>
              </a:extLst>
            </p:cNvPr>
            <p:cNvSpPr/>
            <p:nvPr/>
          </p:nvSpPr>
          <p:spPr>
            <a:xfrm>
              <a:off x="7345726" y="2949921"/>
              <a:ext cx="806613" cy="268172"/>
            </a:xfrm>
            <a:custGeom>
              <a:avLst/>
              <a:gdLst>
                <a:gd name="connsiteX0" fmla="*/ 2812 w 806613"/>
                <a:gd name="connsiteY0" fmla="*/ 10767 h 268172"/>
                <a:gd name="connsiteX1" fmla="*/ 232999 w 806613"/>
                <a:gd name="connsiteY1" fmla="*/ 10767 h 268172"/>
                <a:gd name="connsiteX2" fmla="*/ 282212 w 806613"/>
                <a:gd name="connsiteY2" fmla="*/ 1242 h 268172"/>
                <a:gd name="connsiteX3" fmla="*/ 359999 w 806613"/>
                <a:gd name="connsiteY3" fmla="*/ 42517 h 268172"/>
                <a:gd name="connsiteX4" fmla="*/ 450487 w 806613"/>
                <a:gd name="connsiteY4" fmla="*/ 140942 h 268172"/>
                <a:gd name="connsiteX5" fmla="*/ 802912 w 806613"/>
                <a:gd name="connsiteY5" fmla="*/ 266354 h 268172"/>
                <a:gd name="connsiteX6" fmla="*/ 621937 w 806613"/>
                <a:gd name="connsiteY6" fmla="*/ 204442 h 268172"/>
                <a:gd name="connsiteX7" fmla="*/ 410799 w 806613"/>
                <a:gd name="connsiteY7" fmla="*/ 56804 h 268172"/>
                <a:gd name="connsiteX8" fmla="*/ 2812 w 806613"/>
                <a:gd name="connsiteY8" fmla="*/ 10767 h 268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6613" h="268172">
                  <a:moveTo>
                    <a:pt x="2812" y="10767"/>
                  </a:moveTo>
                  <a:cubicBezTo>
                    <a:pt x="-26821" y="3094"/>
                    <a:pt x="186432" y="12355"/>
                    <a:pt x="232999" y="10767"/>
                  </a:cubicBezTo>
                  <a:cubicBezTo>
                    <a:pt x="279566" y="9179"/>
                    <a:pt x="261046" y="-4050"/>
                    <a:pt x="282212" y="1242"/>
                  </a:cubicBezTo>
                  <a:cubicBezTo>
                    <a:pt x="303378" y="6534"/>
                    <a:pt x="331953" y="19234"/>
                    <a:pt x="359999" y="42517"/>
                  </a:cubicBezTo>
                  <a:cubicBezTo>
                    <a:pt x="388045" y="65800"/>
                    <a:pt x="376668" y="103636"/>
                    <a:pt x="450487" y="140942"/>
                  </a:cubicBezTo>
                  <a:cubicBezTo>
                    <a:pt x="524306" y="178248"/>
                    <a:pt x="774337" y="255771"/>
                    <a:pt x="802912" y="266354"/>
                  </a:cubicBezTo>
                  <a:cubicBezTo>
                    <a:pt x="831487" y="276937"/>
                    <a:pt x="687289" y="239367"/>
                    <a:pt x="621937" y="204442"/>
                  </a:cubicBezTo>
                  <a:cubicBezTo>
                    <a:pt x="556585" y="169517"/>
                    <a:pt x="509489" y="89083"/>
                    <a:pt x="410799" y="56804"/>
                  </a:cubicBezTo>
                  <a:cubicBezTo>
                    <a:pt x="312109" y="24525"/>
                    <a:pt x="32445" y="18440"/>
                    <a:pt x="2812" y="10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4" name="フリーフォーム: 図形 883">
              <a:extLst>
                <a:ext uri="{FF2B5EF4-FFF2-40B4-BE49-F238E27FC236}">
                  <a16:creationId xmlns:a16="http://schemas.microsoft.com/office/drawing/2014/main" id="{78C2858B-CF69-41FF-B50A-E037B9F06821}"/>
                </a:ext>
              </a:extLst>
            </p:cNvPr>
            <p:cNvSpPr/>
            <p:nvPr/>
          </p:nvSpPr>
          <p:spPr>
            <a:xfrm>
              <a:off x="7835786" y="2253904"/>
              <a:ext cx="142113" cy="770519"/>
            </a:xfrm>
            <a:custGeom>
              <a:avLst/>
              <a:gdLst>
                <a:gd name="connsiteX0" fmla="*/ 57264 w 142113"/>
                <a:gd name="connsiteY0" fmla="*/ 2463 h 770519"/>
                <a:gd name="connsiteX1" fmla="*/ 69964 w 142113"/>
                <a:gd name="connsiteY1" fmla="*/ 362296 h 770519"/>
                <a:gd name="connsiteX2" fmla="*/ 74197 w 142113"/>
                <a:gd name="connsiteY2" fmla="*/ 402513 h 770519"/>
                <a:gd name="connsiteX3" fmla="*/ 141931 w 142113"/>
                <a:gd name="connsiteY3" fmla="*/ 220479 h 770519"/>
                <a:gd name="connsiteX4" fmla="*/ 95364 w 142113"/>
                <a:gd name="connsiteY4" fmla="*/ 396163 h 770519"/>
                <a:gd name="connsiteX5" fmla="*/ 133464 w 142113"/>
                <a:gd name="connsiteY5" fmla="*/ 766579 h 770519"/>
                <a:gd name="connsiteX6" fmla="*/ 97481 w 142113"/>
                <a:gd name="connsiteY6" fmla="*/ 578196 h 770519"/>
                <a:gd name="connsiteX7" fmla="*/ 36097 w 142113"/>
                <a:gd name="connsiteY7" fmla="*/ 370763 h 770519"/>
                <a:gd name="connsiteX8" fmla="*/ 114 w 142113"/>
                <a:gd name="connsiteY8" fmla="*/ 544329 h 770519"/>
                <a:gd name="connsiteX9" fmla="*/ 36097 w 142113"/>
                <a:gd name="connsiteY9" fmla="*/ 597246 h 770519"/>
                <a:gd name="connsiteX10" fmla="*/ 114 w 142113"/>
                <a:gd name="connsiteY10" fmla="*/ 466013 h 770519"/>
                <a:gd name="connsiteX11" fmla="*/ 50914 w 142113"/>
                <a:gd name="connsiteY11" fmla="*/ 216246 h 770519"/>
                <a:gd name="connsiteX12" fmla="*/ 57264 w 142113"/>
                <a:gd name="connsiteY12" fmla="*/ 2463 h 7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13" h="770519">
                  <a:moveTo>
                    <a:pt x="57264" y="2463"/>
                  </a:moveTo>
                  <a:cubicBezTo>
                    <a:pt x="60439" y="26805"/>
                    <a:pt x="67142" y="295621"/>
                    <a:pt x="69964" y="362296"/>
                  </a:cubicBezTo>
                  <a:cubicBezTo>
                    <a:pt x="72786" y="428971"/>
                    <a:pt x="62203" y="426149"/>
                    <a:pt x="74197" y="402513"/>
                  </a:cubicBezTo>
                  <a:cubicBezTo>
                    <a:pt x="86191" y="378877"/>
                    <a:pt x="138403" y="221537"/>
                    <a:pt x="141931" y="220479"/>
                  </a:cubicBezTo>
                  <a:cubicBezTo>
                    <a:pt x="145459" y="219421"/>
                    <a:pt x="96775" y="305146"/>
                    <a:pt x="95364" y="396163"/>
                  </a:cubicBezTo>
                  <a:cubicBezTo>
                    <a:pt x="93953" y="487180"/>
                    <a:pt x="133111" y="736240"/>
                    <a:pt x="133464" y="766579"/>
                  </a:cubicBezTo>
                  <a:cubicBezTo>
                    <a:pt x="133817" y="796918"/>
                    <a:pt x="113709" y="644165"/>
                    <a:pt x="97481" y="578196"/>
                  </a:cubicBezTo>
                  <a:cubicBezTo>
                    <a:pt x="81253" y="512227"/>
                    <a:pt x="52325" y="376408"/>
                    <a:pt x="36097" y="370763"/>
                  </a:cubicBezTo>
                  <a:cubicBezTo>
                    <a:pt x="19869" y="365119"/>
                    <a:pt x="114" y="506582"/>
                    <a:pt x="114" y="544329"/>
                  </a:cubicBezTo>
                  <a:cubicBezTo>
                    <a:pt x="114" y="582076"/>
                    <a:pt x="36097" y="610299"/>
                    <a:pt x="36097" y="597246"/>
                  </a:cubicBezTo>
                  <a:cubicBezTo>
                    <a:pt x="36097" y="584193"/>
                    <a:pt x="-2356" y="529513"/>
                    <a:pt x="114" y="466013"/>
                  </a:cubicBezTo>
                  <a:cubicBezTo>
                    <a:pt x="2583" y="402513"/>
                    <a:pt x="41036" y="292093"/>
                    <a:pt x="50914" y="216246"/>
                  </a:cubicBezTo>
                  <a:cubicBezTo>
                    <a:pt x="60792" y="140399"/>
                    <a:pt x="54089" y="-21879"/>
                    <a:pt x="57264" y="2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5" name="円弧 884">
              <a:extLst>
                <a:ext uri="{FF2B5EF4-FFF2-40B4-BE49-F238E27FC236}">
                  <a16:creationId xmlns:a16="http://schemas.microsoft.com/office/drawing/2014/main" id="{D8AD4710-846A-434C-A267-0B49D7C2FC1B}"/>
                </a:ext>
              </a:extLst>
            </p:cNvPr>
            <p:cNvSpPr/>
            <p:nvPr/>
          </p:nvSpPr>
          <p:spPr>
            <a:xfrm>
              <a:off x="7804998" y="2700867"/>
              <a:ext cx="45719" cy="45719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6" name="フリーフォーム: 図形 885">
              <a:extLst>
                <a:ext uri="{FF2B5EF4-FFF2-40B4-BE49-F238E27FC236}">
                  <a16:creationId xmlns:a16="http://schemas.microsoft.com/office/drawing/2014/main" id="{B01359C7-BF2B-4FBD-A290-CA7DA00C956A}"/>
                </a:ext>
              </a:extLst>
            </p:cNvPr>
            <p:cNvSpPr/>
            <p:nvPr/>
          </p:nvSpPr>
          <p:spPr>
            <a:xfrm>
              <a:off x="7610631" y="2345430"/>
              <a:ext cx="293791" cy="615882"/>
            </a:xfrm>
            <a:custGeom>
              <a:avLst/>
              <a:gdLst>
                <a:gd name="connsiteX0" fmla="*/ 223152 w 293791"/>
                <a:gd name="connsiteY0" fmla="*/ 203037 h 615882"/>
                <a:gd name="connsiteX1" fmla="*/ 125786 w 293791"/>
                <a:gd name="connsiteY1" fmla="*/ 406237 h 615882"/>
                <a:gd name="connsiteX2" fmla="*/ 3019 w 293791"/>
                <a:gd name="connsiteY2" fmla="*/ 562870 h 615882"/>
                <a:gd name="connsiteX3" fmla="*/ 49586 w 293791"/>
                <a:gd name="connsiteY3" fmla="*/ 520537 h 615882"/>
                <a:gd name="connsiteX4" fmla="*/ 180819 w 293791"/>
                <a:gd name="connsiteY4" fmla="*/ 615787 h 615882"/>
                <a:gd name="connsiteX5" fmla="*/ 149069 w 293791"/>
                <a:gd name="connsiteY5" fmla="*/ 537470 h 615882"/>
                <a:gd name="connsiteX6" fmla="*/ 149069 w 293791"/>
                <a:gd name="connsiteY6" fmla="*/ 493020 h 615882"/>
                <a:gd name="connsiteX7" fmla="*/ 185052 w 293791"/>
                <a:gd name="connsiteY7" fmla="*/ 569220 h 615882"/>
                <a:gd name="connsiteX8" fmla="*/ 166002 w 293791"/>
                <a:gd name="connsiteY8" fmla="*/ 446453 h 615882"/>
                <a:gd name="connsiteX9" fmla="*/ 159652 w 293791"/>
                <a:gd name="connsiteY9" fmla="*/ 404120 h 615882"/>
                <a:gd name="connsiteX10" fmla="*/ 185052 w 293791"/>
                <a:gd name="connsiteY10" fmla="*/ 374487 h 615882"/>
                <a:gd name="connsiteX11" fmla="*/ 290886 w 293791"/>
                <a:gd name="connsiteY11" fmla="*/ 8303 h 615882"/>
                <a:gd name="connsiteX12" fmla="*/ 261252 w 293791"/>
                <a:gd name="connsiteY12" fmla="*/ 126837 h 615882"/>
                <a:gd name="connsiteX13" fmla="*/ 223152 w 293791"/>
                <a:gd name="connsiteY13" fmla="*/ 203037 h 61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3791" h="615882">
                  <a:moveTo>
                    <a:pt x="223152" y="203037"/>
                  </a:moveTo>
                  <a:cubicBezTo>
                    <a:pt x="200574" y="249604"/>
                    <a:pt x="162475" y="346265"/>
                    <a:pt x="125786" y="406237"/>
                  </a:cubicBezTo>
                  <a:cubicBezTo>
                    <a:pt x="89097" y="466209"/>
                    <a:pt x="15719" y="543820"/>
                    <a:pt x="3019" y="562870"/>
                  </a:cubicBezTo>
                  <a:cubicBezTo>
                    <a:pt x="-9681" y="581920"/>
                    <a:pt x="19953" y="511718"/>
                    <a:pt x="49586" y="520537"/>
                  </a:cubicBezTo>
                  <a:cubicBezTo>
                    <a:pt x="79219" y="529357"/>
                    <a:pt x="164239" y="612965"/>
                    <a:pt x="180819" y="615787"/>
                  </a:cubicBezTo>
                  <a:cubicBezTo>
                    <a:pt x="197399" y="618609"/>
                    <a:pt x="154361" y="557931"/>
                    <a:pt x="149069" y="537470"/>
                  </a:cubicBezTo>
                  <a:cubicBezTo>
                    <a:pt x="143777" y="517009"/>
                    <a:pt x="143072" y="487728"/>
                    <a:pt x="149069" y="493020"/>
                  </a:cubicBezTo>
                  <a:cubicBezTo>
                    <a:pt x="155066" y="498312"/>
                    <a:pt x="182230" y="576981"/>
                    <a:pt x="185052" y="569220"/>
                  </a:cubicBezTo>
                  <a:cubicBezTo>
                    <a:pt x="187874" y="561459"/>
                    <a:pt x="170235" y="473970"/>
                    <a:pt x="166002" y="446453"/>
                  </a:cubicBezTo>
                  <a:cubicBezTo>
                    <a:pt x="161769" y="418936"/>
                    <a:pt x="156477" y="416114"/>
                    <a:pt x="159652" y="404120"/>
                  </a:cubicBezTo>
                  <a:cubicBezTo>
                    <a:pt x="162827" y="392126"/>
                    <a:pt x="163180" y="440456"/>
                    <a:pt x="185052" y="374487"/>
                  </a:cubicBezTo>
                  <a:cubicBezTo>
                    <a:pt x="206924" y="308518"/>
                    <a:pt x="278186" y="49578"/>
                    <a:pt x="290886" y="8303"/>
                  </a:cubicBezTo>
                  <a:cubicBezTo>
                    <a:pt x="303586" y="-32972"/>
                    <a:pt x="271130" y="91206"/>
                    <a:pt x="261252" y="126837"/>
                  </a:cubicBezTo>
                  <a:cubicBezTo>
                    <a:pt x="251374" y="162468"/>
                    <a:pt x="245730" y="156470"/>
                    <a:pt x="223152" y="2030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7" name="フリーフォーム: 図形 886">
              <a:extLst>
                <a:ext uri="{FF2B5EF4-FFF2-40B4-BE49-F238E27FC236}">
                  <a16:creationId xmlns:a16="http://schemas.microsoft.com/office/drawing/2014/main" id="{AE45734F-CF78-4DC4-8952-9132731ABCA3}"/>
                </a:ext>
              </a:extLst>
            </p:cNvPr>
            <p:cNvSpPr/>
            <p:nvPr/>
          </p:nvSpPr>
          <p:spPr>
            <a:xfrm>
              <a:off x="7973926" y="2185948"/>
              <a:ext cx="551905" cy="157665"/>
            </a:xfrm>
            <a:custGeom>
              <a:avLst/>
              <a:gdLst>
                <a:gd name="connsiteX0" fmla="*/ 5907 w 551905"/>
                <a:gd name="connsiteY0" fmla="*/ 6919 h 157665"/>
                <a:gd name="connsiteX1" fmla="*/ 329757 w 551905"/>
                <a:gd name="connsiteY1" fmla="*/ 108519 h 157665"/>
                <a:gd name="connsiteX2" fmla="*/ 547774 w 551905"/>
                <a:gd name="connsiteY2" fmla="*/ 157202 h 157665"/>
                <a:gd name="connsiteX3" fmla="*/ 469457 w 551905"/>
                <a:gd name="connsiteY3" fmla="*/ 131802 h 157665"/>
                <a:gd name="connsiteX4" fmla="*/ 429241 w 551905"/>
                <a:gd name="connsiteY4" fmla="*/ 110635 h 157665"/>
                <a:gd name="connsiteX5" fmla="*/ 321291 w 551905"/>
                <a:gd name="connsiteY5" fmla="*/ 91585 h 157665"/>
                <a:gd name="connsiteX6" fmla="*/ 192174 w 551905"/>
                <a:gd name="connsiteY6" fmla="*/ 32319 h 157665"/>
                <a:gd name="connsiteX7" fmla="*/ 126557 w 551905"/>
                <a:gd name="connsiteY7" fmla="*/ 11152 h 157665"/>
                <a:gd name="connsiteX8" fmla="*/ 5907 w 551905"/>
                <a:gd name="connsiteY8" fmla="*/ 6919 h 15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1905" h="157665">
                  <a:moveTo>
                    <a:pt x="5907" y="6919"/>
                  </a:moveTo>
                  <a:cubicBezTo>
                    <a:pt x="39774" y="23147"/>
                    <a:pt x="239446" y="83472"/>
                    <a:pt x="329757" y="108519"/>
                  </a:cubicBezTo>
                  <a:cubicBezTo>
                    <a:pt x="420068" y="133566"/>
                    <a:pt x="524491" y="153322"/>
                    <a:pt x="547774" y="157202"/>
                  </a:cubicBezTo>
                  <a:cubicBezTo>
                    <a:pt x="571057" y="161082"/>
                    <a:pt x="489212" y="139563"/>
                    <a:pt x="469457" y="131802"/>
                  </a:cubicBezTo>
                  <a:cubicBezTo>
                    <a:pt x="449702" y="124041"/>
                    <a:pt x="453935" y="117338"/>
                    <a:pt x="429241" y="110635"/>
                  </a:cubicBezTo>
                  <a:cubicBezTo>
                    <a:pt x="404547" y="103932"/>
                    <a:pt x="360802" y="104638"/>
                    <a:pt x="321291" y="91585"/>
                  </a:cubicBezTo>
                  <a:cubicBezTo>
                    <a:pt x="281780" y="78532"/>
                    <a:pt x="224630" y="45724"/>
                    <a:pt x="192174" y="32319"/>
                  </a:cubicBezTo>
                  <a:cubicBezTo>
                    <a:pt x="159718" y="18914"/>
                    <a:pt x="159718" y="14680"/>
                    <a:pt x="126557" y="11152"/>
                  </a:cubicBezTo>
                  <a:cubicBezTo>
                    <a:pt x="93396" y="7624"/>
                    <a:pt x="-27960" y="-9309"/>
                    <a:pt x="5907" y="69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8" name="フリーフォーム: 図形 887">
              <a:extLst>
                <a:ext uri="{FF2B5EF4-FFF2-40B4-BE49-F238E27FC236}">
                  <a16:creationId xmlns:a16="http://schemas.microsoft.com/office/drawing/2014/main" id="{7A0D705A-687E-4E21-AC39-33316C45D44B}"/>
                </a:ext>
              </a:extLst>
            </p:cNvPr>
            <p:cNvSpPr/>
            <p:nvPr/>
          </p:nvSpPr>
          <p:spPr>
            <a:xfrm>
              <a:off x="8037420" y="2304572"/>
              <a:ext cx="338287" cy="704742"/>
            </a:xfrm>
            <a:custGeom>
              <a:avLst/>
              <a:gdLst>
                <a:gd name="connsiteX0" fmla="*/ 338230 w 338287"/>
                <a:gd name="connsiteY0" fmla="*/ 478 h 704742"/>
                <a:gd name="connsiteX1" fmla="*/ 185830 w 338287"/>
                <a:gd name="connsiteY1" fmla="*/ 91495 h 704742"/>
                <a:gd name="connsiteX2" fmla="*/ 177363 w 338287"/>
                <a:gd name="connsiteY2" fmla="*/ 273528 h 704742"/>
                <a:gd name="connsiteX3" fmla="*/ 154080 w 338287"/>
                <a:gd name="connsiteY3" fmla="*/ 186745 h 704742"/>
                <a:gd name="connsiteX4" fmla="*/ 118097 w 338287"/>
                <a:gd name="connsiteY4" fmla="*/ 104195 h 704742"/>
                <a:gd name="connsiteX5" fmla="*/ 77880 w 338287"/>
                <a:gd name="connsiteY5" fmla="*/ 262945 h 704742"/>
                <a:gd name="connsiteX6" fmla="*/ 79997 w 338287"/>
                <a:gd name="connsiteY6" fmla="*/ 237545 h 704742"/>
                <a:gd name="connsiteX7" fmla="*/ 96930 w 338287"/>
                <a:gd name="connsiteY7" fmla="*/ 260828 h 704742"/>
                <a:gd name="connsiteX8" fmla="*/ 96930 w 338287"/>
                <a:gd name="connsiteY8" fmla="*/ 373011 h 704742"/>
                <a:gd name="connsiteX9" fmla="*/ 35547 w 338287"/>
                <a:gd name="connsiteY9" fmla="*/ 633361 h 704742"/>
                <a:gd name="connsiteX10" fmla="*/ 1680 w 338287"/>
                <a:gd name="connsiteY10" fmla="*/ 696861 h 704742"/>
                <a:gd name="connsiteX11" fmla="*/ 14380 w 338287"/>
                <a:gd name="connsiteY11" fmla="*/ 489428 h 704742"/>
                <a:gd name="connsiteX12" fmla="*/ 92697 w 338287"/>
                <a:gd name="connsiteY12" fmla="*/ 146528 h 704742"/>
                <a:gd name="connsiteX13" fmla="*/ 135030 w 338287"/>
                <a:gd name="connsiteY13" fmla="*/ 252361 h 704742"/>
                <a:gd name="connsiteX14" fmla="*/ 166780 w 338287"/>
                <a:gd name="connsiteY14" fmla="*/ 127478 h 704742"/>
                <a:gd name="connsiteX15" fmla="*/ 338230 w 338287"/>
                <a:gd name="connsiteY15" fmla="*/ 478 h 70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8287" h="704742">
                  <a:moveTo>
                    <a:pt x="338230" y="478"/>
                  </a:moveTo>
                  <a:cubicBezTo>
                    <a:pt x="341405" y="-5519"/>
                    <a:pt x="212641" y="45987"/>
                    <a:pt x="185830" y="91495"/>
                  </a:cubicBezTo>
                  <a:cubicBezTo>
                    <a:pt x="159019" y="137003"/>
                    <a:pt x="182655" y="257653"/>
                    <a:pt x="177363" y="273528"/>
                  </a:cubicBezTo>
                  <a:cubicBezTo>
                    <a:pt x="172071" y="289403"/>
                    <a:pt x="163958" y="214967"/>
                    <a:pt x="154080" y="186745"/>
                  </a:cubicBezTo>
                  <a:cubicBezTo>
                    <a:pt x="144202" y="158523"/>
                    <a:pt x="130797" y="91495"/>
                    <a:pt x="118097" y="104195"/>
                  </a:cubicBezTo>
                  <a:cubicBezTo>
                    <a:pt x="105397" y="116895"/>
                    <a:pt x="84230" y="240720"/>
                    <a:pt x="77880" y="262945"/>
                  </a:cubicBezTo>
                  <a:cubicBezTo>
                    <a:pt x="71530" y="285170"/>
                    <a:pt x="76822" y="237898"/>
                    <a:pt x="79997" y="237545"/>
                  </a:cubicBezTo>
                  <a:cubicBezTo>
                    <a:pt x="83172" y="237192"/>
                    <a:pt x="94108" y="238250"/>
                    <a:pt x="96930" y="260828"/>
                  </a:cubicBezTo>
                  <a:cubicBezTo>
                    <a:pt x="99752" y="283406"/>
                    <a:pt x="107160" y="310922"/>
                    <a:pt x="96930" y="373011"/>
                  </a:cubicBezTo>
                  <a:cubicBezTo>
                    <a:pt x="86700" y="435100"/>
                    <a:pt x="51422" y="579386"/>
                    <a:pt x="35547" y="633361"/>
                  </a:cubicBezTo>
                  <a:cubicBezTo>
                    <a:pt x="19672" y="687336"/>
                    <a:pt x="5208" y="720850"/>
                    <a:pt x="1680" y="696861"/>
                  </a:cubicBezTo>
                  <a:cubicBezTo>
                    <a:pt x="-1848" y="672872"/>
                    <a:pt x="-790" y="581150"/>
                    <a:pt x="14380" y="489428"/>
                  </a:cubicBezTo>
                  <a:cubicBezTo>
                    <a:pt x="29550" y="397706"/>
                    <a:pt x="72589" y="186039"/>
                    <a:pt x="92697" y="146528"/>
                  </a:cubicBezTo>
                  <a:cubicBezTo>
                    <a:pt x="112805" y="107017"/>
                    <a:pt x="122683" y="255536"/>
                    <a:pt x="135030" y="252361"/>
                  </a:cubicBezTo>
                  <a:cubicBezTo>
                    <a:pt x="147377" y="249186"/>
                    <a:pt x="137499" y="167342"/>
                    <a:pt x="166780" y="127478"/>
                  </a:cubicBezTo>
                  <a:cubicBezTo>
                    <a:pt x="196061" y="87614"/>
                    <a:pt x="335055" y="6475"/>
                    <a:pt x="338230" y="4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9" name="フリーフォーム: 図形 888">
              <a:extLst>
                <a:ext uri="{FF2B5EF4-FFF2-40B4-BE49-F238E27FC236}">
                  <a16:creationId xmlns:a16="http://schemas.microsoft.com/office/drawing/2014/main" id="{5D851F0B-BDBF-4D5F-B659-34977076B476}"/>
                </a:ext>
              </a:extLst>
            </p:cNvPr>
            <p:cNvSpPr/>
            <p:nvPr/>
          </p:nvSpPr>
          <p:spPr>
            <a:xfrm>
              <a:off x="8390547" y="2288822"/>
              <a:ext cx="422130" cy="217842"/>
            </a:xfrm>
            <a:custGeom>
              <a:avLst/>
              <a:gdLst>
                <a:gd name="connsiteX0" fmla="*/ 59716 w 422130"/>
                <a:gd name="connsiteY0" fmla="*/ 9878 h 217842"/>
                <a:gd name="connsiteX1" fmla="*/ 391503 w 422130"/>
                <a:gd name="connsiteY1" fmla="*/ 149578 h 217842"/>
                <a:gd name="connsiteX2" fmla="*/ 407378 w 422130"/>
                <a:gd name="connsiteY2" fmla="*/ 149578 h 217842"/>
                <a:gd name="connsiteX3" fmla="*/ 296253 w 422130"/>
                <a:gd name="connsiteY3" fmla="*/ 154341 h 217842"/>
                <a:gd name="connsiteX4" fmla="*/ 316891 w 422130"/>
                <a:gd name="connsiteY4" fmla="*/ 217841 h 217842"/>
                <a:gd name="connsiteX5" fmla="*/ 253391 w 422130"/>
                <a:gd name="connsiteY5" fmla="*/ 152753 h 217842"/>
                <a:gd name="connsiteX6" fmla="*/ 164491 w 422130"/>
                <a:gd name="connsiteY6" fmla="*/ 101953 h 217842"/>
                <a:gd name="connsiteX7" fmla="*/ 8916 w 422130"/>
                <a:gd name="connsiteY7" fmla="*/ 19403 h 217842"/>
                <a:gd name="connsiteX8" fmla="*/ 59716 w 422130"/>
                <a:gd name="connsiteY8" fmla="*/ 9878 h 217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130" h="217842">
                  <a:moveTo>
                    <a:pt x="59716" y="9878"/>
                  </a:moveTo>
                  <a:cubicBezTo>
                    <a:pt x="123481" y="31574"/>
                    <a:pt x="333559" y="126295"/>
                    <a:pt x="391503" y="149578"/>
                  </a:cubicBezTo>
                  <a:cubicBezTo>
                    <a:pt x="449447" y="172861"/>
                    <a:pt x="407378" y="149578"/>
                    <a:pt x="407378" y="149578"/>
                  </a:cubicBezTo>
                  <a:cubicBezTo>
                    <a:pt x="391503" y="150372"/>
                    <a:pt x="311334" y="142964"/>
                    <a:pt x="296253" y="154341"/>
                  </a:cubicBezTo>
                  <a:cubicBezTo>
                    <a:pt x="281172" y="165718"/>
                    <a:pt x="324035" y="218106"/>
                    <a:pt x="316891" y="217841"/>
                  </a:cubicBezTo>
                  <a:cubicBezTo>
                    <a:pt x="309747" y="217576"/>
                    <a:pt x="278791" y="172068"/>
                    <a:pt x="253391" y="152753"/>
                  </a:cubicBezTo>
                  <a:cubicBezTo>
                    <a:pt x="227991" y="133438"/>
                    <a:pt x="205237" y="124178"/>
                    <a:pt x="164491" y="101953"/>
                  </a:cubicBezTo>
                  <a:cubicBezTo>
                    <a:pt x="123745" y="79728"/>
                    <a:pt x="26643" y="31574"/>
                    <a:pt x="8916" y="19403"/>
                  </a:cubicBezTo>
                  <a:cubicBezTo>
                    <a:pt x="-8811" y="7232"/>
                    <a:pt x="-4049" y="-11818"/>
                    <a:pt x="59716" y="98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0" name="フリーフォーム: 図形 889">
              <a:extLst>
                <a:ext uri="{FF2B5EF4-FFF2-40B4-BE49-F238E27FC236}">
                  <a16:creationId xmlns:a16="http://schemas.microsoft.com/office/drawing/2014/main" id="{1DBBA00C-C5F9-49F1-A05B-CE4357438666}"/>
                </a:ext>
              </a:extLst>
            </p:cNvPr>
            <p:cNvSpPr/>
            <p:nvPr/>
          </p:nvSpPr>
          <p:spPr>
            <a:xfrm>
              <a:off x="8645509" y="2403297"/>
              <a:ext cx="286807" cy="514679"/>
            </a:xfrm>
            <a:custGeom>
              <a:avLst/>
              <a:gdLst>
                <a:gd name="connsiteX0" fmla="*/ 16 w 286807"/>
                <a:gd name="connsiteY0" fmla="*/ 178 h 514679"/>
                <a:gd name="connsiteX1" fmla="*/ 238141 w 286807"/>
                <a:gd name="connsiteY1" fmla="*/ 57328 h 514679"/>
                <a:gd name="connsiteX2" fmla="*/ 238141 w 286807"/>
                <a:gd name="connsiteY2" fmla="*/ 122416 h 514679"/>
                <a:gd name="connsiteX3" fmla="*/ 192104 w 286807"/>
                <a:gd name="connsiteY3" fmla="*/ 227191 h 514679"/>
                <a:gd name="connsiteX4" fmla="*/ 109554 w 286807"/>
                <a:gd name="connsiteY4" fmla="*/ 508178 h 514679"/>
                <a:gd name="connsiteX5" fmla="*/ 131779 w 286807"/>
                <a:gd name="connsiteY5" fmla="*/ 398641 h 514679"/>
                <a:gd name="connsiteX6" fmla="*/ 271479 w 286807"/>
                <a:gd name="connsiteY6" fmla="*/ 104953 h 514679"/>
                <a:gd name="connsiteX7" fmla="*/ 250841 w 286807"/>
                <a:gd name="connsiteY7" fmla="*/ 76378 h 514679"/>
                <a:gd name="connsiteX8" fmla="*/ 16 w 286807"/>
                <a:gd name="connsiteY8" fmla="*/ 178 h 514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07" h="514679">
                  <a:moveTo>
                    <a:pt x="16" y="178"/>
                  </a:moveTo>
                  <a:cubicBezTo>
                    <a:pt x="-2101" y="-2997"/>
                    <a:pt x="198454" y="36955"/>
                    <a:pt x="238141" y="57328"/>
                  </a:cubicBezTo>
                  <a:cubicBezTo>
                    <a:pt x="277829" y="77701"/>
                    <a:pt x="245814" y="94106"/>
                    <a:pt x="238141" y="122416"/>
                  </a:cubicBezTo>
                  <a:cubicBezTo>
                    <a:pt x="230468" y="150726"/>
                    <a:pt x="213535" y="162897"/>
                    <a:pt x="192104" y="227191"/>
                  </a:cubicBezTo>
                  <a:cubicBezTo>
                    <a:pt x="170673" y="291485"/>
                    <a:pt x="119608" y="479603"/>
                    <a:pt x="109554" y="508178"/>
                  </a:cubicBezTo>
                  <a:cubicBezTo>
                    <a:pt x="99500" y="536753"/>
                    <a:pt x="104792" y="465845"/>
                    <a:pt x="131779" y="398641"/>
                  </a:cubicBezTo>
                  <a:cubicBezTo>
                    <a:pt x="158767" y="331437"/>
                    <a:pt x="251635" y="158663"/>
                    <a:pt x="271479" y="104953"/>
                  </a:cubicBezTo>
                  <a:cubicBezTo>
                    <a:pt x="291323" y="51243"/>
                    <a:pt x="298731" y="93576"/>
                    <a:pt x="250841" y="76378"/>
                  </a:cubicBezTo>
                  <a:cubicBezTo>
                    <a:pt x="202951" y="59180"/>
                    <a:pt x="2133" y="3353"/>
                    <a:pt x="16" y="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1" name="フリーフォーム: 図形 890">
              <a:extLst>
                <a:ext uri="{FF2B5EF4-FFF2-40B4-BE49-F238E27FC236}">
                  <a16:creationId xmlns:a16="http://schemas.microsoft.com/office/drawing/2014/main" id="{6FA8C130-15AF-4E9B-874D-43A889059502}"/>
                </a:ext>
              </a:extLst>
            </p:cNvPr>
            <p:cNvSpPr/>
            <p:nvPr/>
          </p:nvSpPr>
          <p:spPr>
            <a:xfrm>
              <a:off x="8679223" y="2457359"/>
              <a:ext cx="166328" cy="524871"/>
            </a:xfrm>
            <a:custGeom>
              <a:avLst/>
              <a:gdLst>
                <a:gd name="connsiteX0" fmla="*/ 163152 w 166328"/>
                <a:gd name="connsiteY0" fmla="*/ 91 h 524871"/>
                <a:gd name="connsiteX1" fmla="*/ 155215 w 166328"/>
                <a:gd name="connsiteY1" fmla="*/ 112804 h 524871"/>
                <a:gd name="connsiteX2" fmla="*/ 59965 w 166328"/>
                <a:gd name="connsiteY2" fmla="*/ 266791 h 524871"/>
                <a:gd name="connsiteX3" fmla="*/ 1227 w 166328"/>
                <a:gd name="connsiteY3" fmla="*/ 522379 h 524871"/>
                <a:gd name="connsiteX4" fmla="*/ 23452 w 166328"/>
                <a:gd name="connsiteY4" fmla="*/ 382679 h 524871"/>
                <a:gd name="connsiteX5" fmla="*/ 63140 w 166328"/>
                <a:gd name="connsiteY5" fmla="*/ 152491 h 524871"/>
                <a:gd name="connsiteX6" fmla="*/ 107590 w 166328"/>
                <a:gd name="connsiteY6" fmla="*/ 152491 h 524871"/>
                <a:gd name="connsiteX7" fmla="*/ 67902 w 166328"/>
                <a:gd name="connsiteY7" fmla="*/ 87404 h 524871"/>
                <a:gd name="connsiteX8" fmla="*/ 48852 w 166328"/>
                <a:gd name="connsiteY8" fmla="*/ 55654 h 524871"/>
                <a:gd name="connsiteX9" fmla="*/ 69490 w 166328"/>
                <a:gd name="connsiteY9" fmla="*/ 17554 h 524871"/>
                <a:gd name="connsiteX10" fmla="*/ 112352 w 166328"/>
                <a:gd name="connsiteY10" fmla="*/ 109629 h 524871"/>
                <a:gd name="connsiteX11" fmla="*/ 128227 w 166328"/>
                <a:gd name="connsiteY11" fmla="*/ 133441 h 524871"/>
                <a:gd name="connsiteX12" fmla="*/ 144102 w 166328"/>
                <a:gd name="connsiteY12" fmla="*/ 93754 h 524871"/>
                <a:gd name="connsiteX13" fmla="*/ 163152 w 166328"/>
                <a:gd name="connsiteY13" fmla="*/ 91 h 524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6328" h="524871">
                  <a:moveTo>
                    <a:pt x="163152" y="91"/>
                  </a:moveTo>
                  <a:cubicBezTo>
                    <a:pt x="165004" y="3266"/>
                    <a:pt x="172413" y="68354"/>
                    <a:pt x="155215" y="112804"/>
                  </a:cubicBezTo>
                  <a:cubicBezTo>
                    <a:pt x="138017" y="157254"/>
                    <a:pt x="85630" y="198529"/>
                    <a:pt x="59965" y="266791"/>
                  </a:cubicBezTo>
                  <a:cubicBezTo>
                    <a:pt x="34300" y="335053"/>
                    <a:pt x="7312" y="503064"/>
                    <a:pt x="1227" y="522379"/>
                  </a:cubicBezTo>
                  <a:cubicBezTo>
                    <a:pt x="-4859" y="541694"/>
                    <a:pt x="13133" y="444327"/>
                    <a:pt x="23452" y="382679"/>
                  </a:cubicBezTo>
                  <a:cubicBezTo>
                    <a:pt x="33771" y="321031"/>
                    <a:pt x="49117" y="190856"/>
                    <a:pt x="63140" y="152491"/>
                  </a:cubicBezTo>
                  <a:cubicBezTo>
                    <a:pt x="77163" y="114126"/>
                    <a:pt x="106796" y="163339"/>
                    <a:pt x="107590" y="152491"/>
                  </a:cubicBezTo>
                  <a:cubicBezTo>
                    <a:pt x="108384" y="141643"/>
                    <a:pt x="77692" y="103544"/>
                    <a:pt x="67902" y="87404"/>
                  </a:cubicBezTo>
                  <a:cubicBezTo>
                    <a:pt x="58112" y="71265"/>
                    <a:pt x="48587" y="67296"/>
                    <a:pt x="48852" y="55654"/>
                  </a:cubicBezTo>
                  <a:cubicBezTo>
                    <a:pt x="49117" y="44012"/>
                    <a:pt x="58907" y="8558"/>
                    <a:pt x="69490" y="17554"/>
                  </a:cubicBezTo>
                  <a:cubicBezTo>
                    <a:pt x="80073" y="26550"/>
                    <a:pt x="102563" y="90315"/>
                    <a:pt x="112352" y="109629"/>
                  </a:cubicBezTo>
                  <a:cubicBezTo>
                    <a:pt x="122141" y="128943"/>
                    <a:pt x="122935" y="136087"/>
                    <a:pt x="128227" y="133441"/>
                  </a:cubicBezTo>
                  <a:cubicBezTo>
                    <a:pt x="133519" y="130795"/>
                    <a:pt x="139339" y="109894"/>
                    <a:pt x="144102" y="93754"/>
                  </a:cubicBezTo>
                  <a:cubicBezTo>
                    <a:pt x="148864" y="77615"/>
                    <a:pt x="161300" y="-3084"/>
                    <a:pt x="163152" y="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2" name="フリーフォーム: 図形 891">
              <a:extLst>
                <a:ext uri="{FF2B5EF4-FFF2-40B4-BE49-F238E27FC236}">
                  <a16:creationId xmlns:a16="http://schemas.microsoft.com/office/drawing/2014/main" id="{229725F7-B4BF-4E2F-87CA-2F8D0C1F599C}"/>
                </a:ext>
              </a:extLst>
            </p:cNvPr>
            <p:cNvSpPr/>
            <p:nvPr/>
          </p:nvSpPr>
          <p:spPr>
            <a:xfrm>
              <a:off x="8602465" y="2410040"/>
              <a:ext cx="208333" cy="252001"/>
            </a:xfrm>
            <a:custGeom>
              <a:avLst/>
              <a:gdLst>
                <a:gd name="connsiteX0" fmla="*/ 208160 w 208333"/>
                <a:gd name="connsiteY0" fmla="*/ 33123 h 252001"/>
                <a:gd name="connsiteX1" fmla="*/ 82748 w 208333"/>
                <a:gd name="connsiteY1" fmla="*/ 77573 h 252001"/>
                <a:gd name="connsiteX2" fmla="*/ 128785 w 208333"/>
                <a:gd name="connsiteY2" fmla="*/ 249023 h 252001"/>
                <a:gd name="connsiteX3" fmla="*/ 76398 w 208333"/>
                <a:gd name="connsiteY3" fmla="*/ 172823 h 252001"/>
                <a:gd name="connsiteX4" fmla="*/ 198 w 208333"/>
                <a:gd name="connsiteY4" fmla="*/ 1373 h 252001"/>
                <a:gd name="connsiteX5" fmla="*/ 54173 w 208333"/>
                <a:gd name="connsiteY5" fmla="*/ 90273 h 252001"/>
                <a:gd name="connsiteX6" fmla="*/ 50998 w 208333"/>
                <a:gd name="connsiteY6" fmla="*/ 53760 h 252001"/>
                <a:gd name="connsiteX7" fmla="*/ 208160 w 208333"/>
                <a:gd name="connsiteY7" fmla="*/ 33123 h 252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333" h="252001">
                  <a:moveTo>
                    <a:pt x="208160" y="33123"/>
                  </a:moveTo>
                  <a:cubicBezTo>
                    <a:pt x="213452" y="37092"/>
                    <a:pt x="95977" y="41590"/>
                    <a:pt x="82748" y="77573"/>
                  </a:cubicBezTo>
                  <a:cubicBezTo>
                    <a:pt x="69519" y="113556"/>
                    <a:pt x="129843" y="233148"/>
                    <a:pt x="128785" y="249023"/>
                  </a:cubicBezTo>
                  <a:cubicBezTo>
                    <a:pt x="127727" y="264898"/>
                    <a:pt x="97829" y="214098"/>
                    <a:pt x="76398" y="172823"/>
                  </a:cubicBezTo>
                  <a:cubicBezTo>
                    <a:pt x="54967" y="131548"/>
                    <a:pt x="3902" y="15131"/>
                    <a:pt x="198" y="1373"/>
                  </a:cubicBezTo>
                  <a:cubicBezTo>
                    <a:pt x="-3506" y="-12385"/>
                    <a:pt x="45706" y="81542"/>
                    <a:pt x="54173" y="90273"/>
                  </a:cubicBezTo>
                  <a:cubicBezTo>
                    <a:pt x="62640" y="99004"/>
                    <a:pt x="24804" y="63021"/>
                    <a:pt x="50998" y="53760"/>
                  </a:cubicBezTo>
                  <a:cubicBezTo>
                    <a:pt x="77192" y="44499"/>
                    <a:pt x="202868" y="29154"/>
                    <a:pt x="208160" y="33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3" name="フリーフォーム: 図形 892">
              <a:extLst>
                <a:ext uri="{FF2B5EF4-FFF2-40B4-BE49-F238E27FC236}">
                  <a16:creationId xmlns:a16="http://schemas.microsoft.com/office/drawing/2014/main" id="{DA29F475-ABB7-429D-ABC3-A2254E9530DE}"/>
                </a:ext>
              </a:extLst>
            </p:cNvPr>
            <p:cNvSpPr/>
            <p:nvPr/>
          </p:nvSpPr>
          <p:spPr>
            <a:xfrm>
              <a:off x="8496227" y="2346296"/>
              <a:ext cx="371299" cy="243140"/>
            </a:xfrm>
            <a:custGeom>
              <a:avLst/>
              <a:gdLst>
                <a:gd name="connsiteX0" fmla="*/ 298523 w 371299"/>
                <a:gd name="connsiteY0" fmla="*/ 90517 h 243140"/>
                <a:gd name="connsiteX1" fmla="*/ 298523 w 371299"/>
                <a:gd name="connsiteY1" fmla="*/ 171479 h 243140"/>
                <a:gd name="connsiteX2" fmla="*/ 323923 w 371299"/>
                <a:gd name="connsiteY2" fmla="*/ 242917 h 243140"/>
                <a:gd name="connsiteX3" fmla="*/ 323923 w 371299"/>
                <a:gd name="connsiteY3" fmla="*/ 193704 h 243140"/>
                <a:gd name="connsiteX4" fmla="*/ 338211 w 371299"/>
                <a:gd name="connsiteY4" fmla="*/ 185767 h 243140"/>
                <a:gd name="connsiteX5" fmla="*/ 347736 w 371299"/>
                <a:gd name="connsiteY5" fmla="*/ 106392 h 243140"/>
                <a:gd name="connsiteX6" fmla="*/ 73 w 371299"/>
                <a:gd name="connsiteY6" fmla="*/ 29 h 243140"/>
                <a:gd name="connsiteX7" fmla="*/ 298523 w 371299"/>
                <a:gd name="connsiteY7" fmla="*/ 90517 h 24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1299" h="243140">
                  <a:moveTo>
                    <a:pt x="298523" y="90517"/>
                  </a:moveTo>
                  <a:cubicBezTo>
                    <a:pt x="348265" y="119092"/>
                    <a:pt x="294290" y="146079"/>
                    <a:pt x="298523" y="171479"/>
                  </a:cubicBezTo>
                  <a:cubicBezTo>
                    <a:pt x="302756" y="196879"/>
                    <a:pt x="319690" y="239213"/>
                    <a:pt x="323923" y="242917"/>
                  </a:cubicBezTo>
                  <a:cubicBezTo>
                    <a:pt x="328156" y="246621"/>
                    <a:pt x="321542" y="203229"/>
                    <a:pt x="323923" y="193704"/>
                  </a:cubicBezTo>
                  <a:cubicBezTo>
                    <a:pt x="326304" y="184179"/>
                    <a:pt x="334242" y="200319"/>
                    <a:pt x="338211" y="185767"/>
                  </a:cubicBezTo>
                  <a:cubicBezTo>
                    <a:pt x="342180" y="171215"/>
                    <a:pt x="404092" y="137348"/>
                    <a:pt x="347736" y="106392"/>
                  </a:cubicBezTo>
                  <a:cubicBezTo>
                    <a:pt x="291380" y="75436"/>
                    <a:pt x="5100" y="1616"/>
                    <a:pt x="73" y="29"/>
                  </a:cubicBezTo>
                  <a:cubicBezTo>
                    <a:pt x="-4954" y="-1558"/>
                    <a:pt x="248781" y="61942"/>
                    <a:pt x="298523" y="905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4" name="フリーフォーム: 図形 893">
              <a:extLst>
                <a:ext uri="{FF2B5EF4-FFF2-40B4-BE49-F238E27FC236}">
                  <a16:creationId xmlns:a16="http://schemas.microsoft.com/office/drawing/2014/main" id="{3E3AC99F-6B0B-4313-AB2F-7DD861A439D7}"/>
                </a:ext>
              </a:extLst>
            </p:cNvPr>
            <p:cNvSpPr/>
            <p:nvPr/>
          </p:nvSpPr>
          <p:spPr>
            <a:xfrm>
              <a:off x="8712200" y="2511383"/>
              <a:ext cx="155856" cy="570374"/>
            </a:xfrm>
            <a:custGeom>
              <a:avLst/>
              <a:gdLst>
                <a:gd name="connsiteX0" fmla="*/ 155575 w 155856"/>
                <a:gd name="connsiteY0" fmla="*/ 42 h 570374"/>
                <a:gd name="connsiteX1" fmla="*/ 28575 w 155856"/>
                <a:gd name="connsiteY1" fmla="*/ 261980 h 570374"/>
                <a:gd name="connsiteX2" fmla="*/ 0 w 155856"/>
                <a:gd name="connsiteY2" fmla="*/ 565192 h 570374"/>
                <a:gd name="connsiteX3" fmla="*/ 28575 w 155856"/>
                <a:gd name="connsiteY3" fmla="*/ 438192 h 570374"/>
                <a:gd name="connsiteX4" fmla="*/ 61913 w 155856"/>
                <a:gd name="connsiteY4" fmla="*/ 242930 h 570374"/>
                <a:gd name="connsiteX5" fmla="*/ 155575 w 155856"/>
                <a:gd name="connsiteY5" fmla="*/ 42 h 570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856" h="570374">
                  <a:moveTo>
                    <a:pt x="155575" y="42"/>
                  </a:moveTo>
                  <a:cubicBezTo>
                    <a:pt x="150019" y="3217"/>
                    <a:pt x="54504" y="167788"/>
                    <a:pt x="28575" y="261980"/>
                  </a:cubicBezTo>
                  <a:cubicBezTo>
                    <a:pt x="2646" y="356172"/>
                    <a:pt x="0" y="535823"/>
                    <a:pt x="0" y="565192"/>
                  </a:cubicBezTo>
                  <a:cubicBezTo>
                    <a:pt x="0" y="594561"/>
                    <a:pt x="18256" y="491902"/>
                    <a:pt x="28575" y="438192"/>
                  </a:cubicBezTo>
                  <a:cubicBezTo>
                    <a:pt x="38894" y="384482"/>
                    <a:pt x="41011" y="311986"/>
                    <a:pt x="61913" y="242930"/>
                  </a:cubicBezTo>
                  <a:cubicBezTo>
                    <a:pt x="82815" y="173874"/>
                    <a:pt x="161131" y="-3133"/>
                    <a:pt x="155575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5" name="フリーフォーム: 図形 894">
              <a:extLst>
                <a:ext uri="{FF2B5EF4-FFF2-40B4-BE49-F238E27FC236}">
                  <a16:creationId xmlns:a16="http://schemas.microsoft.com/office/drawing/2014/main" id="{D2EE0A95-4FCD-4E69-AA45-0DD69986CAD4}"/>
                </a:ext>
              </a:extLst>
            </p:cNvPr>
            <p:cNvSpPr/>
            <p:nvPr/>
          </p:nvSpPr>
          <p:spPr>
            <a:xfrm>
              <a:off x="8215305" y="2389731"/>
              <a:ext cx="384212" cy="465281"/>
            </a:xfrm>
            <a:custGeom>
              <a:avLst/>
              <a:gdLst>
                <a:gd name="connsiteX0" fmla="*/ 152408 w 384212"/>
                <a:gd name="connsiteY0" fmla="*/ 1044 h 465281"/>
                <a:gd name="connsiteX1" fmla="*/ 223845 w 384212"/>
                <a:gd name="connsiteY1" fmla="*/ 259807 h 465281"/>
                <a:gd name="connsiteX2" fmla="*/ 207970 w 384212"/>
                <a:gd name="connsiteY2" fmla="*/ 348707 h 465281"/>
                <a:gd name="connsiteX3" fmla="*/ 136533 w 384212"/>
                <a:gd name="connsiteY3" fmla="*/ 437607 h 465281"/>
                <a:gd name="connsiteX4" fmla="*/ 8 w 384212"/>
                <a:gd name="connsiteY4" fmla="*/ 399507 h 465281"/>
                <a:gd name="connsiteX5" fmla="*/ 142883 w 384212"/>
                <a:gd name="connsiteY5" fmla="*/ 437607 h 465281"/>
                <a:gd name="connsiteX6" fmla="*/ 230195 w 384212"/>
                <a:gd name="connsiteY6" fmla="*/ 447132 h 465281"/>
                <a:gd name="connsiteX7" fmla="*/ 247658 w 384212"/>
                <a:gd name="connsiteY7" fmla="*/ 183607 h 465281"/>
                <a:gd name="connsiteX8" fmla="*/ 384183 w 384212"/>
                <a:gd name="connsiteY8" fmla="*/ 56607 h 465281"/>
                <a:gd name="connsiteX9" fmla="*/ 234958 w 384212"/>
                <a:gd name="connsiteY9" fmla="*/ 164557 h 465281"/>
                <a:gd name="connsiteX10" fmla="*/ 152408 w 384212"/>
                <a:gd name="connsiteY10" fmla="*/ 1044 h 46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4212" h="465281">
                  <a:moveTo>
                    <a:pt x="152408" y="1044"/>
                  </a:moveTo>
                  <a:cubicBezTo>
                    <a:pt x="150556" y="16919"/>
                    <a:pt x="214585" y="201863"/>
                    <a:pt x="223845" y="259807"/>
                  </a:cubicBezTo>
                  <a:cubicBezTo>
                    <a:pt x="233105" y="317751"/>
                    <a:pt x="222522" y="319074"/>
                    <a:pt x="207970" y="348707"/>
                  </a:cubicBezTo>
                  <a:cubicBezTo>
                    <a:pt x="193418" y="378340"/>
                    <a:pt x="171193" y="429140"/>
                    <a:pt x="136533" y="437607"/>
                  </a:cubicBezTo>
                  <a:cubicBezTo>
                    <a:pt x="101873" y="446074"/>
                    <a:pt x="-1050" y="399507"/>
                    <a:pt x="8" y="399507"/>
                  </a:cubicBezTo>
                  <a:cubicBezTo>
                    <a:pt x="1066" y="399507"/>
                    <a:pt x="104519" y="429670"/>
                    <a:pt x="142883" y="437607"/>
                  </a:cubicBezTo>
                  <a:cubicBezTo>
                    <a:pt x="181247" y="445544"/>
                    <a:pt x="212733" y="489465"/>
                    <a:pt x="230195" y="447132"/>
                  </a:cubicBezTo>
                  <a:cubicBezTo>
                    <a:pt x="247657" y="404799"/>
                    <a:pt x="221993" y="248694"/>
                    <a:pt x="247658" y="183607"/>
                  </a:cubicBezTo>
                  <a:cubicBezTo>
                    <a:pt x="273323" y="118520"/>
                    <a:pt x="386300" y="59782"/>
                    <a:pt x="384183" y="56607"/>
                  </a:cubicBezTo>
                  <a:cubicBezTo>
                    <a:pt x="382066" y="53432"/>
                    <a:pt x="270148" y="173818"/>
                    <a:pt x="234958" y="164557"/>
                  </a:cubicBezTo>
                  <a:cubicBezTo>
                    <a:pt x="199768" y="155297"/>
                    <a:pt x="154260" y="-14831"/>
                    <a:pt x="152408" y="10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6" name="フリーフォーム: 図形 895">
              <a:extLst>
                <a:ext uri="{FF2B5EF4-FFF2-40B4-BE49-F238E27FC236}">
                  <a16:creationId xmlns:a16="http://schemas.microsoft.com/office/drawing/2014/main" id="{88A6558D-9751-4A14-AA13-8DFF64D90D75}"/>
                </a:ext>
              </a:extLst>
            </p:cNvPr>
            <p:cNvSpPr/>
            <p:nvPr/>
          </p:nvSpPr>
          <p:spPr>
            <a:xfrm>
              <a:off x="7989247" y="3174576"/>
              <a:ext cx="964757" cy="186072"/>
            </a:xfrm>
            <a:custGeom>
              <a:avLst/>
              <a:gdLst>
                <a:gd name="connsiteX0" fmla="*/ 641 w 964757"/>
                <a:gd name="connsiteY0" fmla="*/ 424 h 186072"/>
                <a:gd name="connsiteX1" fmla="*/ 662628 w 964757"/>
                <a:gd name="connsiteY1" fmla="*/ 38524 h 186072"/>
                <a:gd name="connsiteX2" fmla="*/ 742003 w 964757"/>
                <a:gd name="connsiteY2" fmla="*/ 36937 h 186072"/>
                <a:gd name="connsiteX3" fmla="*/ 580078 w 964757"/>
                <a:gd name="connsiteY3" fmla="*/ 55987 h 186072"/>
                <a:gd name="connsiteX4" fmla="*/ 710253 w 964757"/>
                <a:gd name="connsiteY4" fmla="*/ 151237 h 186072"/>
                <a:gd name="connsiteX5" fmla="*/ 964253 w 964757"/>
                <a:gd name="connsiteY5" fmla="*/ 179812 h 186072"/>
                <a:gd name="connsiteX6" fmla="*/ 768991 w 964757"/>
                <a:gd name="connsiteY6" fmla="*/ 175049 h 186072"/>
                <a:gd name="connsiteX7" fmla="*/ 545153 w 964757"/>
                <a:gd name="connsiteY7" fmla="*/ 67099 h 186072"/>
                <a:gd name="connsiteX8" fmla="*/ 641 w 964757"/>
                <a:gd name="connsiteY8" fmla="*/ 424 h 18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757" h="186072">
                  <a:moveTo>
                    <a:pt x="641" y="424"/>
                  </a:moveTo>
                  <a:cubicBezTo>
                    <a:pt x="20220" y="-4338"/>
                    <a:pt x="539068" y="32439"/>
                    <a:pt x="662628" y="38524"/>
                  </a:cubicBezTo>
                  <a:cubicBezTo>
                    <a:pt x="786188" y="44609"/>
                    <a:pt x="755761" y="34027"/>
                    <a:pt x="742003" y="36937"/>
                  </a:cubicBezTo>
                  <a:cubicBezTo>
                    <a:pt x="728245" y="39847"/>
                    <a:pt x="585370" y="36937"/>
                    <a:pt x="580078" y="55987"/>
                  </a:cubicBezTo>
                  <a:cubicBezTo>
                    <a:pt x="574786" y="75037"/>
                    <a:pt x="646224" y="130600"/>
                    <a:pt x="710253" y="151237"/>
                  </a:cubicBezTo>
                  <a:cubicBezTo>
                    <a:pt x="774282" y="171874"/>
                    <a:pt x="954463" y="175843"/>
                    <a:pt x="964253" y="179812"/>
                  </a:cubicBezTo>
                  <a:cubicBezTo>
                    <a:pt x="974043" y="183781"/>
                    <a:pt x="838841" y="193834"/>
                    <a:pt x="768991" y="175049"/>
                  </a:cubicBezTo>
                  <a:cubicBezTo>
                    <a:pt x="699141" y="156264"/>
                    <a:pt x="675328" y="94880"/>
                    <a:pt x="545153" y="67099"/>
                  </a:cubicBezTo>
                  <a:cubicBezTo>
                    <a:pt x="414978" y="39318"/>
                    <a:pt x="-18938" y="5186"/>
                    <a:pt x="641" y="4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7" name="フリーフォーム: 図形 896">
              <a:extLst>
                <a:ext uri="{FF2B5EF4-FFF2-40B4-BE49-F238E27FC236}">
                  <a16:creationId xmlns:a16="http://schemas.microsoft.com/office/drawing/2014/main" id="{D8FF2549-04DF-4149-BB25-E5F8ADD03454}"/>
                </a:ext>
              </a:extLst>
            </p:cNvPr>
            <p:cNvSpPr/>
            <p:nvPr/>
          </p:nvSpPr>
          <p:spPr>
            <a:xfrm>
              <a:off x="8150186" y="2675386"/>
              <a:ext cx="599241" cy="475955"/>
            </a:xfrm>
            <a:custGeom>
              <a:avLst/>
              <a:gdLst>
                <a:gd name="connsiteX0" fmla="*/ 596939 w 599241"/>
                <a:gd name="connsiteY0" fmla="*/ 4314 h 475955"/>
                <a:gd name="connsiteX1" fmla="*/ 514389 w 599241"/>
                <a:gd name="connsiteY1" fmla="*/ 231327 h 475955"/>
                <a:gd name="connsiteX2" fmla="*/ 508039 w 599241"/>
                <a:gd name="connsiteY2" fmla="*/ 272602 h 475955"/>
                <a:gd name="connsiteX3" fmla="*/ 444539 w 599241"/>
                <a:gd name="connsiteY3" fmla="*/ 274189 h 475955"/>
                <a:gd name="connsiteX4" fmla="*/ 39 w 599241"/>
                <a:gd name="connsiteY4" fmla="*/ 263077 h 475955"/>
                <a:gd name="connsiteX5" fmla="*/ 419139 w 599241"/>
                <a:gd name="connsiteY5" fmla="*/ 293239 h 475955"/>
                <a:gd name="connsiteX6" fmla="*/ 501689 w 599241"/>
                <a:gd name="connsiteY6" fmla="*/ 418652 h 475955"/>
                <a:gd name="connsiteX7" fmla="*/ 500102 w 599241"/>
                <a:gd name="connsiteY7" fmla="*/ 474214 h 475955"/>
                <a:gd name="connsiteX8" fmla="*/ 498514 w 599241"/>
                <a:gd name="connsiteY8" fmla="*/ 358327 h 475955"/>
                <a:gd name="connsiteX9" fmla="*/ 569952 w 599241"/>
                <a:gd name="connsiteY9" fmla="*/ 102739 h 475955"/>
                <a:gd name="connsiteX10" fmla="*/ 596939 w 599241"/>
                <a:gd name="connsiteY10" fmla="*/ 4314 h 475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9241" h="475955">
                  <a:moveTo>
                    <a:pt x="596939" y="4314"/>
                  </a:moveTo>
                  <a:cubicBezTo>
                    <a:pt x="587679" y="25745"/>
                    <a:pt x="529206" y="186612"/>
                    <a:pt x="514389" y="231327"/>
                  </a:cubicBezTo>
                  <a:cubicBezTo>
                    <a:pt x="499572" y="276042"/>
                    <a:pt x="519681" y="265458"/>
                    <a:pt x="508039" y="272602"/>
                  </a:cubicBezTo>
                  <a:cubicBezTo>
                    <a:pt x="496397" y="279746"/>
                    <a:pt x="444539" y="274189"/>
                    <a:pt x="444539" y="274189"/>
                  </a:cubicBezTo>
                  <a:lnTo>
                    <a:pt x="39" y="263077"/>
                  </a:lnTo>
                  <a:cubicBezTo>
                    <a:pt x="-4194" y="266252"/>
                    <a:pt x="335531" y="267310"/>
                    <a:pt x="419139" y="293239"/>
                  </a:cubicBezTo>
                  <a:cubicBezTo>
                    <a:pt x="502747" y="319168"/>
                    <a:pt x="488195" y="388490"/>
                    <a:pt x="501689" y="418652"/>
                  </a:cubicBezTo>
                  <a:cubicBezTo>
                    <a:pt x="515183" y="448815"/>
                    <a:pt x="500631" y="484268"/>
                    <a:pt x="500102" y="474214"/>
                  </a:cubicBezTo>
                  <a:cubicBezTo>
                    <a:pt x="499573" y="464160"/>
                    <a:pt x="486872" y="420239"/>
                    <a:pt x="498514" y="358327"/>
                  </a:cubicBezTo>
                  <a:cubicBezTo>
                    <a:pt x="510156" y="296415"/>
                    <a:pt x="554342" y="160154"/>
                    <a:pt x="569952" y="102739"/>
                  </a:cubicBezTo>
                  <a:cubicBezTo>
                    <a:pt x="585562" y="45324"/>
                    <a:pt x="606199" y="-17117"/>
                    <a:pt x="596939" y="43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8" name="フリーフォーム: 図形 897">
              <a:extLst>
                <a:ext uri="{FF2B5EF4-FFF2-40B4-BE49-F238E27FC236}">
                  <a16:creationId xmlns:a16="http://schemas.microsoft.com/office/drawing/2014/main" id="{5ED36E20-D838-4EB0-8C6B-73CD153025F9}"/>
                </a:ext>
              </a:extLst>
            </p:cNvPr>
            <p:cNvSpPr/>
            <p:nvPr/>
          </p:nvSpPr>
          <p:spPr>
            <a:xfrm>
              <a:off x="7818176" y="2930402"/>
              <a:ext cx="835969" cy="239018"/>
            </a:xfrm>
            <a:custGeom>
              <a:avLst/>
              <a:gdLst>
                <a:gd name="connsiteX0" fmla="*/ 260612 w 835969"/>
                <a:gd name="connsiteY0" fmla="*/ 123 h 239018"/>
                <a:gd name="connsiteX1" fmla="*/ 530487 w 835969"/>
                <a:gd name="connsiteY1" fmla="*/ 90611 h 239018"/>
                <a:gd name="connsiteX2" fmla="*/ 832112 w 835969"/>
                <a:gd name="connsiteY2" fmla="*/ 79498 h 239018"/>
                <a:gd name="connsiteX3" fmla="*/ 701937 w 835969"/>
                <a:gd name="connsiteY3" fmla="*/ 119186 h 239018"/>
                <a:gd name="connsiteX4" fmla="*/ 713049 w 835969"/>
                <a:gd name="connsiteY4" fmla="*/ 238248 h 239018"/>
                <a:gd name="connsiteX5" fmla="*/ 665424 w 835969"/>
                <a:gd name="connsiteY5" fmla="*/ 168398 h 239018"/>
                <a:gd name="connsiteX6" fmla="*/ 397137 w 835969"/>
                <a:gd name="connsiteY6" fmla="*/ 127123 h 239018"/>
                <a:gd name="connsiteX7" fmla="*/ 262 w 835969"/>
                <a:gd name="connsiteY7" fmla="*/ 42986 h 239018"/>
                <a:gd name="connsiteX8" fmla="*/ 459049 w 835969"/>
                <a:gd name="connsiteY8" fmla="*/ 112836 h 239018"/>
                <a:gd name="connsiteX9" fmla="*/ 260612 w 835969"/>
                <a:gd name="connsiteY9" fmla="*/ 123 h 23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5969" h="239018">
                  <a:moveTo>
                    <a:pt x="260612" y="123"/>
                  </a:moveTo>
                  <a:cubicBezTo>
                    <a:pt x="272518" y="-3581"/>
                    <a:pt x="435237" y="77382"/>
                    <a:pt x="530487" y="90611"/>
                  </a:cubicBezTo>
                  <a:cubicBezTo>
                    <a:pt x="625737" y="103840"/>
                    <a:pt x="803537" y="74736"/>
                    <a:pt x="832112" y="79498"/>
                  </a:cubicBezTo>
                  <a:cubicBezTo>
                    <a:pt x="860687" y="84260"/>
                    <a:pt x="721781" y="92728"/>
                    <a:pt x="701937" y="119186"/>
                  </a:cubicBezTo>
                  <a:cubicBezTo>
                    <a:pt x="682093" y="145644"/>
                    <a:pt x="719135" y="230046"/>
                    <a:pt x="713049" y="238248"/>
                  </a:cubicBezTo>
                  <a:cubicBezTo>
                    <a:pt x="706964" y="246450"/>
                    <a:pt x="718076" y="186919"/>
                    <a:pt x="665424" y="168398"/>
                  </a:cubicBezTo>
                  <a:cubicBezTo>
                    <a:pt x="612772" y="149877"/>
                    <a:pt x="507997" y="148025"/>
                    <a:pt x="397137" y="127123"/>
                  </a:cubicBezTo>
                  <a:cubicBezTo>
                    <a:pt x="286277" y="106221"/>
                    <a:pt x="-10057" y="45367"/>
                    <a:pt x="262" y="42986"/>
                  </a:cubicBezTo>
                  <a:cubicBezTo>
                    <a:pt x="10581" y="40605"/>
                    <a:pt x="417510" y="118922"/>
                    <a:pt x="459049" y="112836"/>
                  </a:cubicBezTo>
                  <a:cubicBezTo>
                    <a:pt x="500589" y="106751"/>
                    <a:pt x="248706" y="3827"/>
                    <a:pt x="260612" y="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9" name="フリーフォーム: 図形 898">
              <a:extLst>
                <a:ext uri="{FF2B5EF4-FFF2-40B4-BE49-F238E27FC236}">
                  <a16:creationId xmlns:a16="http://schemas.microsoft.com/office/drawing/2014/main" id="{43999613-451B-4FEF-A079-DB10D26A114A}"/>
                </a:ext>
              </a:extLst>
            </p:cNvPr>
            <p:cNvSpPr/>
            <p:nvPr/>
          </p:nvSpPr>
          <p:spPr>
            <a:xfrm>
              <a:off x="8143715" y="2329573"/>
              <a:ext cx="297601" cy="492699"/>
            </a:xfrm>
            <a:custGeom>
              <a:avLst/>
              <a:gdLst>
                <a:gd name="connsiteX0" fmla="*/ 297023 w 297601"/>
                <a:gd name="connsiteY0" fmla="*/ 877 h 492699"/>
                <a:gd name="connsiteX1" fmla="*/ 160498 w 297601"/>
                <a:gd name="connsiteY1" fmla="*/ 102477 h 492699"/>
                <a:gd name="connsiteX2" fmla="*/ 122398 w 297601"/>
                <a:gd name="connsiteY2" fmla="*/ 483477 h 492699"/>
                <a:gd name="connsiteX3" fmla="*/ 87473 w 297601"/>
                <a:gd name="connsiteY3" fmla="*/ 354890 h 492699"/>
                <a:gd name="connsiteX4" fmla="*/ 160 w 297601"/>
                <a:gd name="connsiteY4" fmla="*/ 132640 h 492699"/>
                <a:gd name="connsiteX5" fmla="*/ 111285 w 297601"/>
                <a:gd name="connsiteY5" fmla="*/ 310440 h 492699"/>
                <a:gd name="connsiteX6" fmla="*/ 135098 w 297601"/>
                <a:gd name="connsiteY6" fmla="*/ 404102 h 492699"/>
                <a:gd name="connsiteX7" fmla="*/ 100173 w 297601"/>
                <a:gd name="connsiteY7" fmla="*/ 175502 h 492699"/>
                <a:gd name="connsiteX8" fmla="*/ 101760 w 297601"/>
                <a:gd name="connsiteY8" fmla="*/ 140577 h 492699"/>
                <a:gd name="connsiteX9" fmla="*/ 297023 w 297601"/>
                <a:gd name="connsiteY9" fmla="*/ 877 h 49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601" h="492699">
                  <a:moveTo>
                    <a:pt x="297023" y="877"/>
                  </a:moveTo>
                  <a:cubicBezTo>
                    <a:pt x="306813" y="-5473"/>
                    <a:pt x="189602" y="22044"/>
                    <a:pt x="160498" y="102477"/>
                  </a:cubicBezTo>
                  <a:cubicBezTo>
                    <a:pt x="131394" y="182910"/>
                    <a:pt x="134569" y="441408"/>
                    <a:pt x="122398" y="483477"/>
                  </a:cubicBezTo>
                  <a:cubicBezTo>
                    <a:pt x="110227" y="525546"/>
                    <a:pt x="107846" y="413363"/>
                    <a:pt x="87473" y="354890"/>
                  </a:cubicBezTo>
                  <a:cubicBezTo>
                    <a:pt x="67100" y="296417"/>
                    <a:pt x="-3809" y="140048"/>
                    <a:pt x="160" y="132640"/>
                  </a:cubicBezTo>
                  <a:cubicBezTo>
                    <a:pt x="4129" y="125232"/>
                    <a:pt x="88795" y="265196"/>
                    <a:pt x="111285" y="310440"/>
                  </a:cubicBezTo>
                  <a:cubicBezTo>
                    <a:pt x="133775" y="355684"/>
                    <a:pt x="136950" y="426592"/>
                    <a:pt x="135098" y="404102"/>
                  </a:cubicBezTo>
                  <a:cubicBezTo>
                    <a:pt x="133246" y="381612"/>
                    <a:pt x="105729" y="219423"/>
                    <a:pt x="100173" y="175502"/>
                  </a:cubicBezTo>
                  <a:cubicBezTo>
                    <a:pt x="94617" y="131581"/>
                    <a:pt x="67100" y="172062"/>
                    <a:pt x="101760" y="140577"/>
                  </a:cubicBezTo>
                  <a:cubicBezTo>
                    <a:pt x="136420" y="109092"/>
                    <a:pt x="287233" y="7227"/>
                    <a:pt x="297023" y="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0" name="フリーフォーム: 図形 899">
              <a:extLst>
                <a:ext uri="{FF2B5EF4-FFF2-40B4-BE49-F238E27FC236}">
                  <a16:creationId xmlns:a16="http://schemas.microsoft.com/office/drawing/2014/main" id="{449A04A6-FB48-4339-987C-5B53330F5D05}"/>
                </a:ext>
              </a:extLst>
            </p:cNvPr>
            <p:cNvSpPr/>
            <p:nvPr/>
          </p:nvSpPr>
          <p:spPr>
            <a:xfrm>
              <a:off x="7921625" y="3079750"/>
              <a:ext cx="949783" cy="100180"/>
            </a:xfrm>
            <a:custGeom>
              <a:avLst/>
              <a:gdLst>
                <a:gd name="connsiteX0" fmla="*/ 0 w 949783"/>
                <a:gd name="connsiteY0" fmla="*/ 0 h 100180"/>
                <a:gd name="connsiteX1" fmla="*/ 944563 w 949783"/>
                <a:gd name="connsiteY1" fmla="*/ 93663 h 100180"/>
                <a:gd name="connsiteX2" fmla="*/ 403225 w 949783"/>
                <a:gd name="connsiteY2" fmla="*/ 63500 h 100180"/>
                <a:gd name="connsiteX3" fmla="*/ 915988 w 949783"/>
                <a:gd name="connsiteY3" fmla="*/ 100013 h 100180"/>
                <a:gd name="connsiteX4" fmla="*/ 357188 w 949783"/>
                <a:gd name="connsiteY4" fmla="*/ 76200 h 100180"/>
                <a:gd name="connsiteX5" fmla="*/ 261938 w 949783"/>
                <a:gd name="connsiteY5" fmla="*/ 55563 h 100180"/>
                <a:gd name="connsiteX6" fmla="*/ 0 w 949783"/>
                <a:gd name="connsiteY6" fmla="*/ 0 h 10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9783" h="100180">
                  <a:moveTo>
                    <a:pt x="0" y="0"/>
                  </a:moveTo>
                  <a:lnTo>
                    <a:pt x="944563" y="93663"/>
                  </a:lnTo>
                  <a:cubicBezTo>
                    <a:pt x="1011767" y="104246"/>
                    <a:pt x="407987" y="62442"/>
                    <a:pt x="403225" y="63500"/>
                  </a:cubicBezTo>
                  <a:cubicBezTo>
                    <a:pt x="398463" y="64558"/>
                    <a:pt x="923661" y="97896"/>
                    <a:pt x="915988" y="100013"/>
                  </a:cubicBezTo>
                  <a:cubicBezTo>
                    <a:pt x="908315" y="102130"/>
                    <a:pt x="466196" y="83608"/>
                    <a:pt x="357188" y="76200"/>
                  </a:cubicBezTo>
                  <a:cubicBezTo>
                    <a:pt x="248180" y="68792"/>
                    <a:pt x="261938" y="55563"/>
                    <a:pt x="261938" y="55563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1" name="フリーフォーム: 図形 900">
              <a:extLst>
                <a:ext uri="{FF2B5EF4-FFF2-40B4-BE49-F238E27FC236}">
                  <a16:creationId xmlns:a16="http://schemas.microsoft.com/office/drawing/2014/main" id="{CBFACB8A-9BF0-4C39-976D-01012DF6CDA7}"/>
                </a:ext>
              </a:extLst>
            </p:cNvPr>
            <p:cNvSpPr/>
            <p:nvPr/>
          </p:nvSpPr>
          <p:spPr>
            <a:xfrm>
              <a:off x="8692851" y="2409820"/>
              <a:ext cx="451624" cy="363384"/>
            </a:xfrm>
            <a:custGeom>
              <a:avLst/>
              <a:gdLst>
                <a:gd name="connsiteX0" fmla="*/ 299 w 451624"/>
                <a:gd name="connsiteY0" fmla="*/ 5 h 363384"/>
                <a:gd name="connsiteX1" fmla="*/ 228899 w 451624"/>
                <a:gd name="connsiteY1" fmla="*/ 61918 h 363384"/>
                <a:gd name="connsiteX2" fmla="*/ 228899 w 451624"/>
                <a:gd name="connsiteY2" fmla="*/ 139705 h 363384"/>
                <a:gd name="connsiteX3" fmla="*/ 286049 w 451624"/>
                <a:gd name="connsiteY3" fmla="*/ 228605 h 363384"/>
                <a:gd name="connsiteX4" fmla="*/ 446387 w 451624"/>
                <a:gd name="connsiteY4" fmla="*/ 355605 h 363384"/>
                <a:gd name="connsiteX5" fmla="*/ 398762 w 451624"/>
                <a:gd name="connsiteY5" fmla="*/ 325443 h 363384"/>
                <a:gd name="connsiteX6" fmla="*/ 260649 w 451624"/>
                <a:gd name="connsiteY6" fmla="*/ 128593 h 363384"/>
                <a:gd name="connsiteX7" fmla="*/ 181274 w 451624"/>
                <a:gd name="connsiteY7" fmla="*/ 65093 h 363384"/>
                <a:gd name="connsiteX8" fmla="*/ 299 w 451624"/>
                <a:gd name="connsiteY8" fmla="*/ 5 h 36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624" h="363384">
                  <a:moveTo>
                    <a:pt x="299" y="5"/>
                  </a:moveTo>
                  <a:cubicBezTo>
                    <a:pt x="8237" y="-524"/>
                    <a:pt x="190799" y="38635"/>
                    <a:pt x="228899" y="61918"/>
                  </a:cubicBezTo>
                  <a:cubicBezTo>
                    <a:pt x="266999" y="85201"/>
                    <a:pt x="219374" y="111924"/>
                    <a:pt x="228899" y="139705"/>
                  </a:cubicBezTo>
                  <a:cubicBezTo>
                    <a:pt x="238424" y="167486"/>
                    <a:pt x="249801" y="192622"/>
                    <a:pt x="286049" y="228605"/>
                  </a:cubicBezTo>
                  <a:cubicBezTo>
                    <a:pt x="322297" y="264588"/>
                    <a:pt x="427602" y="339465"/>
                    <a:pt x="446387" y="355605"/>
                  </a:cubicBezTo>
                  <a:cubicBezTo>
                    <a:pt x="465172" y="371745"/>
                    <a:pt x="429718" y="363278"/>
                    <a:pt x="398762" y="325443"/>
                  </a:cubicBezTo>
                  <a:cubicBezTo>
                    <a:pt x="367806" y="287608"/>
                    <a:pt x="296897" y="171985"/>
                    <a:pt x="260649" y="128593"/>
                  </a:cubicBezTo>
                  <a:cubicBezTo>
                    <a:pt x="224401" y="85201"/>
                    <a:pt x="218051" y="85201"/>
                    <a:pt x="181274" y="65093"/>
                  </a:cubicBezTo>
                  <a:cubicBezTo>
                    <a:pt x="144497" y="44985"/>
                    <a:pt x="-7639" y="534"/>
                    <a:pt x="299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2" name="フリーフォーム: 図形 901">
              <a:extLst>
                <a:ext uri="{FF2B5EF4-FFF2-40B4-BE49-F238E27FC236}">
                  <a16:creationId xmlns:a16="http://schemas.microsoft.com/office/drawing/2014/main" id="{45893BAC-BCF0-41A9-9EF4-924E2A13A465}"/>
                </a:ext>
              </a:extLst>
            </p:cNvPr>
            <p:cNvSpPr/>
            <p:nvPr/>
          </p:nvSpPr>
          <p:spPr>
            <a:xfrm>
              <a:off x="8891749" y="2493865"/>
              <a:ext cx="191348" cy="276438"/>
            </a:xfrm>
            <a:custGeom>
              <a:avLst/>
              <a:gdLst>
                <a:gd name="connsiteX0" fmla="*/ 12539 w 191348"/>
                <a:gd name="connsiteY0" fmla="*/ 98 h 276438"/>
                <a:gd name="connsiteX1" fmla="*/ 42701 w 191348"/>
                <a:gd name="connsiteY1" fmla="*/ 139798 h 276438"/>
                <a:gd name="connsiteX2" fmla="*/ 120489 w 191348"/>
                <a:gd name="connsiteY2" fmla="*/ 217585 h 276438"/>
                <a:gd name="connsiteX3" fmla="*/ 190339 w 191348"/>
                <a:gd name="connsiteY3" fmla="*/ 276323 h 276438"/>
                <a:gd name="connsiteX4" fmla="*/ 155414 w 191348"/>
                <a:gd name="connsiteY4" fmla="*/ 230285 h 276438"/>
                <a:gd name="connsiteX5" fmla="*/ 68101 w 191348"/>
                <a:gd name="connsiteY5" fmla="*/ 152498 h 276438"/>
                <a:gd name="connsiteX6" fmla="*/ 3014 w 191348"/>
                <a:gd name="connsiteY6" fmla="*/ 117573 h 276438"/>
                <a:gd name="connsiteX7" fmla="*/ 12539 w 191348"/>
                <a:gd name="connsiteY7" fmla="*/ 98 h 27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1348" h="276438">
                  <a:moveTo>
                    <a:pt x="12539" y="98"/>
                  </a:moveTo>
                  <a:cubicBezTo>
                    <a:pt x="19153" y="3802"/>
                    <a:pt x="24709" y="103550"/>
                    <a:pt x="42701" y="139798"/>
                  </a:cubicBezTo>
                  <a:cubicBezTo>
                    <a:pt x="60693" y="176046"/>
                    <a:pt x="95883" y="194831"/>
                    <a:pt x="120489" y="217585"/>
                  </a:cubicBezTo>
                  <a:cubicBezTo>
                    <a:pt x="145095" y="240339"/>
                    <a:pt x="184518" y="274206"/>
                    <a:pt x="190339" y="276323"/>
                  </a:cubicBezTo>
                  <a:cubicBezTo>
                    <a:pt x="196160" y="278440"/>
                    <a:pt x="175787" y="250922"/>
                    <a:pt x="155414" y="230285"/>
                  </a:cubicBezTo>
                  <a:cubicBezTo>
                    <a:pt x="135041" y="209648"/>
                    <a:pt x="93501" y="171283"/>
                    <a:pt x="68101" y="152498"/>
                  </a:cubicBezTo>
                  <a:cubicBezTo>
                    <a:pt x="42701" y="133713"/>
                    <a:pt x="11481" y="136888"/>
                    <a:pt x="3014" y="117573"/>
                  </a:cubicBezTo>
                  <a:cubicBezTo>
                    <a:pt x="-5453" y="98258"/>
                    <a:pt x="5925" y="-3606"/>
                    <a:pt x="12539" y="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3" name="フリーフォーム: 図形 902">
              <a:extLst>
                <a:ext uri="{FF2B5EF4-FFF2-40B4-BE49-F238E27FC236}">
                  <a16:creationId xmlns:a16="http://schemas.microsoft.com/office/drawing/2014/main" id="{91723FEC-E10D-40DD-AA51-86DAAAD000A0}"/>
                </a:ext>
              </a:extLst>
            </p:cNvPr>
            <p:cNvSpPr/>
            <p:nvPr/>
          </p:nvSpPr>
          <p:spPr>
            <a:xfrm>
              <a:off x="8786718" y="2690374"/>
              <a:ext cx="644748" cy="140178"/>
            </a:xfrm>
            <a:custGeom>
              <a:avLst/>
              <a:gdLst>
                <a:gd name="connsiteX0" fmla="*/ 95 w 644748"/>
                <a:gd name="connsiteY0" fmla="*/ 35364 h 140178"/>
                <a:gd name="connsiteX1" fmla="*/ 157257 w 644748"/>
                <a:gd name="connsiteY1" fmla="*/ 129026 h 140178"/>
                <a:gd name="connsiteX2" fmla="*/ 242982 w 644748"/>
                <a:gd name="connsiteY2" fmla="*/ 108389 h 140178"/>
                <a:gd name="connsiteX3" fmla="*/ 285845 w 644748"/>
                <a:gd name="connsiteY3" fmla="*/ 43301 h 140178"/>
                <a:gd name="connsiteX4" fmla="*/ 311245 w 644748"/>
                <a:gd name="connsiteY4" fmla="*/ 439 h 140178"/>
                <a:gd name="connsiteX5" fmla="*/ 641445 w 644748"/>
                <a:gd name="connsiteY5" fmla="*/ 27426 h 140178"/>
                <a:gd name="connsiteX6" fmla="*/ 473170 w 644748"/>
                <a:gd name="connsiteY6" fmla="*/ 439 h 140178"/>
                <a:gd name="connsiteX7" fmla="*/ 344582 w 644748"/>
                <a:gd name="connsiteY7" fmla="*/ 54414 h 140178"/>
                <a:gd name="connsiteX8" fmla="*/ 181070 w 644748"/>
                <a:gd name="connsiteY8" fmla="*/ 140139 h 140178"/>
                <a:gd name="connsiteX9" fmla="*/ 95 w 644748"/>
                <a:gd name="connsiteY9" fmla="*/ 35364 h 14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4748" h="140178">
                  <a:moveTo>
                    <a:pt x="95" y="35364"/>
                  </a:moveTo>
                  <a:cubicBezTo>
                    <a:pt x="-3874" y="33512"/>
                    <a:pt x="116776" y="116855"/>
                    <a:pt x="157257" y="129026"/>
                  </a:cubicBezTo>
                  <a:cubicBezTo>
                    <a:pt x="197738" y="141197"/>
                    <a:pt x="221551" y="122676"/>
                    <a:pt x="242982" y="108389"/>
                  </a:cubicBezTo>
                  <a:cubicBezTo>
                    <a:pt x="264413" y="94102"/>
                    <a:pt x="274468" y="61293"/>
                    <a:pt x="285845" y="43301"/>
                  </a:cubicBezTo>
                  <a:cubicBezTo>
                    <a:pt x="297222" y="25309"/>
                    <a:pt x="251978" y="3085"/>
                    <a:pt x="311245" y="439"/>
                  </a:cubicBezTo>
                  <a:cubicBezTo>
                    <a:pt x="370512" y="-2207"/>
                    <a:pt x="614458" y="27426"/>
                    <a:pt x="641445" y="27426"/>
                  </a:cubicBezTo>
                  <a:cubicBezTo>
                    <a:pt x="668432" y="27426"/>
                    <a:pt x="522647" y="-4059"/>
                    <a:pt x="473170" y="439"/>
                  </a:cubicBezTo>
                  <a:cubicBezTo>
                    <a:pt x="423693" y="4937"/>
                    <a:pt x="393265" y="31131"/>
                    <a:pt x="344582" y="54414"/>
                  </a:cubicBezTo>
                  <a:cubicBezTo>
                    <a:pt x="295899" y="77697"/>
                    <a:pt x="237955" y="141991"/>
                    <a:pt x="181070" y="140139"/>
                  </a:cubicBezTo>
                  <a:cubicBezTo>
                    <a:pt x="124185" y="138287"/>
                    <a:pt x="4064" y="37216"/>
                    <a:pt x="95" y="353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4" name="フリーフォーム: 図形 903">
              <a:extLst>
                <a:ext uri="{FF2B5EF4-FFF2-40B4-BE49-F238E27FC236}">
                  <a16:creationId xmlns:a16="http://schemas.microsoft.com/office/drawing/2014/main" id="{056B3389-97C7-4F9F-AEDB-8F0A759C8F53}"/>
                </a:ext>
              </a:extLst>
            </p:cNvPr>
            <p:cNvSpPr/>
            <p:nvPr/>
          </p:nvSpPr>
          <p:spPr>
            <a:xfrm>
              <a:off x="8639239" y="2557231"/>
              <a:ext cx="608846" cy="676191"/>
            </a:xfrm>
            <a:custGeom>
              <a:avLst/>
              <a:gdLst>
                <a:gd name="connsiteX0" fmla="*/ 133286 w 608846"/>
                <a:gd name="connsiteY0" fmla="*/ 243119 h 676191"/>
                <a:gd name="connsiteX1" fmla="*/ 417449 w 608846"/>
                <a:gd name="connsiteY1" fmla="*/ 276457 h 676191"/>
                <a:gd name="connsiteX2" fmla="*/ 465074 w 608846"/>
                <a:gd name="connsiteY2" fmla="*/ 243119 h 676191"/>
                <a:gd name="connsiteX3" fmla="*/ 552386 w 608846"/>
                <a:gd name="connsiteY3" fmla="*/ 205019 h 676191"/>
                <a:gd name="connsiteX4" fmla="*/ 604774 w 608846"/>
                <a:gd name="connsiteY4" fmla="*/ 125644 h 676191"/>
                <a:gd name="connsiteX5" fmla="*/ 601599 w 608846"/>
                <a:gd name="connsiteY5" fmla="*/ 357419 h 676191"/>
                <a:gd name="connsiteX6" fmla="*/ 571436 w 608846"/>
                <a:gd name="connsiteY6" fmla="*/ 368532 h 676191"/>
                <a:gd name="connsiteX7" fmla="*/ 533336 w 608846"/>
                <a:gd name="connsiteY7" fmla="*/ 292332 h 676191"/>
                <a:gd name="connsiteX8" fmla="*/ 431736 w 608846"/>
                <a:gd name="connsiteY8" fmla="*/ 414569 h 676191"/>
                <a:gd name="connsiteX9" fmla="*/ 425386 w 608846"/>
                <a:gd name="connsiteY9" fmla="*/ 478069 h 676191"/>
                <a:gd name="connsiteX10" fmla="*/ 380936 w 608846"/>
                <a:gd name="connsiteY10" fmla="*/ 411394 h 676191"/>
                <a:gd name="connsiteX11" fmla="*/ 280924 w 608846"/>
                <a:gd name="connsiteY11" fmla="*/ 482832 h 676191"/>
                <a:gd name="connsiteX12" fmla="*/ 241236 w 608846"/>
                <a:gd name="connsiteY12" fmla="*/ 539982 h 676191"/>
                <a:gd name="connsiteX13" fmla="*/ 207899 w 608846"/>
                <a:gd name="connsiteY13" fmla="*/ 597132 h 676191"/>
                <a:gd name="connsiteX14" fmla="*/ 4699 w 608846"/>
                <a:gd name="connsiteY14" fmla="*/ 611419 h 676191"/>
                <a:gd name="connsiteX15" fmla="*/ 63436 w 608846"/>
                <a:gd name="connsiteY15" fmla="*/ 25632 h 676191"/>
                <a:gd name="connsiteX16" fmla="*/ 45974 w 608846"/>
                <a:gd name="connsiteY16" fmla="*/ 160569 h 676191"/>
                <a:gd name="connsiteX17" fmla="*/ 104711 w 608846"/>
                <a:gd name="connsiteY17" fmla="*/ 663807 h 676191"/>
                <a:gd name="connsiteX18" fmla="*/ 112649 w 608846"/>
                <a:gd name="connsiteY18" fmla="*/ 512994 h 676191"/>
                <a:gd name="connsiteX19" fmla="*/ 123761 w 608846"/>
                <a:gd name="connsiteY19" fmla="*/ 408219 h 676191"/>
                <a:gd name="connsiteX20" fmla="*/ 342836 w 608846"/>
                <a:gd name="connsiteY20" fmla="*/ 379644 h 676191"/>
                <a:gd name="connsiteX21" fmla="*/ 284099 w 608846"/>
                <a:gd name="connsiteY21" fmla="*/ 339957 h 676191"/>
                <a:gd name="connsiteX22" fmla="*/ 190436 w 608846"/>
                <a:gd name="connsiteY22" fmla="*/ 324082 h 676191"/>
                <a:gd name="connsiteX23" fmla="*/ 133286 w 608846"/>
                <a:gd name="connsiteY23" fmla="*/ 243119 h 67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8846" h="676191">
                  <a:moveTo>
                    <a:pt x="133286" y="243119"/>
                  </a:moveTo>
                  <a:cubicBezTo>
                    <a:pt x="171121" y="235182"/>
                    <a:pt x="362151" y="276457"/>
                    <a:pt x="417449" y="276457"/>
                  </a:cubicBezTo>
                  <a:cubicBezTo>
                    <a:pt x="472747" y="276457"/>
                    <a:pt x="442585" y="255025"/>
                    <a:pt x="465074" y="243119"/>
                  </a:cubicBezTo>
                  <a:cubicBezTo>
                    <a:pt x="487564" y="231213"/>
                    <a:pt x="529103" y="224598"/>
                    <a:pt x="552386" y="205019"/>
                  </a:cubicBezTo>
                  <a:cubicBezTo>
                    <a:pt x="575669" y="185440"/>
                    <a:pt x="596572" y="100244"/>
                    <a:pt x="604774" y="125644"/>
                  </a:cubicBezTo>
                  <a:cubicBezTo>
                    <a:pt x="612976" y="151044"/>
                    <a:pt x="607155" y="316938"/>
                    <a:pt x="601599" y="357419"/>
                  </a:cubicBezTo>
                  <a:cubicBezTo>
                    <a:pt x="596043" y="397900"/>
                    <a:pt x="582813" y="379380"/>
                    <a:pt x="571436" y="368532"/>
                  </a:cubicBezTo>
                  <a:cubicBezTo>
                    <a:pt x="560059" y="357684"/>
                    <a:pt x="556619" y="284659"/>
                    <a:pt x="533336" y="292332"/>
                  </a:cubicBezTo>
                  <a:cubicBezTo>
                    <a:pt x="510053" y="300005"/>
                    <a:pt x="449728" y="383613"/>
                    <a:pt x="431736" y="414569"/>
                  </a:cubicBezTo>
                  <a:cubicBezTo>
                    <a:pt x="413744" y="445525"/>
                    <a:pt x="433853" y="478598"/>
                    <a:pt x="425386" y="478069"/>
                  </a:cubicBezTo>
                  <a:cubicBezTo>
                    <a:pt x="416919" y="477540"/>
                    <a:pt x="405013" y="410600"/>
                    <a:pt x="380936" y="411394"/>
                  </a:cubicBezTo>
                  <a:cubicBezTo>
                    <a:pt x="356859" y="412188"/>
                    <a:pt x="304207" y="461401"/>
                    <a:pt x="280924" y="482832"/>
                  </a:cubicBezTo>
                  <a:cubicBezTo>
                    <a:pt x="257641" y="504263"/>
                    <a:pt x="253407" y="520932"/>
                    <a:pt x="241236" y="539982"/>
                  </a:cubicBezTo>
                  <a:cubicBezTo>
                    <a:pt x="229065" y="559032"/>
                    <a:pt x="247322" y="585226"/>
                    <a:pt x="207899" y="597132"/>
                  </a:cubicBezTo>
                  <a:cubicBezTo>
                    <a:pt x="168476" y="609038"/>
                    <a:pt x="28776" y="706669"/>
                    <a:pt x="4699" y="611419"/>
                  </a:cubicBezTo>
                  <a:cubicBezTo>
                    <a:pt x="-19378" y="516169"/>
                    <a:pt x="56557" y="100773"/>
                    <a:pt x="63436" y="25632"/>
                  </a:cubicBezTo>
                  <a:cubicBezTo>
                    <a:pt x="70315" y="-49509"/>
                    <a:pt x="39095" y="54206"/>
                    <a:pt x="45974" y="160569"/>
                  </a:cubicBezTo>
                  <a:cubicBezTo>
                    <a:pt x="52853" y="266932"/>
                    <a:pt x="93599" y="605070"/>
                    <a:pt x="104711" y="663807"/>
                  </a:cubicBezTo>
                  <a:cubicBezTo>
                    <a:pt x="115823" y="722544"/>
                    <a:pt x="109474" y="555592"/>
                    <a:pt x="112649" y="512994"/>
                  </a:cubicBezTo>
                  <a:cubicBezTo>
                    <a:pt x="115824" y="470396"/>
                    <a:pt x="85397" y="430444"/>
                    <a:pt x="123761" y="408219"/>
                  </a:cubicBezTo>
                  <a:cubicBezTo>
                    <a:pt x="162125" y="385994"/>
                    <a:pt x="316113" y="391021"/>
                    <a:pt x="342836" y="379644"/>
                  </a:cubicBezTo>
                  <a:cubicBezTo>
                    <a:pt x="369559" y="368267"/>
                    <a:pt x="309499" y="349217"/>
                    <a:pt x="284099" y="339957"/>
                  </a:cubicBezTo>
                  <a:cubicBezTo>
                    <a:pt x="258699" y="330697"/>
                    <a:pt x="213719" y="337311"/>
                    <a:pt x="190436" y="324082"/>
                  </a:cubicBezTo>
                  <a:cubicBezTo>
                    <a:pt x="167153" y="310853"/>
                    <a:pt x="95451" y="251056"/>
                    <a:pt x="133286" y="243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5" name="フリーフォーム: 図形 904">
              <a:extLst>
                <a:ext uri="{FF2B5EF4-FFF2-40B4-BE49-F238E27FC236}">
                  <a16:creationId xmlns:a16="http://schemas.microsoft.com/office/drawing/2014/main" id="{473AE9BA-6689-4517-AFAD-F371068629D8}"/>
                </a:ext>
              </a:extLst>
            </p:cNvPr>
            <p:cNvSpPr/>
            <p:nvPr/>
          </p:nvSpPr>
          <p:spPr>
            <a:xfrm>
              <a:off x="8891167" y="2721858"/>
              <a:ext cx="402264" cy="458367"/>
            </a:xfrm>
            <a:custGeom>
              <a:avLst/>
              <a:gdLst>
                <a:gd name="connsiteX0" fmla="*/ 402058 w 402264"/>
                <a:gd name="connsiteY0" fmla="*/ 705 h 458367"/>
                <a:gd name="connsiteX1" fmla="*/ 359196 w 402264"/>
                <a:gd name="connsiteY1" fmla="*/ 270580 h 458367"/>
                <a:gd name="connsiteX2" fmla="*/ 205208 w 402264"/>
                <a:gd name="connsiteY2" fmla="*/ 405517 h 458367"/>
                <a:gd name="connsiteX3" fmla="*/ 421 w 402264"/>
                <a:gd name="connsiteY3" fmla="*/ 457905 h 458367"/>
                <a:gd name="connsiteX4" fmla="*/ 262358 w 402264"/>
                <a:gd name="connsiteY4" fmla="*/ 380117 h 458367"/>
                <a:gd name="connsiteX5" fmla="*/ 370308 w 402264"/>
                <a:gd name="connsiteY5" fmla="*/ 197555 h 458367"/>
                <a:gd name="connsiteX6" fmla="*/ 402058 w 402264"/>
                <a:gd name="connsiteY6" fmla="*/ 705 h 45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264" h="458367">
                  <a:moveTo>
                    <a:pt x="402058" y="705"/>
                  </a:moveTo>
                  <a:cubicBezTo>
                    <a:pt x="400206" y="12876"/>
                    <a:pt x="392004" y="203111"/>
                    <a:pt x="359196" y="270580"/>
                  </a:cubicBezTo>
                  <a:cubicBezTo>
                    <a:pt x="326388" y="338049"/>
                    <a:pt x="265004" y="374296"/>
                    <a:pt x="205208" y="405517"/>
                  </a:cubicBezTo>
                  <a:cubicBezTo>
                    <a:pt x="145412" y="436738"/>
                    <a:pt x="-9104" y="462138"/>
                    <a:pt x="421" y="457905"/>
                  </a:cubicBezTo>
                  <a:cubicBezTo>
                    <a:pt x="9946" y="453672"/>
                    <a:pt x="200710" y="423509"/>
                    <a:pt x="262358" y="380117"/>
                  </a:cubicBezTo>
                  <a:cubicBezTo>
                    <a:pt x="324006" y="336725"/>
                    <a:pt x="347289" y="258145"/>
                    <a:pt x="370308" y="197555"/>
                  </a:cubicBezTo>
                  <a:cubicBezTo>
                    <a:pt x="393327" y="136966"/>
                    <a:pt x="403910" y="-11466"/>
                    <a:pt x="402058" y="7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6" name="フリーフォーム: 図形 905">
              <a:extLst>
                <a:ext uri="{FF2B5EF4-FFF2-40B4-BE49-F238E27FC236}">
                  <a16:creationId xmlns:a16="http://schemas.microsoft.com/office/drawing/2014/main" id="{6A369B2D-92E7-4829-A16C-5D7878B4DA4E}"/>
                </a:ext>
              </a:extLst>
            </p:cNvPr>
            <p:cNvSpPr/>
            <p:nvPr/>
          </p:nvSpPr>
          <p:spPr>
            <a:xfrm>
              <a:off x="9136874" y="2708043"/>
              <a:ext cx="185740" cy="454409"/>
            </a:xfrm>
            <a:custGeom>
              <a:avLst/>
              <a:gdLst>
                <a:gd name="connsiteX0" fmla="*/ 180164 w 185740"/>
                <a:gd name="connsiteY0" fmla="*/ 232 h 454409"/>
                <a:gd name="connsiteX1" fmla="*/ 167464 w 185740"/>
                <a:gd name="connsiteY1" fmla="*/ 265345 h 454409"/>
                <a:gd name="connsiteX2" fmla="*/ 776 w 185740"/>
                <a:gd name="connsiteY2" fmla="*/ 452670 h 454409"/>
                <a:gd name="connsiteX3" fmla="*/ 107139 w 185740"/>
                <a:gd name="connsiteY3" fmla="*/ 351070 h 454409"/>
                <a:gd name="connsiteX4" fmla="*/ 156351 w 185740"/>
                <a:gd name="connsiteY4" fmla="*/ 220895 h 454409"/>
                <a:gd name="connsiteX5" fmla="*/ 180164 w 185740"/>
                <a:gd name="connsiteY5" fmla="*/ 232 h 45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740" h="454409">
                  <a:moveTo>
                    <a:pt x="180164" y="232"/>
                  </a:moveTo>
                  <a:cubicBezTo>
                    <a:pt x="182016" y="7640"/>
                    <a:pt x="197362" y="189939"/>
                    <a:pt x="167464" y="265345"/>
                  </a:cubicBezTo>
                  <a:cubicBezTo>
                    <a:pt x="137566" y="340751"/>
                    <a:pt x="10830" y="438383"/>
                    <a:pt x="776" y="452670"/>
                  </a:cubicBezTo>
                  <a:cubicBezTo>
                    <a:pt x="-9278" y="466957"/>
                    <a:pt x="81210" y="389699"/>
                    <a:pt x="107139" y="351070"/>
                  </a:cubicBezTo>
                  <a:cubicBezTo>
                    <a:pt x="133068" y="312441"/>
                    <a:pt x="144709" y="276987"/>
                    <a:pt x="156351" y="220895"/>
                  </a:cubicBezTo>
                  <a:cubicBezTo>
                    <a:pt x="167993" y="164803"/>
                    <a:pt x="178312" y="-7176"/>
                    <a:pt x="180164" y="2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7" name="フリーフォーム: 図形 906">
              <a:extLst>
                <a:ext uri="{FF2B5EF4-FFF2-40B4-BE49-F238E27FC236}">
                  <a16:creationId xmlns:a16="http://schemas.microsoft.com/office/drawing/2014/main" id="{BB4EACA9-9423-4919-A571-A5F744BD29E4}"/>
                </a:ext>
              </a:extLst>
            </p:cNvPr>
            <p:cNvSpPr/>
            <p:nvPr/>
          </p:nvSpPr>
          <p:spPr>
            <a:xfrm>
              <a:off x="9198928" y="2682329"/>
              <a:ext cx="433293" cy="124967"/>
            </a:xfrm>
            <a:custGeom>
              <a:avLst/>
              <a:gdLst>
                <a:gd name="connsiteX0" fmla="*/ 16510 w 433293"/>
                <a:gd name="connsiteY0" fmla="*/ 8484 h 124967"/>
                <a:gd name="connsiteX1" fmla="*/ 376872 w 433293"/>
                <a:gd name="connsiteY1" fmla="*/ 114846 h 124967"/>
                <a:gd name="connsiteX2" fmla="*/ 430847 w 433293"/>
                <a:gd name="connsiteY2" fmla="*/ 113259 h 124967"/>
                <a:gd name="connsiteX3" fmla="*/ 362585 w 433293"/>
                <a:gd name="connsiteY3" fmla="*/ 116434 h 124967"/>
                <a:gd name="connsiteX4" fmla="*/ 300672 w 433293"/>
                <a:gd name="connsiteY4" fmla="*/ 118021 h 124967"/>
                <a:gd name="connsiteX5" fmla="*/ 81597 w 433293"/>
                <a:gd name="connsiteY5" fmla="*/ 19596 h 124967"/>
                <a:gd name="connsiteX6" fmla="*/ 16510 w 433293"/>
                <a:gd name="connsiteY6" fmla="*/ 8484 h 12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3293" h="124967">
                  <a:moveTo>
                    <a:pt x="16510" y="8484"/>
                  </a:moveTo>
                  <a:cubicBezTo>
                    <a:pt x="65722" y="24359"/>
                    <a:pt x="307816" y="97384"/>
                    <a:pt x="376872" y="114846"/>
                  </a:cubicBezTo>
                  <a:cubicBezTo>
                    <a:pt x="445928" y="132308"/>
                    <a:pt x="433228" y="112994"/>
                    <a:pt x="430847" y="113259"/>
                  </a:cubicBezTo>
                  <a:cubicBezTo>
                    <a:pt x="428466" y="113524"/>
                    <a:pt x="362585" y="116434"/>
                    <a:pt x="362585" y="116434"/>
                  </a:cubicBezTo>
                  <a:cubicBezTo>
                    <a:pt x="340889" y="117228"/>
                    <a:pt x="347503" y="134161"/>
                    <a:pt x="300672" y="118021"/>
                  </a:cubicBezTo>
                  <a:cubicBezTo>
                    <a:pt x="253841" y="101881"/>
                    <a:pt x="123401" y="38646"/>
                    <a:pt x="81597" y="19596"/>
                  </a:cubicBezTo>
                  <a:cubicBezTo>
                    <a:pt x="39793" y="546"/>
                    <a:pt x="-32702" y="-7391"/>
                    <a:pt x="16510" y="8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8" name="フリーフォーム: 図形 907">
              <a:extLst>
                <a:ext uri="{FF2B5EF4-FFF2-40B4-BE49-F238E27FC236}">
                  <a16:creationId xmlns:a16="http://schemas.microsoft.com/office/drawing/2014/main" id="{7E8C2B4D-1E35-4352-BA3A-4DEB460124EC}"/>
                </a:ext>
              </a:extLst>
            </p:cNvPr>
            <p:cNvSpPr/>
            <p:nvPr/>
          </p:nvSpPr>
          <p:spPr>
            <a:xfrm>
              <a:off x="9122500" y="2675820"/>
              <a:ext cx="576772" cy="114244"/>
            </a:xfrm>
            <a:custGeom>
              <a:avLst/>
              <a:gdLst>
                <a:gd name="connsiteX0" fmla="*/ 863 w 576772"/>
                <a:gd name="connsiteY0" fmla="*/ 7055 h 114244"/>
                <a:gd name="connsiteX1" fmla="*/ 189775 w 576772"/>
                <a:gd name="connsiteY1" fmla="*/ 3880 h 114244"/>
                <a:gd name="connsiteX2" fmla="*/ 289788 w 576772"/>
                <a:gd name="connsiteY2" fmla="*/ 49918 h 114244"/>
                <a:gd name="connsiteX3" fmla="*/ 381863 w 576772"/>
                <a:gd name="connsiteY3" fmla="*/ 86430 h 114244"/>
                <a:gd name="connsiteX4" fmla="*/ 573950 w 576772"/>
                <a:gd name="connsiteY4" fmla="*/ 110243 h 114244"/>
                <a:gd name="connsiteX5" fmla="*/ 489813 w 576772"/>
                <a:gd name="connsiteY5" fmla="*/ 107068 h 114244"/>
                <a:gd name="connsiteX6" fmla="*/ 397738 w 576772"/>
                <a:gd name="connsiteY6" fmla="*/ 110243 h 114244"/>
                <a:gd name="connsiteX7" fmla="*/ 272325 w 576772"/>
                <a:gd name="connsiteY7" fmla="*/ 43568 h 114244"/>
                <a:gd name="connsiteX8" fmla="*/ 863 w 576772"/>
                <a:gd name="connsiteY8" fmla="*/ 7055 h 11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772" h="114244">
                  <a:moveTo>
                    <a:pt x="863" y="7055"/>
                  </a:moveTo>
                  <a:cubicBezTo>
                    <a:pt x="-12895" y="440"/>
                    <a:pt x="141621" y="-3264"/>
                    <a:pt x="189775" y="3880"/>
                  </a:cubicBezTo>
                  <a:cubicBezTo>
                    <a:pt x="237929" y="11024"/>
                    <a:pt x="257773" y="36160"/>
                    <a:pt x="289788" y="49918"/>
                  </a:cubicBezTo>
                  <a:cubicBezTo>
                    <a:pt x="321803" y="63676"/>
                    <a:pt x="334503" y="76376"/>
                    <a:pt x="381863" y="86430"/>
                  </a:cubicBezTo>
                  <a:cubicBezTo>
                    <a:pt x="429223" y="96484"/>
                    <a:pt x="555958" y="106803"/>
                    <a:pt x="573950" y="110243"/>
                  </a:cubicBezTo>
                  <a:cubicBezTo>
                    <a:pt x="591942" y="113683"/>
                    <a:pt x="519182" y="107068"/>
                    <a:pt x="489813" y="107068"/>
                  </a:cubicBezTo>
                  <a:cubicBezTo>
                    <a:pt x="460444" y="107068"/>
                    <a:pt x="433986" y="120826"/>
                    <a:pt x="397738" y="110243"/>
                  </a:cubicBezTo>
                  <a:cubicBezTo>
                    <a:pt x="361490" y="99660"/>
                    <a:pt x="337148" y="61295"/>
                    <a:pt x="272325" y="43568"/>
                  </a:cubicBezTo>
                  <a:cubicBezTo>
                    <a:pt x="207502" y="25841"/>
                    <a:pt x="14621" y="13670"/>
                    <a:pt x="863" y="70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9" name="フリーフォーム: 図形 908">
              <a:extLst>
                <a:ext uri="{FF2B5EF4-FFF2-40B4-BE49-F238E27FC236}">
                  <a16:creationId xmlns:a16="http://schemas.microsoft.com/office/drawing/2014/main" id="{DE22D371-75D2-4CFC-9BB0-50FA32D45C7A}"/>
                </a:ext>
              </a:extLst>
            </p:cNvPr>
            <p:cNvSpPr/>
            <p:nvPr/>
          </p:nvSpPr>
          <p:spPr>
            <a:xfrm>
              <a:off x="8172442" y="3219342"/>
              <a:ext cx="786735" cy="227363"/>
            </a:xfrm>
            <a:custGeom>
              <a:avLst/>
              <a:gdLst>
                <a:gd name="connsiteX0" fmla="*/ 8 w 786735"/>
                <a:gd name="connsiteY0" fmla="*/ 108 h 227363"/>
                <a:gd name="connsiteX1" fmla="*/ 377833 w 786735"/>
                <a:gd name="connsiteY1" fmla="*/ 71546 h 227363"/>
                <a:gd name="connsiteX2" fmla="*/ 415933 w 786735"/>
                <a:gd name="connsiteY2" fmla="*/ 141396 h 227363"/>
                <a:gd name="connsiteX3" fmla="*/ 500071 w 786735"/>
                <a:gd name="connsiteY3" fmla="*/ 227121 h 227363"/>
                <a:gd name="connsiteX4" fmla="*/ 785821 w 786735"/>
                <a:gd name="connsiteY4" fmla="*/ 168383 h 227363"/>
                <a:gd name="connsiteX5" fmla="*/ 587383 w 786735"/>
                <a:gd name="connsiteY5" fmla="*/ 204896 h 227363"/>
                <a:gd name="connsiteX6" fmla="*/ 487371 w 786735"/>
                <a:gd name="connsiteY6" fmla="*/ 169971 h 227363"/>
                <a:gd name="connsiteX7" fmla="*/ 388946 w 786735"/>
                <a:gd name="connsiteY7" fmla="*/ 58846 h 227363"/>
                <a:gd name="connsiteX8" fmla="*/ 8 w 786735"/>
                <a:gd name="connsiteY8" fmla="*/ 108 h 227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6735" h="227363">
                  <a:moveTo>
                    <a:pt x="8" y="108"/>
                  </a:moveTo>
                  <a:cubicBezTo>
                    <a:pt x="-1844" y="2225"/>
                    <a:pt x="308512" y="47998"/>
                    <a:pt x="377833" y="71546"/>
                  </a:cubicBezTo>
                  <a:cubicBezTo>
                    <a:pt x="447154" y="95094"/>
                    <a:pt x="395560" y="115467"/>
                    <a:pt x="415933" y="141396"/>
                  </a:cubicBezTo>
                  <a:cubicBezTo>
                    <a:pt x="436306" y="167325"/>
                    <a:pt x="438423" y="222623"/>
                    <a:pt x="500071" y="227121"/>
                  </a:cubicBezTo>
                  <a:cubicBezTo>
                    <a:pt x="561719" y="231619"/>
                    <a:pt x="771269" y="172087"/>
                    <a:pt x="785821" y="168383"/>
                  </a:cubicBezTo>
                  <a:cubicBezTo>
                    <a:pt x="800373" y="164679"/>
                    <a:pt x="637125" y="204631"/>
                    <a:pt x="587383" y="204896"/>
                  </a:cubicBezTo>
                  <a:cubicBezTo>
                    <a:pt x="537641" y="205161"/>
                    <a:pt x="520444" y="194313"/>
                    <a:pt x="487371" y="169971"/>
                  </a:cubicBezTo>
                  <a:cubicBezTo>
                    <a:pt x="454298" y="145629"/>
                    <a:pt x="477581" y="90596"/>
                    <a:pt x="388946" y="58846"/>
                  </a:cubicBezTo>
                  <a:cubicBezTo>
                    <a:pt x="300311" y="27096"/>
                    <a:pt x="1860" y="-2009"/>
                    <a:pt x="8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0" name="フリーフォーム: 図形 909">
              <a:extLst>
                <a:ext uri="{FF2B5EF4-FFF2-40B4-BE49-F238E27FC236}">
                  <a16:creationId xmlns:a16="http://schemas.microsoft.com/office/drawing/2014/main" id="{3CA520AD-25C4-455B-B692-5C54452D1CAF}"/>
                </a:ext>
              </a:extLst>
            </p:cNvPr>
            <p:cNvSpPr/>
            <p:nvPr/>
          </p:nvSpPr>
          <p:spPr>
            <a:xfrm>
              <a:off x="9310946" y="2767944"/>
              <a:ext cx="119210" cy="568099"/>
            </a:xfrm>
            <a:custGeom>
              <a:avLst/>
              <a:gdLst>
                <a:gd name="connsiteX0" fmla="*/ 118804 w 119210"/>
                <a:gd name="connsiteY0" fmla="*/ 656 h 568099"/>
                <a:gd name="connsiteX1" fmla="*/ 63242 w 119210"/>
                <a:gd name="connsiteY1" fmla="*/ 48281 h 568099"/>
                <a:gd name="connsiteX2" fmla="*/ 55304 w 119210"/>
                <a:gd name="connsiteY2" fmla="*/ 184806 h 568099"/>
                <a:gd name="connsiteX3" fmla="*/ 2917 w 119210"/>
                <a:gd name="connsiteY3" fmla="*/ 562631 h 568099"/>
                <a:gd name="connsiteX4" fmla="*/ 10854 w 119210"/>
                <a:gd name="connsiteY4" fmla="*/ 389594 h 568099"/>
                <a:gd name="connsiteX5" fmla="*/ 45779 w 119210"/>
                <a:gd name="connsiteY5" fmla="*/ 122894 h 568099"/>
                <a:gd name="connsiteX6" fmla="*/ 33079 w 119210"/>
                <a:gd name="connsiteY6" fmla="*/ 561044 h 568099"/>
                <a:gd name="connsiteX7" fmla="*/ 87054 w 119210"/>
                <a:gd name="connsiteY7" fmla="*/ 76856 h 568099"/>
                <a:gd name="connsiteX8" fmla="*/ 118804 w 119210"/>
                <a:gd name="connsiteY8" fmla="*/ 656 h 56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210" h="568099">
                  <a:moveTo>
                    <a:pt x="118804" y="656"/>
                  </a:moveTo>
                  <a:cubicBezTo>
                    <a:pt x="114835" y="-4106"/>
                    <a:pt x="73825" y="17589"/>
                    <a:pt x="63242" y="48281"/>
                  </a:cubicBezTo>
                  <a:cubicBezTo>
                    <a:pt x="52659" y="78973"/>
                    <a:pt x="65358" y="99081"/>
                    <a:pt x="55304" y="184806"/>
                  </a:cubicBezTo>
                  <a:cubicBezTo>
                    <a:pt x="45250" y="270531"/>
                    <a:pt x="10325" y="528500"/>
                    <a:pt x="2917" y="562631"/>
                  </a:cubicBezTo>
                  <a:cubicBezTo>
                    <a:pt x="-4491" y="596762"/>
                    <a:pt x="3710" y="462883"/>
                    <a:pt x="10854" y="389594"/>
                  </a:cubicBezTo>
                  <a:cubicBezTo>
                    <a:pt x="17998" y="316305"/>
                    <a:pt x="42075" y="94319"/>
                    <a:pt x="45779" y="122894"/>
                  </a:cubicBezTo>
                  <a:cubicBezTo>
                    <a:pt x="49483" y="151469"/>
                    <a:pt x="26200" y="568717"/>
                    <a:pt x="33079" y="561044"/>
                  </a:cubicBezTo>
                  <a:cubicBezTo>
                    <a:pt x="39958" y="553371"/>
                    <a:pt x="77529" y="165227"/>
                    <a:pt x="87054" y="76856"/>
                  </a:cubicBezTo>
                  <a:cubicBezTo>
                    <a:pt x="96579" y="-11515"/>
                    <a:pt x="122773" y="5418"/>
                    <a:pt x="118804" y="6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1" name="フリーフォーム: 図形 910">
              <a:extLst>
                <a:ext uri="{FF2B5EF4-FFF2-40B4-BE49-F238E27FC236}">
                  <a16:creationId xmlns:a16="http://schemas.microsoft.com/office/drawing/2014/main" id="{834780ED-A85D-4454-A438-42A671500B38}"/>
                </a:ext>
              </a:extLst>
            </p:cNvPr>
            <p:cNvSpPr/>
            <p:nvPr/>
          </p:nvSpPr>
          <p:spPr>
            <a:xfrm>
              <a:off x="9453130" y="2789091"/>
              <a:ext cx="183239" cy="625982"/>
            </a:xfrm>
            <a:custGeom>
              <a:avLst/>
              <a:gdLst>
                <a:gd name="connsiteX0" fmla="*/ 182995 w 183239"/>
                <a:gd name="connsiteY0" fmla="*/ 147 h 625982"/>
                <a:gd name="connsiteX1" fmla="*/ 130608 w 183239"/>
                <a:gd name="connsiteY1" fmla="*/ 120797 h 625982"/>
                <a:gd name="connsiteX2" fmla="*/ 156008 w 183239"/>
                <a:gd name="connsiteY2" fmla="*/ 208109 h 625982"/>
                <a:gd name="connsiteX3" fmla="*/ 122670 w 183239"/>
                <a:gd name="connsiteY3" fmla="*/ 265259 h 625982"/>
                <a:gd name="connsiteX4" fmla="*/ 148070 w 183239"/>
                <a:gd name="connsiteY4" fmla="*/ 539897 h 625982"/>
                <a:gd name="connsiteX5" fmla="*/ 73458 w 183239"/>
                <a:gd name="connsiteY5" fmla="*/ 562122 h 625982"/>
                <a:gd name="connsiteX6" fmla="*/ 433 w 183239"/>
                <a:gd name="connsiteY6" fmla="*/ 625622 h 625982"/>
                <a:gd name="connsiteX7" fmla="*/ 108383 w 183239"/>
                <a:gd name="connsiteY7" fmla="*/ 530372 h 625982"/>
                <a:gd name="connsiteX8" fmla="*/ 105208 w 183239"/>
                <a:gd name="connsiteY8" fmla="*/ 449409 h 625982"/>
                <a:gd name="connsiteX9" fmla="*/ 102033 w 183239"/>
                <a:gd name="connsiteY9" fmla="*/ 273197 h 625982"/>
                <a:gd name="connsiteX10" fmla="*/ 109970 w 183239"/>
                <a:gd name="connsiteY10" fmla="*/ 149372 h 625982"/>
                <a:gd name="connsiteX11" fmla="*/ 105208 w 183239"/>
                <a:gd name="connsiteY11" fmla="*/ 96984 h 625982"/>
                <a:gd name="connsiteX12" fmla="*/ 182995 w 183239"/>
                <a:gd name="connsiteY12" fmla="*/ 147 h 62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239" h="625982">
                  <a:moveTo>
                    <a:pt x="182995" y="147"/>
                  </a:moveTo>
                  <a:cubicBezTo>
                    <a:pt x="187228" y="4116"/>
                    <a:pt x="135106" y="86137"/>
                    <a:pt x="130608" y="120797"/>
                  </a:cubicBezTo>
                  <a:cubicBezTo>
                    <a:pt x="126110" y="155457"/>
                    <a:pt x="157331" y="184032"/>
                    <a:pt x="156008" y="208109"/>
                  </a:cubicBezTo>
                  <a:cubicBezTo>
                    <a:pt x="154685" y="232186"/>
                    <a:pt x="123993" y="209961"/>
                    <a:pt x="122670" y="265259"/>
                  </a:cubicBezTo>
                  <a:cubicBezTo>
                    <a:pt x="121347" y="320557"/>
                    <a:pt x="156272" y="490420"/>
                    <a:pt x="148070" y="539897"/>
                  </a:cubicBezTo>
                  <a:cubicBezTo>
                    <a:pt x="139868" y="589374"/>
                    <a:pt x="98064" y="547834"/>
                    <a:pt x="73458" y="562122"/>
                  </a:cubicBezTo>
                  <a:cubicBezTo>
                    <a:pt x="48852" y="576410"/>
                    <a:pt x="-5388" y="630914"/>
                    <a:pt x="433" y="625622"/>
                  </a:cubicBezTo>
                  <a:cubicBezTo>
                    <a:pt x="6254" y="620330"/>
                    <a:pt x="90921" y="559741"/>
                    <a:pt x="108383" y="530372"/>
                  </a:cubicBezTo>
                  <a:cubicBezTo>
                    <a:pt x="125845" y="501003"/>
                    <a:pt x="106266" y="492271"/>
                    <a:pt x="105208" y="449409"/>
                  </a:cubicBezTo>
                  <a:cubicBezTo>
                    <a:pt x="104150" y="406547"/>
                    <a:pt x="101239" y="323203"/>
                    <a:pt x="102033" y="273197"/>
                  </a:cubicBezTo>
                  <a:cubicBezTo>
                    <a:pt x="102827" y="223191"/>
                    <a:pt x="109441" y="178741"/>
                    <a:pt x="109970" y="149372"/>
                  </a:cubicBezTo>
                  <a:cubicBezTo>
                    <a:pt x="110499" y="120003"/>
                    <a:pt x="93566" y="120532"/>
                    <a:pt x="105208" y="96984"/>
                  </a:cubicBezTo>
                  <a:cubicBezTo>
                    <a:pt x="116850" y="73436"/>
                    <a:pt x="178762" y="-3822"/>
                    <a:pt x="182995" y="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2" name="フリーフォーム: 図形 911">
              <a:extLst>
                <a:ext uri="{FF2B5EF4-FFF2-40B4-BE49-F238E27FC236}">
                  <a16:creationId xmlns:a16="http://schemas.microsoft.com/office/drawing/2014/main" id="{85C37D54-473B-46CE-9E65-536CAE6D9FC8}"/>
                </a:ext>
              </a:extLst>
            </p:cNvPr>
            <p:cNvSpPr/>
            <p:nvPr/>
          </p:nvSpPr>
          <p:spPr>
            <a:xfrm>
              <a:off x="9610454" y="2760388"/>
              <a:ext cx="98756" cy="563257"/>
            </a:xfrm>
            <a:custGeom>
              <a:avLst/>
              <a:gdLst>
                <a:gd name="connsiteX0" fmla="*/ 98696 w 98756"/>
                <a:gd name="connsiteY0" fmla="*/ 1862 h 563257"/>
                <a:gd name="connsiteX1" fmla="*/ 20909 w 98756"/>
                <a:gd name="connsiteY1" fmla="*/ 90762 h 563257"/>
                <a:gd name="connsiteX2" fmla="*/ 27259 w 98756"/>
                <a:gd name="connsiteY2" fmla="*/ 268562 h 563257"/>
                <a:gd name="connsiteX3" fmla="*/ 3446 w 98756"/>
                <a:gd name="connsiteY3" fmla="*/ 251100 h 563257"/>
                <a:gd name="connsiteX4" fmla="*/ 6621 w 98756"/>
                <a:gd name="connsiteY4" fmla="*/ 344762 h 563257"/>
                <a:gd name="connsiteX5" fmla="*/ 8209 w 98756"/>
                <a:gd name="connsiteY5" fmla="*/ 559075 h 563257"/>
                <a:gd name="connsiteX6" fmla="*/ 8209 w 98756"/>
                <a:gd name="connsiteY6" fmla="*/ 468587 h 563257"/>
                <a:gd name="connsiteX7" fmla="*/ 5034 w 98756"/>
                <a:gd name="connsiteY7" fmla="*/ 251100 h 563257"/>
                <a:gd name="connsiteX8" fmla="*/ 6621 w 98756"/>
                <a:gd name="connsiteY8" fmla="*/ 168550 h 563257"/>
                <a:gd name="connsiteX9" fmla="*/ 98696 w 98756"/>
                <a:gd name="connsiteY9" fmla="*/ 1862 h 56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756" h="563257">
                  <a:moveTo>
                    <a:pt x="98696" y="1862"/>
                  </a:moveTo>
                  <a:cubicBezTo>
                    <a:pt x="101077" y="-11103"/>
                    <a:pt x="32815" y="46312"/>
                    <a:pt x="20909" y="90762"/>
                  </a:cubicBezTo>
                  <a:cubicBezTo>
                    <a:pt x="9003" y="135212"/>
                    <a:pt x="30169" y="241839"/>
                    <a:pt x="27259" y="268562"/>
                  </a:cubicBezTo>
                  <a:cubicBezTo>
                    <a:pt x="24349" y="295285"/>
                    <a:pt x="6886" y="238400"/>
                    <a:pt x="3446" y="251100"/>
                  </a:cubicBezTo>
                  <a:cubicBezTo>
                    <a:pt x="6" y="263800"/>
                    <a:pt x="5827" y="293433"/>
                    <a:pt x="6621" y="344762"/>
                  </a:cubicBezTo>
                  <a:cubicBezTo>
                    <a:pt x="7415" y="396091"/>
                    <a:pt x="7944" y="538438"/>
                    <a:pt x="8209" y="559075"/>
                  </a:cubicBezTo>
                  <a:cubicBezTo>
                    <a:pt x="8474" y="579712"/>
                    <a:pt x="8738" y="519916"/>
                    <a:pt x="8209" y="468587"/>
                  </a:cubicBezTo>
                  <a:cubicBezTo>
                    <a:pt x="7680" y="417258"/>
                    <a:pt x="5299" y="301106"/>
                    <a:pt x="5034" y="251100"/>
                  </a:cubicBezTo>
                  <a:cubicBezTo>
                    <a:pt x="4769" y="201094"/>
                    <a:pt x="-7137" y="211412"/>
                    <a:pt x="6621" y="168550"/>
                  </a:cubicBezTo>
                  <a:cubicBezTo>
                    <a:pt x="20379" y="125688"/>
                    <a:pt x="96315" y="14827"/>
                    <a:pt x="98696" y="1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3" name="フリーフォーム: 図形 912">
              <a:extLst>
                <a:ext uri="{FF2B5EF4-FFF2-40B4-BE49-F238E27FC236}">
                  <a16:creationId xmlns:a16="http://schemas.microsoft.com/office/drawing/2014/main" id="{22D83AF2-C0F9-454F-A5FE-00C149C74303}"/>
                </a:ext>
              </a:extLst>
            </p:cNvPr>
            <p:cNvSpPr/>
            <p:nvPr/>
          </p:nvSpPr>
          <p:spPr>
            <a:xfrm>
              <a:off x="8829340" y="3351194"/>
              <a:ext cx="670443" cy="253854"/>
            </a:xfrm>
            <a:custGeom>
              <a:avLst/>
              <a:gdLst>
                <a:gd name="connsiteX0" fmla="*/ 335 w 670443"/>
                <a:gd name="connsiteY0" fmla="*/ 52406 h 253854"/>
                <a:gd name="connsiteX1" fmla="*/ 128923 w 670443"/>
                <a:gd name="connsiteY1" fmla="*/ 101619 h 253854"/>
                <a:gd name="connsiteX2" fmla="*/ 128923 w 670443"/>
                <a:gd name="connsiteY2" fmla="*/ 173056 h 253854"/>
                <a:gd name="connsiteX3" fmla="*/ 201948 w 670443"/>
                <a:gd name="connsiteY3" fmla="*/ 250844 h 253854"/>
                <a:gd name="connsiteX4" fmla="*/ 446423 w 670443"/>
                <a:gd name="connsiteY4" fmla="*/ 231794 h 253854"/>
                <a:gd name="connsiteX5" fmla="*/ 457535 w 670443"/>
                <a:gd name="connsiteY5" fmla="*/ 174644 h 253854"/>
                <a:gd name="connsiteX6" fmla="*/ 670260 w 670443"/>
                <a:gd name="connsiteY6" fmla="*/ 19 h 253854"/>
                <a:gd name="connsiteX7" fmla="*/ 492460 w 670443"/>
                <a:gd name="connsiteY7" fmla="*/ 163531 h 253854"/>
                <a:gd name="connsiteX8" fmla="*/ 371810 w 670443"/>
                <a:gd name="connsiteY8" fmla="*/ 220681 h 253854"/>
                <a:gd name="connsiteX9" fmla="*/ 197185 w 670443"/>
                <a:gd name="connsiteY9" fmla="*/ 209569 h 253854"/>
                <a:gd name="connsiteX10" fmla="*/ 176548 w 670443"/>
                <a:gd name="connsiteY10" fmla="*/ 147656 h 253854"/>
                <a:gd name="connsiteX11" fmla="*/ 93998 w 670443"/>
                <a:gd name="connsiteY11" fmla="*/ 71456 h 253854"/>
                <a:gd name="connsiteX12" fmla="*/ 335 w 670443"/>
                <a:gd name="connsiteY12" fmla="*/ 52406 h 253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0443" h="253854">
                  <a:moveTo>
                    <a:pt x="335" y="52406"/>
                  </a:moveTo>
                  <a:cubicBezTo>
                    <a:pt x="6156" y="57433"/>
                    <a:pt x="107492" y="81511"/>
                    <a:pt x="128923" y="101619"/>
                  </a:cubicBezTo>
                  <a:cubicBezTo>
                    <a:pt x="150354" y="121727"/>
                    <a:pt x="116752" y="148185"/>
                    <a:pt x="128923" y="173056"/>
                  </a:cubicBezTo>
                  <a:cubicBezTo>
                    <a:pt x="141094" y="197927"/>
                    <a:pt x="149031" y="241054"/>
                    <a:pt x="201948" y="250844"/>
                  </a:cubicBezTo>
                  <a:cubicBezTo>
                    <a:pt x="254865" y="260634"/>
                    <a:pt x="403825" y="244494"/>
                    <a:pt x="446423" y="231794"/>
                  </a:cubicBezTo>
                  <a:cubicBezTo>
                    <a:pt x="489021" y="219094"/>
                    <a:pt x="420229" y="213273"/>
                    <a:pt x="457535" y="174644"/>
                  </a:cubicBezTo>
                  <a:cubicBezTo>
                    <a:pt x="494841" y="136015"/>
                    <a:pt x="664439" y="1871"/>
                    <a:pt x="670260" y="19"/>
                  </a:cubicBezTo>
                  <a:cubicBezTo>
                    <a:pt x="676081" y="-1833"/>
                    <a:pt x="542202" y="126754"/>
                    <a:pt x="492460" y="163531"/>
                  </a:cubicBezTo>
                  <a:cubicBezTo>
                    <a:pt x="442718" y="200308"/>
                    <a:pt x="421022" y="213008"/>
                    <a:pt x="371810" y="220681"/>
                  </a:cubicBezTo>
                  <a:cubicBezTo>
                    <a:pt x="322598" y="228354"/>
                    <a:pt x="229729" y="221740"/>
                    <a:pt x="197185" y="209569"/>
                  </a:cubicBezTo>
                  <a:cubicBezTo>
                    <a:pt x="164641" y="197398"/>
                    <a:pt x="193746" y="170675"/>
                    <a:pt x="176548" y="147656"/>
                  </a:cubicBezTo>
                  <a:cubicBezTo>
                    <a:pt x="159350" y="124637"/>
                    <a:pt x="122044" y="89712"/>
                    <a:pt x="93998" y="71456"/>
                  </a:cubicBezTo>
                  <a:cubicBezTo>
                    <a:pt x="65952" y="53200"/>
                    <a:pt x="-5486" y="47379"/>
                    <a:pt x="335" y="524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4" name="フリーフォーム: 図形 913">
              <a:extLst>
                <a:ext uri="{FF2B5EF4-FFF2-40B4-BE49-F238E27FC236}">
                  <a16:creationId xmlns:a16="http://schemas.microsoft.com/office/drawing/2014/main" id="{BCCFAF38-B0E6-4E98-A4D6-3F9394888B76}"/>
                </a:ext>
              </a:extLst>
            </p:cNvPr>
            <p:cNvSpPr/>
            <p:nvPr/>
          </p:nvSpPr>
          <p:spPr>
            <a:xfrm>
              <a:off x="8853471" y="3323950"/>
              <a:ext cx="652599" cy="189222"/>
            </a:xfrm>
            <a:custGeom>
              <a:avLst/>
              <a:gdLst>
                <a:gd name="connsiteX0" fmla="*/ 17 w 652599"/>
                <a:gd name="connsiteY0" fmla="*/ 275 h 189222"/>
                <a:gd name="connsiteX1" fmla="*/ 204804 w 652599"/>
                <a:gd name="connsiteY1" fmla="*/ 92350 h 189222"/>
                <a:gd name="connsiteX2" fmla="*/ 341329 w 652599"/>
                <a:gd name="connsiteY2" fmla="*/ 149500 h 189222"/>
                <a:gd name="connsiteX3" fmla="*/ 482617 w 652599"/>
                <a:gd name="connsiteY3" fmla="*/ 60600 h 189222"/>
                <a:gd name="connsiteX4" fmla="*/ 652479 w 652599"/>
                <a:gd name="connsiteY4" fmla="*/ 275 h 189222"/>
                <a:gd name="connsiteX5" fmla="*/ 455629 w 652599"/>
                <a:gd name="connsiteY5" fmla="*/ 62188 h 189222"/>
                <a:gd name="connsiteX6" fmla="*/ 388954 w 652599"/>
                <a:gd name="connsiteY6" fmla="*/ 187600 h 189222"/>
                <a:gd name="connsiteX7" fmla="*/ 215917 w 652599"/>
                <a:gd name="connsiteY7" fmla="*/ 124100 h 189222"/>
                <a:gd name="connsiteX8" fmla="*/ 17 w 652599"/>
                <a:gd name="connsiteY8" fmla="*/ 275 h 18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2599" h="189222">
                  <a:moveTo>
                    <a:pt x="17" y="275"/>
                  </a:moveTo>
                  <a:cubicBezTo>
                    <a:pt x="-1835" y="-5017"/>
                    <a:pt x="147919" y="67479"/>
                    <a:pt x="204804" y="92350"/>
                  </a:cubicBezTo>
                  <a:cubicBezTo>
                    <a:pt x="261689" y="117221"/>
                    <a:pt x="295027" y="154792"/>
                    <a:pt x="341329" y="149500"/>
                  </a:cubicBezTo>
                  <a:cubicBezTo>
                    <a:pt x="387631" y="144208"/>
                    <a:pt x="430759" y="85471"/>
                    <a:pt x="482617" y="60600"/>
                  </a:cubicBezTo>
                  <a:cubicBezTo>
                    <a:pt x="534475" y="35729"/>
                    <a:pt x="656977" y="10"/>
                    <a:pt x="652479" y="275"/>
                  </a:cubicBezTo>
                  <a:cubicBezTo>
                    <a:pt x="647981" y="540"/>
                    <a:pt x="499550" y="30967"/>
                    <a:pt x="455629" y="62188"/>
                  </a:cubicBezTo>
                  <a:cubicBezTo>
                    <a:pt x="411708" y="93409"/>
                    <a:pt x="428906" y="177281"/>
                    <a:pt x="388954" y="187600"/>
                  </a:cubicBezTo>
                  <a:cubicBezTo>
                    <a:pt x="349002" y="197919"/>
                    <a:pt x="281005" y="156908"/>
                    <a:pt x="215917" y="124100"/>
                  </a:cubicBezTo>
                  <a:cubicBezTo>
                    <a:pt x="150830" y="91292"/>
                    <a:pt x="1869" y="5567"/>
                    <a:pt x="17" y="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5" name="フリーフォーム: 図形 914">
              <a:extLst>
                <a:ext uri="{FF2B5EF4-FFF2-40B4-BE49-F238E27FC236}">
                  <a16:creationId xmlns:a16="http://schemas.microsoft.com/office/drawing/2014/main" id="{F44F857D-F131-4BDC-B991-C996715F2AF8}"/>
                </a:ext>
              </a:extLst>
            </p:cNvPr>
            <p:cNvSpPr/>
            <p:nvPr/>
          </p:nvSpPr>
          <p:spPr>
            <a:xfrm>
              <a:off x="9394730" y="2828551"/>
              <a:ext cx="186567" cy="513942"/>
            </a:xfrm>
            <a:custGeom>
              <a:avLst/>
              <a:gdLst>
                <a:gd name="connsiteX0" fmla="*/ 185833 w 186567"/>
                <a:gd name="connsiteY0" fmla="*/ 374 h 513942"/>
                <a:gd name="connsiteX1" fmla="*/ 52483 w 186567"/>
                <a:gd name="connsiteY1" fmla="*/ 95624 h 513942"/>
                <a:gd name="connsiteX2" fmla="*/ 30258 w 186567"/>
                <a:gd name="connsiteY2" fmla="*/ 324224 h 513942"/>
                <a:gd name="connsiteX3" fmla="*/ 22320 w 186567"/>
                <a:gd name="connsiteY3" fmla="*/ 233737 h 513942"/>
                <a:gd name="connsiteX4" fmla="*/ 95 w 186567"/>
                <a:gd name="connsiteY4" fmla="*/ 471862 h 513942"/>
                <a:gd name="connsiteX5" fmla="*/ 19145 w 186567"/>
                <a:gd name="connsiteY5" fmla="*/ 416299 h 513942"/>
                <a:gd name="connsiteX6" fmla="*/ 111220 w 186567"/>
                <a:gd name="connsiteY6" fmla="*/ 416299 h 513942"/>
                <a:gd name="connsiteX7" fmla="*/ 120745 w 186567"/>
                <a:gd name="connsiteY7" fmla="*/ 475037 h 513942"/>
                <a:gd name="connsiteX8" fmla="*/ 144558 w 186567"/>
                <a:gd name="connsiteY8" fmla="*/ 511549 h 513942"/>
                <a:gd name="connsiteX9" fmla="*/ 138208 w 186567"/>
                <a:gd name="connsiteY9" fmla="*/ 406774 h 513942"/>
                <a:gd name="connsiteX10" fmla="*/ 131858 w 186567"/>
                <a:gd name="connsiteY10" fmla="*/ 384549 h 513942"/>
                <a:gd name="connsiteX11" fmla="*/ 150908 w 186567"/>
                <a:gd name="connsiteY11" fmla="*/ 244849 h 513942"/>
                <a:gd name="connsiteX12" fmla="*/ 157258 w 186567"/>
                <a:gd name="connsiteY12" fmla="*/ 298824 h 513942"/>
                <a:gd name="connsiteX13" fmla="*/ 108045 w 186567"/>
                <a:gd name="connsiteY13" fmla="*/ 125787 h 513942"/>
                <a:gd name="connsiteX14" fmla="*/ 185833 w 186567"/>
                <a:gd name="connsiteY14" fmla="*/ 374 h 51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567" h="513942">
                  <a:moveTo>
                    <a:pt x="185833" y="374"/>
                  </a:moveTo>
                  <a:cubicBezTo>
                    <a:pt x="176573" y="-4653"/>
                    <a:pt x="78412" y="41649"/>
                    <a:pt x="52483" y="95624"/>
                  </a:cubicBezTo>
                  <a:cubicBezTo>
                    <a:pt x="26554" y="149599"/>
                    <a:pt x="35285" y="301205"/>
                    <a:pt x="30258" y="324224"/>
                  </a:cubicBezTo>
                  <a:cubicBezTo>
                    <a:pt x="25231" y="347243"/>
                    <a:pt x="27347" y="209131"/>
                    <a:pt x="22320" y="233737"/>
                  </a:cubicBezTo>
                  <a:cubicBezTo>
                    <a:pt x="17293" y="258343"/>
                    <a:pt x="624" y="441435"/>
                    <a:pt x="95" y="471862"/>
                  </a:cubicBezTo>
                  <a:cubicBezTo>
                    <a:pt x="-434" y="502289"/>
                    <a:pt x="624" y="425559"/>
                    <a:pt x="19145" y="416299"/>
                  </a:cubicBezTo>
                  <a:cubicBezTo>
                    <a:pt x="37666" y="407039"/>
                    <a:pt x="94287" y="406509"/>
                    <a:pt x="111220" y="416299"/>
                  </a:cubicBezTo>
                  <a:cubicBezTo>
                    <a:pt x="128153" y="426089"/>
                    <a:pt x="115189" y="459162"/>
                    <a:pt x="120745" y="475037"/>
                  </a:cubicBezTo>
                  <a:cubicBezTo>
                    <a:pt x="126301" y="490912"/>
                    <a:pt x="141647" y="522926"/>
                    <a:pt x="144558" y="511549"/>
                  </a:cubicBezTo>
                  <a:cubicBezTo>
                    <a:pt x="147468" y="500172"/>
                    <a:pt x="140325" y="427941"/>
                    <a:pt x="138208" y="406774"/>
                  </a:cubicBezTo>
                  <a:cubicBezTo>
                    <a:pt x="136091" y="385607"/>
                    <a:pt x="129741" y="411537"/>
                    <a:pt x="131858" y="384549"/>
                  </a:cubicBezTo>
                  <a:cubicBezTo>
                    <a:pt x="133975" y="357562"/>
                    <a:pt x="146675" y="259136"/>
                    <a:pt x="150908" y="244849"/>
                  </a:cubicBezTo>
                  <a:cubicBezTo>
                    <a:pt x="155141" y="230562"/>
                    <a:pt x="164402" y="318668"/>
                    <a:pt x="157258" y="298824"/>
                  </a:cubicBezTo>
                  <a:cubicBezTo>
                    <a:pt x="150114" y="278980"/>
                    <a:pt x="102224" y="175529"/>
                    <a:pt x="108045" y="125787"/>
                  </a:cubicBezTo>
                  <a:cubicBezTo>
                    <a:pt x="113866" y="76045"/>
                    <a:pt x="195093" y="5401"/>
                    <a:pt x="185833" y="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6" name="フリーフォーム: 図形 915">
              <a:extLst>
                <a:ext uri="{FF2B5EF4-FFF2-40B4-BE49-F238E27FC236}">
                  <a16:creationId xmlns:a16="http://schemas.microsoft.com/office/drawing/2014/main" id="{46E0BCF8-917F-4142-A7DD-2BC788A4356D}"/>
                </a:ext>
              </a:extLst>
            </p:cNvPr>
            <p:cNvSpPr/>
            <p:nvPr/>
          </p:nvSpPr>
          <p:spPr>
            <a:xfrm>
              <a:off x="8541595" y="2865211"/>
              <a:ext cx="808820" cy="571306"/>
            </a:xfrm>
            <a:custGeom>
              <a:avLst/>
              <a:gdLst>
                <a:gd name="connsiteX0" fmla="*/ 126155 w 808820"/>
                <a:gd name="connsiteY0" fmla="*/ 365352 h 571306"/>
                <a:gd name="connsiteX1" fmla="*/ 202355 w 808820"/>
                <a:gd name="connsiteY1" fmla="*/ 365352 h 571306"/>
                <a:gd name="connsiteX2" fmla="*/ 569068 w 808820"/>
                <a:gd name="connsiteY2" fmla="*/ 332014 h 571306"/>
                <a:gd name="connsiteX3" fmla="*/ 724643 w 808820"/>
                <a:gd name="connsiteY3" fmla="*/ 236764 h 571306"/>
                <a:gd name="connsiteX4" fmla="*/ 808780 w 808820"/>
                <a:gd name="connsiteY4" fmla="*/ 227 h 571306"/>
                <a:gd name="connsiteX5" fmla="*/ 735755 w 808820"/>
                <a:gd name="connsiteY5" fmla="*/ 282802 h 571306"/>
                <a:gd name="connsiteX6" fmla="*/ 729405 w 808820"/>
                <a:gd name="connsiteY6" fmla="*/ 462189 h 571306"/>
                <a:gd name="connsiteX7" fmla="*/ 730993 w 808820"/>
                <a:gd name="connsiteY7" fmla="*/ 547914 h 571306"/>
                <a:gd name="connsiteX8" fmla="*/ 680193 w 808820"/>
                <a:gd name="connsiteY8" fmla="*/ 570139 h 571306"/>
                <a:gd name="connsiteX9" fmla="*/ 499218 w 808820"/>
                <a:gd name="connsiteY9" fmla="*/ 520927 h 571306"/>
                <a:gd name="connsiteX10" fmla="*/ 599230 w 808820"/>
                <a:gd name="connsiteY10" fmla="*/ 466952 h 571306"/>
                <a:gd name="connsiteX11" fmla="*/ 462705 w 808820"/>
                <a:gd name="connsiteY11" fmla="*/ 454252 h 571306"/>
                <a:gd name="connsiteX12" fmla="*/ 2330 w 808820"/>
                <a:gd name="connsiteY12" fmla="*/ 392339 h 571306"/>
                <a:gd name="connsiteX13" fmla="*/ 680193 w 808820"/>
                <a:gd name="connsiteY13" fmla="*/ 398689 h 571306"/>
                <a:gd name="connsiteX14" fmla="*/ 126155 w 808820"/>
                <a:gd name="connsiteY14" fmla="*/ 365352 h 57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08820" h="571306">
                  <a:moveTo>
                    <a:pt x="126155" y="365352"/>
                  </a:moveTo>
                  <a:cubicBezTo>
                    <a:pt x="46515" y="359796"/>
                    <a:pt x="128536" y="370908"/>
                    <a:pt x="202355" y="365352"/>
                  </a:cubicBezTo>
                  <a:cubicBezTo>
                    <a:pt x="276174" y="359796"/>
                    <a:pt x="482020" y="353445"/>
                    <a:pt x="569068" y="332014"/>
                  </a:cubicBezTo>
                  <a:cubicBezTo>
                    <a:pt x="656116" y="310583"/>
                    <a:pt x="684691" y="292062"/>
                    <a:pt x="724643" y="236764"/>
                  </a:cubicBezTo>
                  <a:cubicBezTo>
                    <a:pt x="764595" y="181466"/>
                    <a:pt x="806928" y="-7446"/>
                    <a:pt x="808780" y="227"/>
                  </a:cubicBezTo>
                  <a:cubicBezTo>
                    <a:pt x="810632" y="7900"/>
                    <a:pt x="748984" y="205808"/>
                    <a:pt x="735755" y="282802"/>
                  </a:cubicBezTo>
                  <a:cubicBezTo>
                    <a:pt x="722526" y="359796"/>
                    <a:pt x="730199" y="418004"/>
                    <a:pt x="729405" y="462189"/>
                  </a:cubicBezTo>
                  <a:cubicBezTo>
                    <a:pt x="728611" y="506374"/>
                    <a:pt x="739195" y="529923"/>
                    <a:pt x="730993" y="547914"/>
                  </a:cubicBezTo>
                  <a:cubicBezTo>
                    <a:pt x="722791" y="565905"/>
                    <a:pt x="718822" y="574637"/>
                    <a:pt x="680193" y="570139"/>
                  </a:cubicBezTo>
                  <a:cubicBezTo>
                    <a:pt x="641564" y="565641"/>
                    <a:pt x="512712" y="538125"/>
                    <a:pt x="499218" y="520927"/>
                  </a:cubicBezTo>
                  <a:cubicBezTo>
                    <a:pt x="485724" y="503729"/>
                    <a:pt x="605315" y="478064"/>
                    <a:pt x="599230" y="466952"/>
                  </a:cubicBezTo>
                  <a:cubicBezTo>
                    <a:pt x="593145" y="455840"/>
                    <a:pt x="462705" y="454252"/>
                    <a:pt x="462705" y="454252"/>
                  </a:cubicBezTo>
                  <a:cubicBezTo>
                    <a:pt x="363222" y="441817"/>
                    <a:pt x="-33918" y="401599"/>
                    <a:pt x="2330" y="392339"/>
                  </a:cubicBezTo>
                  <a:cubicBezTo>
                    <a:pt x="38578" y="383079"/>
                    <a:pt x="661143" y="401070"/>
                    <a:pt x="680193" y="398689"/>
                  </a:cubicBezTo>
                  <a:cubicBezTo>
                    <a:pt x="699243" y="396308"/>
                    <a:pt x="205795" y="370908"/>
                    <a:pt x="126155" y="365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7" name="フリーフォーム: 図形 916">
              <a:extLst>
                <a:ext uri="{FF2B5EF4-FFF2-40B4-BE49-F238E27FC236}">
                  <a16:creationId xmlns:a16="http://schemas.microsoft.com/office/drawing/2014/main" id="{9515ED54-4E23-4808-B493-D0845260B25B}"/>
                </a:ext>
              </a:extLst>
            </p:cNvPr>
            <p:cNvSpPr/>
            <p:nvPr/>
          </p:nvSpPr>
          <p:spPr>
            <a:xfrm>
              <a:off x="8005180" y="3147321"/>
              <a:ext cx="1454946" cy="407337"/>
            </a:xfrm>
            <a:custGeom>
              <a:avLst/>
              <a:gdLst>
                <a:gd name="connsiteX0" fmla="*/ 578433 w 1454946"/>
                <a:gd name="connsiteY0" fmla="*/ 153092 h 407337"/>
                <a:gd name="connsiteX1" fmla="*/ 789570 w 1454946"/>
                <a:gd name="connsiteY1" fmla="*/ 227704 h 407337"/>
                <a:gd name="connsiteX2" fmla="*/ 883233 w 1454946"/>
                <a:gd name="connsiteY2" fmla="*/ 224529 h 407337"/>
                <a:gd name="connsiteX3" fmla="*/ 1311858 w 1454946"/>
                <a:gd name="connsiteY3" fmla="*/ 356292 h 407337"/>
                <a:gd name="connsiteX4" fmla="*/ 1454733 w 1454946"/>
                <a:gd name="connsiteY4" fmla="*/ 183254 h 407337"/>
                <a:gd name="connsiteX5" fmla="*/ 1288045 w 1454946"/>
                <a:gd name="connsiteY5" fmla="*/ 315017 h 407337"/>
                <a:gd name="connsiteX6" fmla="*/ 1181683 w 1454946"/>
                <a:gd name="connsiteY6" fmla="*/ 405504 h 407337"/>
                <a:gd name="connsiteX7" fmla="*/ 1022933 w 1454946"/>
                <a:gd name="connsiteY7" fmla="*/ 310254 h 407337"/>
                <a:gd name="connsiteX8" fmla="*/ 813383 w 1454946"/>
                <a:gd name="connsiteY8" fmla="*/ 288029 h 407337"/>
                <a:gd name="connsiteX9" fmla="*/ 1146758 w 1454946"/>
                <a:gd name="connsiteY9" fmla="*/ 402329 h 407337"/>
                <a:gd name="connsiteX10" fmla="*/ 1035633 w 1454946"/>
                <a:gd name="connsiteY10" fmla="*/ 378517 h 407337"/>
                <a:gd name="connsiteX11" fmla="*/ 961020 w 1454946"/>
                <a:gd name="connsiteY11" fmla="*/ 302317 h 407337"/>
                <a:gd name="connsiteX12" fmla="*/ 710195 w 1454946"/>
                <a:gd name="connsiteY12" fmla="*/ 249929 h 407337"/>
                <a:gd name="connsiteX13" fmla="*/ 583 w 1454946"/>
                <a:gd name="connsiteY13" fmla="*/ 692 h 407337"/>
                <a:gd name="connsiteX14" fmla="*/ 578433 w 1454946"/>
                <a:gd name="connsiteY14" fmla="*/ 153092 h 40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54946" h="407337">
                  <a:moveTo>
                    <a:pt x="578433" y="153092"/>
                  </a:moveTo>
                  <a:cubicBezTo>
                    <a:pt x="709931" y="190927"/>
                    <a:pt x="738770" y="215798"/>
                    <a:pt x="789570" y="227704"/>
                  </a:cubicBezTo>
                  <a:cubicBezTo>
                    <a:pt x="840370" y="239610"/>
                    <a:pt x="796185" y="203098"/>
                    <a:pt x="883233" y="224529"/>
                  </a:cubicBezTo>
                  <a:cubicBezTo>
                    <a:pt x="970281" y="245960"/>
                    <a:pt x="1216608" y="363171"/>
                    <a:pt x="1311858" y="356292"/>
                  </a:cubicBezTo>
                  <a:cubicBezTo>
                    <a:pt x="1407108" y="349413"/>
                    <a:pt x="1458702" y="190133"/>
                    <a:pt x="1454733" y="183254"/>
                  </a:cubicBezTo>
                  <a:cubicBezTo>
                    <a:pt x="1450764" y="176375"/>
                    <a:pt x="1333553" y="277975"/>
                    <a:pt x="1288045" y="315017"/>
                  </a:cubicBezTo>
                  <a:cubicBezTo>
                    <a:pt x="1242537" y="352059"/>
                    <a:pt x="1225868" y="406298"/>
                    <a:pt x="1181683" y="405504"/>
                  </a:cubicBezTo>
                  <a:cubicBezTo>
                    <a:pt x="1137498" y="404710"/>
                    <a:pt x="1084316" y="329833"/>
                    <a:pt x="1022933" y="310254"/>
                  </a:cubicBezTo>
                  <a:cubicBezTo>
                    <a:pt x="961550" y="290675"/>
                    <a:pt x="792746" y="272683"/>
                    <a:pt x="813383" y="288029"/>
                  </a:cubicBezTo>
                  <a:cubicBezTo>
                    <a:pt x="834020" y="303375"/>
                    <a:pt x="1109716" y="387248"/>
                    <a:pt x="1146758" y="402329"/>
                  </a:cubicBezTo>
                  <a:cubicBezTo>
                    <a:pt x="1183800" y="417410"/>
                    <a:pt x="1066589" y="395186"/>
                    <a:pt x="1035633" y="378517"/>
                  </a:cubicBezTo>
                  <a:cubicBezTo>
                    <a:pt x="1004677" y="361848"/>
                    <a:pt x="1015260" y="323748"/>
                    <a:pt x="961020" y="302317"/>
                  </a:cubicBezTo>
                  <a:cubicBezTo>
                    <a:pt x="906780" y="280886"/>
                    <a:pt x="870268" y="300200"/>
                    <a:pt x="710195" y="249929"/>
                  </a:cubicBezTo>
                  <a:cubicBezTo>
                    <a:pt x="550122" y="199658"/>
                    <a:pt x="19897" y="11804"/>
                    <a:pt x="583" y="692"/>
                  </a:cubicBezTo>
                  <a:cubicBezTo>
                    <a:pt x="-18732" y="-10421"/>
                    <a:pt x="446935" y="115257"/>
                    <a:pt x="578433" y="1530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8" name="フリーフォーム: 図形 917">
              <a:extLst>
                <a:ext uri="{FF2B5EF4-FFF2-40B4-BE49-F238E27FC236}">
                  <a16:creationId xmlns:a16="http://schemas.microsoft.com/office/drawing/2014/main" id="{755B0381-EC55-4B7F-872C-C52605B796F9}"/>
                </a:ext>
              </a:extLst>
            </p:cNvPr>
            <p:cNvSpPr/>
            <p:nvPr/>
          </p:nvSpPr>
          <p:spPr>
            <a:xfrm>
              <a:off x="9566170" y="2904644"/>
              <a:ext cx="311239" cy="432319"/>
            </a:xfrm>
            <a:custGeom>
              <a:avLst/>
              <a:gdLst>
                <a:gd name="connsiteX0" fmla="*/ 1693 w 311239"/>
                <a:gd name="connsiteY0" fmla="*/ 87794 h 432319"/>
                <a:gd name="connsiteX1" fmla="*/ 142980 w 311239"/>
                <a:gd name="connsiteY1" fmla="*/ 41756 h 432319"/>
                <a:gd name="connsiteX2" fmla="*/ 208068 w 311239"/>
                <a:gd name="connsiteY2" fmla="*/ 481 h 432319"/>
                <a:gd name="connsiteX3" fmla="*/ 303318 w 311239"/>
                <a:gd name="connsiteY3" fmla="*/ 24294 h 432319"/>
                <a:gd name="connsiteX4" fmla="*/ 296968 w 311239"/>
                <a:gd name="connsiteY4" fmla="*/ 97319 h 432319"/>
                <a:gd name="connsiteX5" fmla="*/ 225530 w 311239"/>
                <a:gd name="connsiteY5" fmla="*/ 284644 h 432319"/>
                <a:gd name="connsiteX6" fmla="*/ 174730 w 311239"/>
                <a:gd name="connsiteY6" fmla="*/ 343381 h 432319"/>
                <a:gd name="connsiteX7" fmla="*/ 114405 w 311239"/>
                <a:gd name="connsiteY7" fmla="*/ 432281 h 432319"/>
                <a:gd name="connsiteX8" fmla="*/ 179493 w 311239"/>
                <a:gd name="connsiteY8" fmla="*/ 332269 h 432319"/>
                <a:gd name="connsiteX9" fmla="*/ 290618 w 311239"/>
                <a:gd name="connsiteY9" fmla="*/ 110019 h 432319"/>
                <a:gd name="connsiteX10" fmla="*/ 295380 w 311239"/>
                <a:gd name="connsiteY10" fmla="*/ 33819 h 432319"/>
                <a:gd name="connsiteX11" fmla="*/ 235055 w 311239"/>
                <a:gd name="connsiteY11" fmla="*/ 30644 h 432319"/>
                <a:gd name="connsiteX12" fmla="*/ 73130 w 311239"/>
                <a:gd name="connsiteY12" fmla="*/ 78269 h 432319"/>
                <a:gd name="connsiteX13" fmla="*/ 1693 w 311239"/>
                <a:gd name="connsiteY13" fmla="*/ 87794 h 43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1239" h="432319">
                  <a:moveTo>
                    <a:pt x="1693" y="87794"/>
                  </a:moveTo>
                  <a:cubicBezTo>
                    <a:pt x="13335" y="81709"/>
                    <a:pt x="108584" y="56308"/>
                    <a:pt x="142980" y="41756"/>
                  </a:cubicBezTo>
                  <a:cubicBezTo>
                    <a:pt x="177376" y="27204"/>
                    <a:pt x="181345" y="3391"/>
                    <a:pt x="208068" y="481"/>
                  </a:cubicBezTo>
                  <a:cubicBezTo>
                    <a:pt x="234791" y="-2429"/>
                    <a:pt x="288501" y="8154"/>
                    <a:pt x="303318" y="24294"/>
                  </a:cubicBezTo>
                  <a:cubicBezTo>
                    <a:pt x="318135" y="40434"/>
                    <a:pt x="309933" y="53927"/>
                    <a:pt x="296968" y="97319"/>
                  </a:cubicBezTo>
                  <a:cubicBezTo>
                    <a:pt x="284003" y="140711"/>
                    <a:pt x="245903" y="243634"/>
                    <a:pt x="225530" y="284644"/>
                  </a:cubicBezTo>
                  <a:cubicBezTo>
                    <a:pt x="205157" y="325654"/>
                    <a:pt x="193251" y="318775"/>
                    <a:pt x="174730" y="343381"/>
                  </a:cubicBezTo>
                  <a:cubicBezTo>
                    <a:pt x="156209" y="367987"/>
                    <a:pt x="113611" y="434133"/>
                    <a:pt x="114405" y="432281"/>
                  </a:cubicBezTo>
                  <a:cubicBezTo>
                    <a:pt x="115199" y="430429"/>
                    <a:pt x="150124" y="385979"/>
                    <a:pt x="179493" y="332269"/>
                  </a:cubicBezTo>
                  <a:cubicBezTo>
                    <a:pt x="208862" y="278559"/>
                    <a:pt x="271304" y="159761"/>
                    <a:pt x="290618" y="110019"/>
                  </a:cubicBezTo>
                  <a:cubicBezTo>
                    <a:pt x="309932" y="60277"/>
                    <a:pt x="304640" y="47048"/>
                    <a:pt x="295380" y="33819"/>
                  </a:cubicBezTo>
                  <a:cubicBezTo>
                    <a:pt x="286120" y="20590"/>
                    <a:pt x="272097" y="23236"/>
                    <a:pt x="235055" y="30644"/>
                  </a:cubicBezTo>
                  <a:cubicBezTo>
                    <a:pt x="198013" y="38052"/>
                    <a:pt x="105145" y="70331"/>
                    <a:pt x="73130" y="78269"/>
                  </a:cubicBezTo>
                  <a:cubicBezTo>
                    <a:pt x="41116" y="86206"/>
                    <a:pt x="-9949" y="93879"/>
                    <a:pt x="1693" y="87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9" name="フリーフォーム: 図形 918">
              <a:extLst>
                <a:ext uri="{FF2B5EF4-FFF2-40B4-BE49-F238E27FC236}">
                  <a16:creationId xmlns:a16="http://schemas.microsoft.com/office/drawing/2014/main" id="{E0649445-E279-4286-A013-8B31F6EA2AA0}"/>
                </a:ext>
              </a:extLst>
            </p:cNvPr>
            <p:cNvSpPr/>
            <p:nvPr/>
          </p:nvSpPr>
          <p:spPr>
            <a:xfrm>
              <a:off x="9761267" y="2893077"/>
              <a:ext cx="174472" cy="197510"/>
            </a:xfrm>
            <a:custGeom>
              <a:avLst/>
              <a:gdLst>
                <a:gd name="connsiteX0" fmla="*/ 271 w 174472"/>
                <a:gd name="connsiteY0" fmla="*/ 936 h 197510"/>
                <a:gd name="connsiteX1" fmla="*/ 127271 w 174472"/>
                <a:gd name="connsiteY1" fmla="*/ 43798 h 197510"/>
                <a:gd name="connsiteX2" fmla="*/ 103458 w 174472"/>
                <a:gd name="connsiteY2" fmla="*/ 196198 h 197510"/>
                <a:gd name="connsiteX3" fmla="*/ 141558 w 174472"/>
                <a:gd name="connsiteY3" fmla="*/ 115236 h 197510"/>
                <a:gd name="connsiteX4" fmla="*/ 166958 w 174472"/>
                <a:gd name="connsiteY4" fmla="*/ 73961 h 197510"/>
                <a:gd name="connsiteX5" fmla="*/ 271 w 174472"/>
                <a:gd name="connsiteY5" fmla="*/ 936 h 19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472" h="197510">
                  <a:moveTo>
                    <a:pt x="271" y="936"/>
                  </a:moveTo>
                  <a:cubicBezTo>
                    <a:pt x="-6344" y="-4091"/>
                    <a:pt x="110073" y="11254"/>
                    <a:pt x="127271" y="43798"/>
                  </a:cubicBezTo>
                  <a:cubicBezTo>
                    <a:pt x="144469" y="76342"/>
                    <a:pt x="101077" y="184292"/>
                    <a:pt x="103458" y="196198"/>
                  </a:cubicBezTo>
                  <a:cubicBezTo>
                    <a:pt x="105839" y="208104"/>
                    <a:pt x="130975" y="135609"/>
                    <a:pt x="141558" y="115236"/>
                  </a:cubicBezTo>
                  <a:cubicBezTo>
                    <a:pt x="152141" y="94863"/>
                    <a:pt x="190506" y="91159"/>
                    <a:pt x="166958" y="73961"/>
                  </a:cubicBezTo>
                  <a:cubicBezTo>
                    <a:pt x="143410" y="56763"/>
                    <a:pt x="6886" y="5963"/>
                    <a:pt x="271" y="9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0" name="フリーフォーム: 図形 919">
              <a:extLst>
                <a:ext uri="{FF2B5EF4-FFF2-40B4-BE49-F238E27FC236}">
                  <a16:creationId xmlns:a16="http://schemas.microsoft.com/office/drawing/2014/main" id="{92D82887-1C50-4D57-9683-20B209023FE8}"/>
                </a:ext>
              </a:extLst>
            </p:cNvPr>
            <p:cNvSpPr/>
            <p:nvPr/>
          </p:nvSpPr>
          <p:spPr>
            <a:xfrm>
              <a:off x="9415896" y="3103148"/>
              <a:ext cx="452413" cy="367277"/>
            </a:xfrm>
            <a:custGeom>
              <a:avLst/>
              <a:gdLst>
                <a:gd name="connsiteX0" fmla="*/ 447242 w 452413"/>
                <a:gd name="connsiteY0" fmla="*/ 3590 h 367277"/>
                <a:gd name="connsiteX1" fmla="*/ 340879 w 452413"/>
                <a:gd name="connsiteY1" fmla="*/ 182977 h 367277"/>
                <a:gd name="connsiteX2" fmla="*/ 280554 w 452413"/>
                <a:gd name="connsiteY2" fmla="*/ 227427 h 367277"/>
                <a:gd name="connsiteX3" fmla="*/ 204354 w 452413"/>
                <a:gd name="connsiteY3" fmla="*/ 252827 h 367277"/>
                <a:gd name="connsiteX4" fmla="*/ 61479 w 452413"/>
                <a:gd name="connsiteY4" fmla="*/ 338552 h 367277"/>
                <a:gd name="connsiteX5" fmla="*/ 1154 w 452413"/>
                <a:gd name="connsiteY5" fmla="*/ 367127 h 367277"/>
                <a:gd name="connsiteX6" fmla="*/ 109104 w 452413"/>
                <a:gd name="connsiteY6" fmla="*/ 329027 h 367277"/>
                <a:gd name="connsiteX7" fmla="*/ 221817 w 452413"/>
                <a:gd name="connsiteY7" fmla="*/ 319502 h 367277"/>
                <a:gd name="connsiteX8" fmla="*/ 337704 w 452413"/>
                <a:gd name="connsiteY8" fmla="*/ 230602 h 367277"/>
                <a:gd name="connsiteX9" fmla="*/ 425017 w 452413"/>
                <a:gd name="connsiteY9" fmla="*/ 144877 h 367277"/>
                <a:gd name="connsiteX10" fmla="*/ 361517 w 452413"/>
                <a:gd name="connsiteY10" fmla="*/ 179802 h 367277"/>
                <a:gd name="connsiteX11" fmla="*/ 428192 w 452413"/>
                <a:gd name="connsiteY11" fmla="*/ 70265 h 367277"/>
                <a:gd name="connsiteX12" fmla="*/ 447242 w 452413"/>
                <a:gd name="connsiteY12" fmla="*/ 3590 h 36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2413" h="367277">
                  <a:moveTo>
                    <a:pt x="447242" y="3590"/>
                  </a:moveTo>
                  <a:cubicBezTo>
                    <a:pt x="432690" y="22375"/>
                    <a:pt x="368660" y="145671"/>
                    <a:pt x="340879" y="182977"/>
                  </a:cubicBezTo>
                  <a:cubicBezTo>
                    <a:pt x="313098" y="220283"/>
                    <a:pt x="303308" y="215785"/>
                    <a:pt x="280554" y="227427"/>
                  </a:cubicBezTo>
                  <a:cubicBezTo>
                    <a:pt x="257800" y="239069"/>
                    <a:pt x="240866" y="234306"/>
                    <a:pt x="204354" y="252827"/>
                  </a:cubicBezTo>
                  <a:cubicBezTo>
                    <a:pt x="167841" y="271348"/>
                    <a:pt x="95346" y="319502"/>
                    <a:pt x="61479" y="338552"/>
                  </a:cubicBezTo>
                  <a:cubicBezTo>
                    <a:pt x="27612" y="357602"/>
                    <a:pt x="-6784" y="368715"/>
                    <a:pt x="1154" y="367127"/>
                  </a:cubicBezTo>
                  <a:cubicBezTo>
                    <a:pt x="9092" y="365539"/>
                    <a:pt x="72327" y="336964"/>
                    <a:pt x="109104" y="329027"/>
                  </a:cubicBezTo>
                  <a:cubicBezTo>
                    <a:pt x="145881" y="321090"/>
                    <a:pt x="183717" y="335906"/>
                    <a:pt x="221817" y="319502"/>
                  </a:cubicBezTo>
                  <a:cubicBezTo>
                    <a:pt x="259917" y="303098"/>
                    <a:pt x="303837" y="259706"/>
                    <a:pt x="337704" y="230602"/>
                  </a:cubicBezTo>
                  <a:cubicBezTo>
                    <a:pt x="371571" y="201498"/>
                    <a:pt x="421048" y="153344"/>
                    <a:pt x="425017" y="144877"/>
                  </a:cubicBezTo>
                  <a:cubicBezTo>
                    <a:pt x="428986" y="136410"/>
                    <a:pt x="360988" y="192237"/>
                    <a:pt x="361517" y="179802"/>
                  </a:cubicBezTo>
                  <a:cubicBezTo>
                    <a:pt x="362046" y="167367"/>
                    <a:pt x="413905" y="95929"/>
                    <a:pt x="428192" y="70265"/>
                  </a:cubicBezTo>
                  <a:cubicBezTo>
                    <a:pt x="442479" y="44601"/>
                    <a:pt x="461794" y="-15195"/>
                    <a:pt x="447242" y="35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1" name="フリーフォーム: 図形 920">
              <a:extLst>
                <a:ext uri="{FF2B5EF4-FFF2-40B4-BE49-F238E27FC236}">
                  <a16:creationId xmlns:a16="http://schemas.microsoft.com/office/drawing/2014/main" id="{13600778-EB40-475E-B5C8-259E65695859}"/>
                </a:ext>
              </a:extLst>
            </p:cNvPr>
            <p:cNvSpPr/>
            <p:nvPr/>
          </p:nvSpPr>
          <p:spPr>
            <a:xfrm>
              <a:off x="9190038" y="3434302"/>
              <a:ext cx="294849" cy="217988"/>
            </a:xfrm>
            <a:custGeom>
              <a:avLst/>
              <a:gdLst>
                <a:gd name="connsiteX0" fmla="*/ 46037 w 294849"/>
                <a:gd name="connsiteY0" fmla="*/ 67723 h 217988"/>
                <a:gd name="connsiteX1" fmla="*/ 0 w 294849"/>
                <a:gd name="connsiteY1" fmla="*/ 209011 h 217988"/>
                <a:gd name="connsiteX2" fmla="*/ 46037 w 294849"/>
                <a:gd name="connsiteY2" fmla="*/ 199486 h 217988"/>
                <a:gd name="connsiteX3" fmla="*/ 125412 w 294849"/>
                <a:gd name="connsiteY3" fmla="*/ 166148 h 217988"/>
                <a:gd name="connsiteX4" fmla="*/ 292100 w 294849"/>
                <a:gd name="connsiteY4" fmla="*/ 2636 h 217988"/>
                <a:gd name="connsiteX5" fmla="*/ 223837 w 294849"/>
                <a:gd name="connsiteY5" fmla="*/ 74073 h 217988"/>
                <a:gd name="connsiteX6" fmla="*/ 152400 w 294849"/>
                <a:gd name="connsiteY6" fmla="*/ 191548 h 217988"/>
                <a:gd name="connsiteX7" fmla="*/ 123825 w 294849"/>
                <a:gd name="connsiteY7" fmla="*/ 213773 h 217988"/>
                <a:gd name="connsiteX8" fmla="*/ 39687 w 294849"/>
                <a:gd name="connsiteY8" fmla="*/ 182023 h 217988"/>
                <a:gd name="connsiteX9" fmla="*/ 33337 w 294849"/>
                <a:gd name="connsiteY9" fmla="*/ 185198 h 217988"/>
                <a:gd name="connsiteX10" fmla="*/ 34925 w 294849"/>
                <a:gd name="connsiteY10" fmla="*/ 158211 h 217988"/>
                <a:gd name="connsiteX11" fmla="*/ 46037 w 294849"/>
                <a:gd name="connsiteY11" fmla="*/ 67723 h 21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849" h="217988">
                  <a:moveTo>
                    <a:pt x="46037" y="67723"/>
                  </a:moveTo>
                  <a:cubicBezTo>
                    <a:pt x="40216" y="76190"/>
                    <a:pt x="0" y="187051"/>
                    <a:pt x="0" y="209011"/>
                  </a:cubicBezTo>
                  <a:cubicBezTo>
                    <a:pt x="0" y="230971"/>
                    <a:pt x="25135" y="206630"/>
                    <a:pt x="46037" y="199486"/>
                  </a:cubicBezTo>
                  <a:cubicBezTo>
                    <a:pt x="66939" y="192342"/>
                    <a:pt x="84402" y="198956"/>
                    <a:pt x="125412" y="166148"/>
                  </a:cubicBezTo>
                  <a:cubicBezTo>
                    <a:pt x="166423" y="133340"/>
                    <a:pt x="275696" y="17982"/>
                    <a:pt x="292100" y="2636"/>
                  </a:cubicBezTo>
                  <a:cubicBezTo>
                    <a:pt x="308504" y="-12710"/>
                    <a:pt x="247120" y="42588"/>
                    <a:pt x="223837" y="74073"/>
                  </a:cubicBezTo>
                  <a:cubicBezTo>
                    <a:pt x="200554" y="105558"/>
                    <a:pt x="169069" y="168265"/>
                    <a:pt x="152400" y="191548"/>
                  </a:cubicBezTo>
                  <a:cubicBezTo>
                    <a:pt x="135731" y="214831"/>
                    <a:pt x="142610" y="215360"/>
                    <a:pt x="123825" y="213773"/>
                  </a:cubicBezTo>
                  <a:cubicBezTo>
                    <a:pt x="105040" y="212186"/>
                    <a:pt x="54768" y="186786"/>
                    <a:pt x="39687" y="182023"/>
                  </a:cubicBezTo>
                  <a:cubicBezTo>
                    <a:pt x="24606" y="177261"/>
                    <a:pt x="34131" y="189167"/>
                    <a:pt x="33337" y="185198"/>
                  </a:cubicBezTo>
                  <a:cubicBezTo>
                    <a:pt x="32543" y="181229"/>
                    <a:pt x="32015" y="173292"/>
                    <a:pt x="34925" y="158211"/>
                  </a:cubicBezTo>
                  <a:cubicBezTo>
                    <a:pt x="37835" y="143130"/>
                    <a:pt x="51858" y="59256"/>
                    <a:pt x="46037" y="677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2" name="フリーフォーム: 図形 921">
              <a:extLst>
                <a:ext uri="{FF2B5EF4-FFF2-40B4-BE49-F238E27FC236}">
                  <a16:creationId xmlns:a16="http://schemas.microsoft.com/office/drawing/2014/main" id="{F5DD9AA1-4606-47E1-92CF-9D1AD6203698}"/>
                </a:ext>
              </a:extLst>
            </p:cNvPr>
            <p:cNvSpPr/>
            <p:nvPr/>
          </p:nvSpPr>
          <p:spPr>
            <a:xfrm>
              <a:off x="9852008" y="2914509"/>
              <a:ext cx="100104" cy="448385"/>
            </a:xfrm>
            <a:custGeom>
              <a:avLst/>
              <a:gdLst>
                <a:gd name="connsiteX0" fmla="*/ 30180 w 100104"/>
                <a:gd name="connsiteY0" fmla="*/ 141 h 448385"/>
                <a:gd name="connsiteX1" fmla="*/ 74630 w 100104"/>
                <a:gd name="connsiteY1" fmla="*/ 103329 h 448385"/>
                <a:gd name="connsiteX2" fmla="*/ 58755 w 100104"/>
                <a:gd name="connsiteY2" fmla="*/ 160479 h 448385"/>
                <a:gd name="connsiteX3" fmla="*/ 17 w 100104"/>
                <a:gd name="connsiteY3" fmla="*/ 311291 h 448385"/>
                <a:gd name="connsiteX4" fmla="*/ 65105 w 100104"/>
                <a:gd name="connsiteY4" fmla="*/ 208104 h 448385"/>
                <a:gd name="connsiteX5" fmla="*/ 17480 w 100104"/>
                <a:gd name="connsiteY5" fmla="*/ 447816 h 448385"/>
                <a:gd name="connsiteX6" fmla="*/ 100030 w 100104"/>
                <a:gd name="connsiteY6" fmla="*/ 127141 h 448385"/>
                <a:gd name="connsiteX7" fmla="*/ 30180 w 100104"/>
                <a:gd name="connsiteY7" fmla="*/ 141 h 448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104" h="448385">
                  <a:moveTo>
                    <a:pt x="30180" y="141"/>
                  </a:moveTo>
                  <a:cubicBezTo>
                    <a:pt x="25947" y="-3828"/>
                    <a:pt x="69868" y="76606"/>
                    <a:pt x="74630" y="103329"/>
                  </a:cubicBezTo>
                  <a:cubicBezTo>
                    <a:pt x="79392" y="130052"/>
                    <a:pt x="71190" y="125819"/>
                    <a:pt x="58755" y="160479"/>
                  </a:cubicBezTo>
                  <a:cubicBezTo>
                    <a:pt x="46320" y="195139"/>
                    <a:pt x="-1041" y="303354"/>
                    <a:pt x="17" y="311291"/>
                  </a:cubicBezTo>
                  <a:cubicBezTo>
                    <a:pt x="1075" y="319228"/>
                    <a:pt x="62194" y="185350"/>
                    <a:pt x="65105" y="208104"/>
                  </a:cubicBezTo>
                  <a:cubicBezTo>
                    <a:pt x="68016" y="230858"/>
                    <a:pt x="11659" y="461310"/>
                    <a:pt x="17480" y="447816"/>
                  </a:cubicBezTo>
                  <a:cubicBezTo>
                    <a:pt x="23301" y="434322"/>
                    <a:pt x="97384" y="198314"/>
                    <a:pt x="100030" y="127141"/>
                  </a:cubicBezTo>
                  <a:cubicBezTo>
                    <a:pt x="102676" y="55968"/>
                    <a:pt x="34413" y="4110"/>
                    <a:pt x="30180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3" name="フリーフォーム: 図形 922">
              <a:extLst>
                <a:ext uri="{FF2B5EF4-FFF2-40B4-BE49-F238E27FC236}">
                  <a16:creationId xmlns:a16="http://schemas.microsoft.com/office/drawing/2014/main" id="{A1A96C1D-FB07-441E-93F9-14A924578DDC}"/>
                </a:ext>
              </a:extLst>
            </p:cNvPr>
            <p:cNvSpPr/>
            <p:nvPr/>
          </p:nvSpPr>
          <p:spPr>
            <a:xfrm>
              <a:off x="9931138" y="3041526"/>
              <a:ext cx="166977" cy="285997"/>
            </a:xfrm>
            <a:custGeom>
              <a:avLst/>
              <a:gdLst>
                <a:gd name="connsiteX0" fmla="*/ 262 w 166977"/>
                <a:gd name="connsiteY0" fmla="*/ 124 h 285997"/>
                <a:gd name="connsiteX1" fmla="*/ 44712 w 166977"/>
                <a:gd name="connsiteY1" fmla="*/ 174749 h 285997"/>
                <a:gd name="connsiteX2" fmla="*/ 100275 w 166977"/>
                <a:gd name="connsiteY2" fmla="*/ 254124 h 285997"/>
                <a:gd name="connsiteX3" fmla="*/ 166950 w 166977"/>
                <a:gd name="connsiteY3" fmla="*/ 284287 h 285997"/>
                <a:gd name="connsiteX4" fmla="*/ 92337 w 166977"/>
                <a:gd name="connsiteY4" fmla="*/ 208087 h 285997"/>
                <a:gd name="connsiteX5" fmla="*/ 65350 w 166977"/>
                <a:gd name="connsiteY5" fmla="*/ 147762 h 285997"/>
                <a:gd name="connsiteX6" fmla="*/ 262 w 166977"/>
                <a:gd name="connsiteY6" fmla="*/ 124 h 28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77" h="285997">
                  <a:moveTo>
                    <a:pt x="262" y="124"/>
                  </a:moveTo>
                  <a:cubicBezTo>
                    <a:pt x="-3178" y="4622"/>
                    <a:pt x="28043" y="132416"/>
                    <a:pt x="44712" y="174749"/>
                  </a:cubicBezTo>
                  <a:cubicBezTo>
                    <a:pt x="61381" y="217082"/>
                    <a:pt x="79902" y="235868"/>
                    <a:pt x="100275" y="254124"/>
                  </a:cubicBezTo>
                  <a:cubicBezTo>
                    <a:pt x="120648" y="272380"/>
                    <a:pt x="168273" y="291960"/>
                    <a:pt x="166950" y="284287"/>
                  </a:cubicBezTo>
                  <a:cubicBezTo>
                    <a:pt x="165627" y="276614"/>
                    <a:pt x="109270" y="230841"/>
                    <a:pt x="92337" y="208087"/>
                  </a:cubicBezTo>
                  <a:cubicBezTo>
                    <a:pt x="75404" y="185333"/>
                    <a:pt x="74346" y="181364"/>
                    <a:pt x="65350" y="147762"/>
                  </a:cubicBezTo>
                  <a:cubicBezTo>
                    <a:pt x="56354" y="114160"/>
                    <a:pt x="3702" y="-4374"/>
                    <a:pt x="262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4" name="フリーフォーム: 図形 923">
              <a:extLst>
                <a:ext uri="{FF2B5EF4-FFF2-40B4-BE49-F238E27FC236}">
                  <a16:creationId xmlns:a16="http://schemas.microsoft.com/office/drawing/2014/main" id="{DBB12B43-026B-4289-B1A8-06C4D2DE098C}"/>
                </a:ext>
              </a:extLst>
            </p:cNvPr>
            <p:cNvSpPr/>
            <p:nvPr/>
          </p:nvSpPr>
          <p:spPr>
            <a:xfrm>
              <a:off x="9565059" y="3339636"/>
              <a:ext cx="355901" cy="166850"/>
            </a:xfrm>
            <a:custGeom>
              <a:avLst/>
              <a:gdLst>
                <a:gd name="connsiteX0" fmla="*/ 2804 w 355901"/>
                <a:gd name="connsiteY0" fmla="*/ 165564 h 166850"/>
                <a:gd name="connsiteX1" fmla="*/ 206004 w 355901"/>
                <a:gd name="connsiteY1" fmla="*/ 121114 h 166850"/>
                <a:gd name="connsiteX2" fmla="*/ 355229 w 355901"/>
                <a:gd name="connsiteY2" fmla="*/ 464 h 166850"/>
                <a:gd name="connsiteX3" fmla="*/ 264741 w 355901"/>
                <a:gd name="connsiteY3" fmla="*/ 76664 h 166850"/>
                <a:gd name="connsiteX4" fmla="*/ 161554 w 355901"/>
                <a:gd name="connsiteY4" fmla="*/ 165564 h 166850"/>
                <a:gd name="connsiteX5" fmla="*/ 94879 w 355901"/>
                <a:gd name="connsiteY5" fmla="*/ 130639 h 166850"/>
                <a:gd name="connsiteX6" fmla="*/ 2804 w 355901"/>
                <a:gd name="connsiteY6" fmla="*/ 165564 h 1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5901" h="166850">
                  <a:moveTo>
                    <a:pt x="2804" y="165564"/>
                  </a:moveTo>
                  <a:cubicBezTo>
                    <a:pt x="21325" y="163977"/>
                    <a:pt x="147267" y="148631"/>
                    <a:pt x="206004" y="121114"/>
                  </a:cubicBezTo>
                  <a:cubicBezTo>
                    <a:pt x="264742" y="93597"/>
                    <a:pt x="345440" y="7872"/>
                    <a:pt x="355229" y="464"/>
                  </a:cubicBezTo>
                  <a:cubicBezTo>
                    <a:pt x="365018" y="-6944"/>
                    <a:pt x="264741" y="76664"/>
                    <a:pt x="264741" y="76664"/>
                  </a:cubicBezTo>
                  <a:cubicBezTo>
                    <a:pt x="232462" y="104181"/>
                    <a:pt x="189864" y="156568"/>
                    <a:pt x="161554" y="165564"/>
                  </a:cubicBezTo>
                  <a:cubicBezTo>
                    <a:pt x="133244" y="174560"/>
                    <a:pt x="127423" y="133549"/>
                    <a:pt x="94879" y="130639"/>
                  </a:cubicBezTo>
                  <a:cubicBezTo>
                    <a:pt x="62335" y="127729"/>
                    <a:pt x="-15717" y="167151"/>
                    <a:pt x="2804" y="1655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5" name="フリーフォーム: 図形 924">
              <a:extLst>
                <a:ext uri="{FF2B5EF4-FFF2-40B4-BE49-F238E27FC236}">
                  <a16:creationId xmlns:a16="http://schemas.microsoft.com/office/drawing/2014/main" id="{F0ADB7B3-7793-43F3-9C3C-5993AC11F91E}"/>
                </a:ext>
              </a:extLst>
            </p:cNvPr>
            <p:cNvSpPr/>
            <p:nvPr/>
          </p:nvSpPr>
          <p:spPr>
            <a:xfrm>
              <a:off x="9825013" y="3258743"/>
              <a:ext cx="226346" cy="349899"/>
            </a:xfrm>
            <a:custGeom>
              <a:avLst/>
              <a:gdLst>
                <a:gd name="connsiteX0" fmla="*/ 3200 w 226346"/>
                <a:gd name="connsiteY0" fmla="*/ 349645 h 349899"/>
                <a:gd name="connsiteX1" fmla="*/ 92100 w 226346"/>
                <a:gd name="connsiteY1" fmla="*/ 148032 h 349899"/>
                <a:gd name="connsiteX2" fmla="*/ 104800 w 226346"/>
                <a:gd name="connsiteY2" fmla="*/ 103582 h 349899"/>
                <a:gd name="connsiteX3" fmla="*/ 107975 w 226346"/>
                <a:gd name="connsiteY3" fmla="*/ 202007 h 349899"/>
                <a:gd name="connsiteX4" fmla="*/ 122262 w 226346"/>
                <a:gd name="connsiteY4" fmla="*/ 213120 h 349899"/>
                <a:gd name="connsiteX5" fmla="*/ 179412 w 226346"/>
                <a:gd name="connsiteY5" fmla="*/ 144857 h 349899"/>
                <a:gd name="connsiteX6" fmla="*/ 168300 w 226346"/>
                <a:gd name="connsiteY6" fmla="*/ 113107 h 349899"/>
                <a:gd name="connsiteX7" fmla="*/ 130200 w 226346"/>
                <a:gd name="connsiteY7" fmla="*/ 49607 h 349899"/>
                <a:gd name="connsiteX8" fmla="*/ 207987 w 226346"/>
                <a:gd name="connsiteY8" fmla="*/ 395 h 349899"/>
                <a:gd name="connsiteX9" fmla="*/ 223862 w 226346"/>
                <a:gd name="connsiteY9" fmla="*/ 76595 h 349899"/>
                <a:gd name="connsiteX10" fmla="*/ 217512 w 226346"/>
                <a:gd name="connsiteY10" fmla="*/ 159145 h 349899"/>
                <a:gd name="connsiteX11" fmla="*/ 142900 w 226346"/>
                <a:gd name="connsiteY11" fmla="*/ 208357 h 349899"/>
                <a:gd name="connsiteX12" fmla="*/ 150837 w 226346"/>
                <a:gd name="connsiteY12" fmla="*/ 257570 h 349899"/>
                <a:gd name="connsiteX13" fmla="*/ 93687 w 226346"/>
                <a:gd name="connsiteY13" fmla="*/ 119457 h 349899"/>
                <a:gd name="connsiteX14" fmla="*/ 25425 w 226346"/>
                <a:gd name="connsiteY14" fmla="*/ 189307 h 349899"/>
                <a:gd name="connsiteX15" fmla="*/ 3200 w 226346"/>
                <a:gd name="connsiteY15" fmla="*/ 349645 h 34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6346" h="349899">
                  <a:moveTo>
                    <a:pt x="3200" y="349645"/>
                  </a:moveTo>
                  <a:cubicBezTo>
                    <a:pt x="14312" y="342766"/>
                    <a:pt x="75167" y="189042"/>
                    <a:pt x="92100" y="148032"/>
                  </a:cubicBezTo>
                  <a:cubicBezTo>
                    <a:pt x="109033" y="107021"/>
                    <a:pt x="102154" y="94586"/>
                    <a:pt x="104800" y="103582"/>
                  </a:cubicBezTo>
                  <a:cubicBezTo>
                    <a:pt x="107446" y="112578"/>
                    <a:pt x="105065" y="183751"/>
                    <a:pt x="107975" y="202007"/>
                  </a:cubicBezTo>
                  <a:cubicBezTo>
                    <a:pt x="110885" y="220263"/>
                    <a:pt x="110356" y="222645"/>
                    <a:pt x="122262" y="213120"/>
                  </a:cubicBezTo>
                  <a:cubicBezTo>
                    <a:pt x="134168" y="203595"/>
                    <a:pt x="171739" y="161526"/>
                    <a:pt x="179412" y="144857"/>
                  </a:cubicBezTo>
                  <a:cubicBezTo>
                    <a:pt x="187085" y="128188"/>
                    <a:pt x="176502" y="128982"/>
                    <a:pt x="168300" y="113107"/>
                  </a:cubicBezTo>
                  <a:cubicBezTo>
                    <a:pt x="160098" y="97232"/>
                    <a:pt x="123586" y="68392"/>
                    <a:pt x="130200" y="49607"/>
                  </a:cubicBezTo>
                  <a:cubicBezTo>
                    <a:pt x="136814" y="30822"/>
                    <a:pt x="192377" y="-4103"/>
                    <a:pt x="207987" y="395"/>
                  </a:cubicBezTo>
                  <a:cubicBezTo>
                    <a:pt x="223597" y="4893"/>
                    <a:pt x="222275" y="50137"/>
                    <a:pt x="223862" y="76595"/>
                  </a:cubicBezTo>
                  <a:cubicBezTo>
                    <a:pt x="225450" y="103053"/>
                    <a:pt x="231006" y="137185"/>
                    <a:pt x="217512" y="159145"/>
                  </a:cubicBezTo>
                  <a:cubicBezTo>
                    <a:pt x="204018" y="181105"/>
                    <a:pt x="154012" y="191953"/>
                    <a:pt x="142900" y="208357"/>
                  </a:cubicBezTo>
                  <a:cubicBezTo>
                    <a:pt x="131788" y="224761"/>
                    <a:pt x="159039" y="272387"/>
                    <a:pt x="150837" y="257570"/>
                  </a:cubicBezTo>
                  <a:cubicBezTo>
                    <a:pt x="142635" y="242753"/>
                    <a:pt x="114589" y="130834"/>
                    <a:pt x="93687" y="119457"/>
                  </a:cubicBezTo>
                  <a:cubicBezTo>
                    <a:pt x="72785" y="108080"/>
                    <a:pt x="38389" y="156763"/>
                    <a:pt x="25425" y="189307"/>
                  </a:cubicBezTo>
                  <a:cubicBezTo>
                    <a:pt x="12461" y="221851"/>
                    <a:pt x="-7912" y="356524"/>
                    <a:pt x="3200" y="3496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6" name="フリーフォーム: 図形 925">
              <a:extLst>
                <a:ext uri="{FF2B5EF4-FFF2-40B4-BE49-F238E27FC236}">
                  <a16:creationId xmlns:a16="http://schemas.microsoft.com/office/drawing/2014/main" id="{9CE158CF-F24B-403C-B3B5-AEF2BF88B34C}"/>
                </a:ext>
              </a:extLst>
            </p:cNvPr>
            <p:cNvSpPr/>
            <p:nvPr/>
          </p:nvSpPr>
          <p:spPr>
            <a:xfrm>
              <a:off x="9567847" y="3279775"/>
              <a:ext cx="442134" cy="130190"/>
            </a:xfrm>
            <a:custGeom>
              <a:avLst/>
              <a:gdLst>
                <a:gd name="connsiteX0" fmla="*/ 1603 w 442134"/>
                <a:gd name="connsiteY0" fmla="*/ 130175 h 130190"/>
                <a:gd name="connsiteX1" fmla="*/ 334978 w 442134"/>
                <a:gd name="connsiteY1" fmla="*/ 69850 h 130190"/>
                <a:gd name="connsiteX2" fmla="*/ 373078 w 442134"/>
                <a:gd name="connsiteY2" fmla="*/ 84138 h 130190"/>
                <a:gd name="connsiteX3" fmla="*/ 420703 w 442134"/>
                <a:gd name="connsiteY3" fmla="*/ 25400 h 130190"/>
                <a:gd name="connsiteX4" fmla="*/ 433403 w 442134"/>
                <a:gd name="connsiteY4" fmla="*/ 0 h 130190"/>
                <a:gd name="connsiteX5" fmla="*/ 290528 w 442134"/>
                <a:gd name="connsiteY5" fmla="*/ 25400 h 130190"/>
                <a:gd name="connsiteX6" fmla="*/ 223853 w 442134"/>
                <a:gd name="connsiteY6" fmla="*/ 61913 h 130190"/>
                <a:gd name="connsiteX7" fmla="*/ 412766 w 442134"/>
                <a:gd name="connsiteY7" fmla="*/ 31750 h 130190"/>
                <a:gd name="connsiteX8" fmla="*/ 244491 w 442134"/>
                <a:gd name="connsiteY8" fmla="*/ 39688 h 130190"/>
                <a:gd name="connsiteX9" fmla="*/ 209566 w 442134"/>
                <a:gd name="connsiteY9" fmla="*/ 63500 h 130190"/>
                <a:gd name="connsiteX10" fmla="*/ 1603 w 442134"/>
                <a:gd name="connsiteY10" fmla="*/ 130175 h 1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134" h="130190">
                  <a:moveTo>
                    <a:pt x="1603" y="130175"/>
                  </a:moveTo>
                  <a:cubicBezTo>
                    <a:pt x="22505" y="131233"/>
                    <a:pt x="273065" y="77523"/>
                    <a:pt x="334978" y="69850"/>
                  </a:cubicBezTo>
                  <a:cubicBezTo>
                    <a:pt x="396891" y="62177"/>
                    <a:pt x="358791" y="91546"/>
                    <a:pt x="373078" y="84138"/>
                  </a:cubicBezTo>
                  <a:cubicBezTo>
                    <a:pt x="387365" y="76730"/>
                    <a:pt x="410649" y="39423"/>
                    <a:pt x="420703" y="25400"/>
                  </a:cubicBezTo>
                  <a:cubicBezTo>
                    <a:pt x="430757" y="11377"/>
                    <a:pt x="455099" y="0"/>
                    <a:pt x="433403" y="0"/>
                  </a:cubicBezTo>
                  <a:cubicBezTo>
                    <a:pt x="411707" y="0"/>
                    <a:pt x="325453" y="15081"/>
                    <a:pt x="290528" y="25400"/>
                  </a:cubicBezTo>
                  <a:cubicBezTo>
                    <a:pt x="255603" y="35719"/>
                    <a:pt x="203480" y="60855"/>
                    <a:pt x="223853" y="61913"/>
                  </a:cubicBezTo>
                  <a:cubicBezTo>
                    <a:pt x="244226" y="62971"/>
                    <a:pt x="409326" y="35454"/>
                    <a:pt x="412766" y="31750"/>
                  </a:cubicBezTo>
                  <a:cubicBezTo>
                    <a:pt x="416206" y="28046"/>
                    <a:pt x="278358" y="34396"/>
                    <a:pt x="244491" y="39688"/>
                  </a:cubicBezTo>
                  <a:cubicBezTo>
                    <a:pt x="210624" y="44980"/>
                    <a:pt x="248724" y="48683"/>
                    <a:pt x="209566" y="63500"/>
                  </a:cubicBezTo>
                  <a:cubicBezTo>
                    <a:pt x="170408" y="78317"/>
                    <a:pt x="-19299" y="129117"/>
                    <a:pt x="1603" y="130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7" name="フリーフォーム: 図形 926">
              <a:extLst>
                <a:ext uri="{FF2B5EF4-FFF2-40B4-BE49-F238E27FC236}">
                  <a16:creationId xmlns:a16="http://schemas.microsoft.com/office/drawing/2014/main" id="{3D7BBBCD-CB36-4FC9-8B8A-758D1B4EEF96}"/>
                </a:ext>
              </a:extLst>
            </p:cNvPr>
            <p:cNvSpPr/>
            <p:nvPr/>
          </p:nvSpPr>
          <p:spPr>
            <a:xfrm>
              <a:off x="9173400" y="3487647"/>
              <a:ext cx="699265" cy="327703"/>
            </a:xfrm>
            <a:custGeom>
              <a:avLst/>
              <a:gdLst>
                <a:gd name="connsiteX0" fmla="*/ 8700 w 699265"/>
                <a:gd name="connsiteY0" fmla="*/ 139791 h 327703"/>
                <a:gd name="connsiteX1" fmla="*/ 346838 w 699265"/>
                <a:gd name="connsiteY1" fmla="*/ 209641 h 327703"/>
                <a:gd name="connsiteX2" fmla="*/ 573850 w 699265"/>
                <a:gd name="connsiteY2" fmla="*/ 87403 h 327703"/>
                <a:gd name="connsiteX3" fmla="*/ 699263 w 699265"/>
                <a:gd name="connsiteY3" fmla="*/ 91 h 327703"/>
                <a:gd name="connsiteX4" fmla="*/ 577025 w 699265"/>
                <a:gd name="connsiteY4" fmla="*/ 103278 h 327703"/>
                <a:gd name="connsiteX5" fmla="*/ 577025 w 699265"/>
                <a:gd name="connsiteY5" fmla="*/ 189003 h 327703"/>
                <a:gd name="connsiteX6" fmla="*/ 454788 w 699265"/>
                <a:gd name="connsiteY6" fmla="*/ 169953 h 327703"/>
                <a:gd name="connsiteX7" fmla="*/ 413513 w 699265"/>
                <a:gd name="connsiteY7" fmla="*/ 327116 h 327703"/>
                <a:gd name="connsiteX8" fmla="*/ 405575 w 699265"/>
                <a:gd name="connsiteY8" fmla="*/ 223928 h 327703"/>
                <a:gd name="connsiteX9" fmla="*/ 334138 w 699265"/>
                <a:gd name="connsiteY9" fmla="*/ 236628 h 327703"/>
                <a:gd name="connsiteX10" fmla="*/ 118238 w 699265"/>
                <a:gd name="connsiteY10" fmla="*/ 155666 h 327703"/>
                <a:gd name="connsiteX11" fmla="*/ 8700 w 699265"/>
                <a:gd name="connsiteY11" fmla="*/ 139791 h 3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99265" h="327703">
                  <a:moveTo>
                    <a:pt x="8700" y="139791"/>
                  </a:moveTo>
                  <a:cubicBezTo>
                    <a:pt x="46800" y="148787"/>
                    <a:pt x="252646" y="218372"/>
                    <a:pt x="346838" y="209641"/>
                  </a:cubicBezTo>
                  <a:cubicBezTo>
                    <a:pt x="441030" y="200910"/>
                    <a:pt x="515113" y="122328"/>
                    <a:pt x="573850" y="87403"/>
                  </a:cubicBezTo>
                  <a:cubicBezTo>
                    <a:pt x="632588" y="52478"/>
                    <a:pt x="698734" y="-2555"/>
                    <a:pt x="699263" y="91"/>
                  </a:cubicBezTo>
                  <a:cubicBezTo>
                    <a:pt x="699792" y="2737"/>
                    <a:pt x="597398" y="71793"/>
                    <a:pt x="577025" y="103278"/>
                  </a:cubicBezTo>
                  <a:cubicBezTo>
                    <a:pt x="556652" y="134763"/>
                    <a:pt x="597398" y="177891"/>
                    <a:pt x="577025" y="189003"/>
                  </a:cubicBezTo>
                  <a:cubicBezTo>
                    <a:pt x="556652" y="200115"/>
                    <a:pt x="482040" y="146934"/>
                    <a:pt x="454788" y="169953"/>
                  </a:cubicBezTo>
                  <a:cubicBezTo>
                    <a:pt x="427536" y="192972"/>
                    <a:pt x="421715" y="318120"/>
                    <a:pt x="413513" y="327116"/>
                  </a:cubicBezTo>
                  <a:cubicBezTo>
                    <a:pt x="405311" y="336112"/>
                    <a:pt x="418804" y="239009"/>
                    <a:pt x="405575" y="223928"/>
                  </a:cubicBezTo>
                  <a:cubicBezTo>
                    <a:pt x="392346" y="208847"/>
                    <a:pt x="382028" y="248005"/>
                    <a:pt x="334138" y="236628"/>
                  </a:cubicBezTo>
                  <a:cubicBezTo>
                    <a:pt x="286249" y="225251"/>
                    <a:pt x="169567" y="170747"/>
                    <a:pt x="118238" y="155666"/>
                  </a:cubicBezTo>
                  <a:cubicBezTo>
                    <a:pt x="66909" y="140585"/>
                    <a:pt x="-29400" y="130795"/>
                    <a:pt x="8700" y="1397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8" name="フリーフォーム: 図形 927">
              <a:extLst>
                <a:ext uri="{FF2B5EF4-FFF2-40B4-BE49-F238E27FC236}">
                  <a16:creationId xmlns:a16="http://schemas.microsoft.com/office/drawing/2014/main" id="{480728F5-1D21-45E6-9D65-EFD3915C14B7}"/>
                </a:ext>
              </a:extLst>
            </p:cNvPr>
            <p:cNvSpPr/>
            <p:nvPr/>
          </p:nvSpPr>
          <p:spPr>
            <a:xfrm>
              <a:off x="9399140" y="3477209"/>
              <a:ext cx="464222" cy="145499"/>
            </a:xfrm>
            <a:custGeom>
              <a:avLst/>
              <a:gdLst>
                <a:gd name="connsiteX0" fmla="*/ 3623 w 464222"/>
                <a:gd name="connsiteY0" fmla="*/ 54979 h 145499"/>
                <a:gd name="connsiteX1" fmla="*/ 265560 w 464222"/>
                <a:gd name="connsiteY1" fmla="*/ 74029 h 145499"/>
                <a:gd name="connsiteX2" fmla="*/ 462410 w 464222"/>
                <a:gd name="connsiteY2" fmla="*/ 1004 h 145499"/>
                <a:gd name="connsiteX3" fmla="*/ 368748 w 464222"/>
                <a:gd name="connsiteY3" fmla="*/ 29579 h 145499"/>
                <a:gd name="connsiteX4" fmla="*/ 162373 w 464222"/>
                <a:gd name="connsiteY4" fmla="*/ 102604 h 145499"/>
                <a:gd name="connsiteX5" fmla="*/ 143323 w 464222"/>
                <a:gd name="connsiteY5" fmla="*/ 145466 h 145499"/>
                <a:gd name="connsiteX6" fmla="*/ 116335 w 464222"/>
                <a:gd name="connsiteY6" fmla="*/ 108954 h 145499"/>
                <a:gd name="connsiteX7" fmla="*/ 3623 w 464222"/>
                <a:gd name="connsiteY7" fmla="*/ 54979 h 145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4222" h="145499">
                  <a:moveTo>
                    <a:pt x="3623" y="54979"/>
                  </a:moveTo>
                  <a:cubicBezTo>
                    <a:pt x="28494" y="49158"/>
                    <a:pt x="189096" y="83025"/>
                    <a:pt x="265560" y="74029"/>
                  </a:cubicBezTo>
                  <a:cubicBezTo>
                    <a:pt x="342024" y="65033"/>
                    <a:pt x="445212" y="8412"/>
                    <a:pt x="462410" y="1004"/>
                  </a:cubicBezTo>
                  <a:cubicBezTo>
                    <a:pt x="479608" y="-6404"/>
                    <a:pt x="368748" y="29579"/>
                    <a:pt x="368748" y="29579"/>
                  </a:cubicBezTo>
                  <a:cubicBezTo>
                    <a:pt x="318742" y="46512"/>
                    <a:pt x="199944" y="83290"/>
                    <a:pt x="162373" y="102604"/>
                  </a:cubicBezTo>
                  <a:cubicBezTo>
                    <a:pt x="124802" y="121918"/>
                    <a:pt x="150996" y="144408"/>
                    <a:pt x="143323" y="145466"/>
                  </a:cubicBezTo>
                  <a:cubicBezTo>
                    <a:pt x="135650" y="146524"/>
                    <a:pt x="143587" y="122448"/>
                    <a:pt x="116335" y="108954"/>
                  </a:cubicBezTo>
                  <a:cubicBezTo>
                    <a:pt x="89083" y="95460"/>
                    <a:pt x="-21248" y="60800"/>
                    <a:pt x="3623" y="549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9" name="フリーフォーム: 図形 928">
              <a:extLst>
                <a:ext uri="{FF2B5EF4-FFF2-40B4-BE49-F238E27FC236}">
                  <a16:creationId xmlns:a16="http://schemas.microsoft.com/office/drawing/2014/main" id="{C06BDD61-C260-4AB5-90C7-0F8EADBACEBD}"/>
                </a:ext>
              </a:extLst>
            </p:cNvPr>
            <p:cNvSpPr/>
            <p:nvPr/>
          </p:nvSpPr>
          <p:spPr>
            <a:xfrm>
              <a:off x="9975023" y="3204574"/>
              <a:ext cx="867886" cy="855092"/>
            </a:xfrm>
            <a:custGeom>
              <a:avLst/>
              <a:gdLst>
                <a:gd name="connsiteX0" fmla="*/ 4002 w 867886"/>
                <a:gd name="connsiteY0" fmla="*/ 2176 h 855092"/>
                <a:gd name="connsiteX1" fmla="*/ 137352 w 867886"/>
                <a:gd name="connsiteY1" fmla="*/ 114889 h 855092"/>
                <a:gd name="connsiteX2" fmla="*/ 96077 w 867886"/>
                <a:gd name="connsiteY2" fmla="*/ 194264 h 855092"/>
                <a:gd name="connsiteX3" fmla="*/ 204027 w 867886"/>
                <a:gd name="connsiteY3" fmla="*/ 100601 h 855092"/>
                <a:gd name="connsiteX4" fmla="*/ 385002 w 867886"/>
                <a:gd name="connsiteY4" fmla="*/ 232364 h 855092"/>
                <a:gd name="connsiteX5" fmla="*/ 604077 w 867886"/>
                <a:gd name="connsiteY5" fmla="*/ 518114 h 855092"/>
                <a:gd name="connsiteX6" fmla="*/ 867602 w 867886"/>
                <a:gd name="connsiteY6" fmla="*/ 854664 h 855092"/>
                <a:gd name="connsiteX7" fmla="*/ 650115 w 867886"/>
                <a:gd name="connsiteY7" fmla="*/ 580026 h 855092"/>
                <a:gd name="connsiteX8" fmla="*/ 413577 w 867886"/>
                <a:gd name="connsiteY8" fmla="*/ 216489 h 855092"/>
                <a:gd name="connsiteX9" fmla="*/ 521527 w 867886"/>
                <a:gd name="connsiteY9" fmla="*/ 380001 h 855092"/>
                <a:gd name="connsiteX10" fmla="*/ 331027 w 867886"/>
                <a:gd name="connsiteY10" fmla="*/ 89489 h 855092"/>
                <a:gd name="connsiteX11" fmla="*/ 173865 w 867886"/>
                <a:gd name="connsiteY11" fmla="*/ 108539 h 855092"/>
                <a:gd name="connsiteX12" fmla="*/ 107190 w 867886"/>
                <a:gd name="connsiteY12" fmla="*/ 175214 h 855092"/>
                <a:gd name="connsiteX13" fmla="*/ 164340 w 867886"/>
                <a:gd name="connsiteY13" fmla="*/ 99014 h 855092"/>
                <a:gd name="connsiteX14" fmla="*/ 45277 w 867886"/>
                <a:gd name="connsiteY14" fmla="*/ 43451 h 855092"/>
                <a:gd name="connsiteX15" fmla="*/ 4002 w 867886"/>
                <a:gd name="connsiteY15" fmla="*/ 2176 h 855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67886" h="855092">
                  <a:moveTo>
                    <a:pt x="4002" y="2176"/>
                  </a:moveTo>
                  <a:cubicBezTo>
                    <a:pt x="19348" y="14082"/>
                    <a:pt x="122006" y="82874"/>
                    <a:pt x="137352" y="114889"/>
                  </a:cubicBezTo>
                  <a:cubicBezTo>
                    <a:pt x="152698" y="146904"/>
                    <a:pt x="84965" y="196645"/>
                    <a:pt x="96077" y="194264"/>
                  </a:cubicBezTo>
                  <a:cubicBezTo>
                    <a:pt x="107189" y="191883"/>
                    <a:pt x="155873" y="94251"/>
                    <a:pt x="204027" y="100601"/>
                  </a:cubicBezTo>
                  <a:cubicBezTo>
                    <a:pt x="252181" y="106951"/>
                    <a:pt x="318327" y="162779"/>
                    <a:pt x="385002" y="232364"/>
                  </a:cubicBezTo>
                  <a:cubicBezTo>
                    <a:pt x="451677" y="301950"/>
                    <a:pt x="604077" y="518114"/>
                    <a:pt x="604077" y="518114"/>
                  </a:cubicBezTo>
                  <a:cubicBezTo>
                    <a:pt x="684510" y="621831"/>
                    <a:pt x="859929" y="844345"/>
                    <a:pt x="867602" y="854664"/>
                  </a:cubicBezTo>
                  <a:cubicBezTo>
                    <a:pt x="875275" y="864983"/>
                    <a:pt x="725786" y="686389"/>
                    <a:pt x="650115" y="580026"/>
                  </a:cubicBezTo>
                  <a:cubicBezTo>
                    <a:pt x="574444" y="473664"/>
                    <a:pt x="435008" y="249827"/>
                    <a:pt x="413577" y="216489"/>
                  </a:cubicBezTo>
                  <a:cubicBezTo>
                    <a:pt x="392146" y="183152"/>
                    <a:pt x="521527" y="380001"/>
                    <a:pt x="521527" y="380001"/>
                  </a:cubicBezTo>
                  <a:cubicBezTo>
                    <a:pt x="507769" y="358834"/>
                    <a:pt x="388971" y="134733"/>
                    <a:pt x="331027" y="89489"/>
                  </a:cubicBezTo>
                  <a:cubicBezTo>
                    <a:pt x="273083" y="44245"/>
                    <a:pt x="211171" y="94252"/>
                    <a:pt x="173865" y="108539"/>
                  </a:cubicBezTo>
                  <a:cubicBezTo>
                    <a:pt x="136559" y="122827"/>
                    <a:pt x="108777" y="176801"/>
                    <a:pt x="107190" y="175214"/>
                  </a:cubicBezTo>
                  <a:cubicBezTo>
                    <a:pt x="105603" y="173627"/>
                    <a:pt x="174659" y="120975"/>
                    <a:pt x="164340" y="99014"/>
                  </a:cubicBezTo>
                  <a:cubicBezTo>
                    <a:pt x="154021" y="77053"/>
                    <a:pt x="69883" y="56416"/>
                    <a:pt x="45277" y="43451"/>
                  </a:cubicBezTo>
                  <a:cubicBezTo>
                    <a:pt x="20671" y="30486"/>
                    <a:pt x="-11344" y="-9730"/>
                    <a:pt x="4002" y="2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0" name="フリーフォーム: 図形 929">
              <a:extLst>
                <a:ext uri="{FF2B5EF4-FFF2-40B4-BE49-F238E27FC236}">
                  <a16:creationId xmlns:a16="http://schemas.microsoft.com/office/drawing/2014/main" id="{4146A0AC-7093-4410-BDB1-08399C6AD07A}"/>
                </a:ext>
              </a:extLst>
            </p:cNvPr>
            <p:cNvSpPr/>
            <p:nvPr/>
          </p:nvSpPr>
          <p:spPr>
            <a:xfrm>
              <a:off x="9633810" y="3549650"/>
              <a:ext cx="467921" cy="689375"/>
            </a:xfrm>
            <a:custGeom>
              <a:avLst/>
              <a:gdLst>
                <a:gd name="connsiteX0" fmla="*/ 35653 w 467921"/>
                <a:gd name="connsiteY0" fmla="*/ 120650 h 689375"/>
                <a:gd name="connsiteX1" fmla="*/ 728 w 467921"/>
                <a:gd name="connsiteY1" fmla="*/ 388938 h 689375"/>
                <a:gd name="connsiteX2" fmla="*/ 13428 w 467921"/>
                <a:gd name="connsiteY2" fmla="*/ 304800 h 689375"/>
                <a:gd name="connsiteX3" fmla="*/ 30890 w 467921"/>
                <a:gd name="connsiteY3" fmla="*/ 390525 h 689375"/>
                <a:gd name="connsiteX4" fmla="*/ 61053 w 467921"/>
                <a:gd name="connsiteY4" fmla="*/ 346075 h 689375"/>
                <a:gd name="connsiteX5" fmla="*/ 156303 w 467921"/>
                <a:gd name="connsiteY5" fmla="*/ 447675 h 689375"/>
                <a:gd name="connsiteX6" fmla="*/ 113440 w 467921"/>
                <a:gd name="connsiteY6" fmla="*/ 347663 h 689375"/>
                <a:gd name="connsiteX7" fmla="*/ 203928 w 467921"/>
                <a:gd name="connsiteY7" fmla="*/ 487363 h 689375"/>
                <a:gd name="connsiteX8" fmla="*/ 216628 w 467921"/>
                <a:gd name="connsiteY8" fmla="*/ 530225 h 689375"/>
                <a:gd name="connsiteX9" fmla="*/ 467453 w 467921"/>
                <a:gd name="connsiteY9" fmla="*/ 685800 h 689375"/>
                <a:gd name="connsiteX10" fmla="*/ 145190 w 467921"/>
                <a:gd name="connsiteY10" fmla="*/ 358775 h 689375"/>
                <a:gd name="connsiteX11" fmla="*/ 61053 w 467921"/>
                <a:gd name="connsiteY11" fmla="*/ 282575 h 689375"/>
                <a:gd name="connsiteX12" fmla="*/ 45178 w 467921"/>
                <a:gd name="connsiteY12" fmla="*/ 306388 h 689375"/>
                <a:gd name="connsiteX13" fmla="*/ 51528 w 467921"/>
                <a:gd name="connsiteY13" fmla="*/ 192088 h 689375"/>
                <a:gd name="connsiteX14" fmla="*/ 181703 w 467921"/>
                <a:gd name="connsiteY14" fmla="*/ 112713 h 689375"/>
                <a:gd name="connsiteX15" fmla="*/ 149953 w 467921"/>
                <a:gd name="connsiteY15" fmla="*/ 47625 h 689375"/>
                <a:gd name="connsiteX16" fmla="*/ 202340 w 467921"/>
                <a:gd name="connsiteY16" fmla="*/ 0 h 689375"/>
                <a:gd name="connsiteX17" fmla="*/ 111853 w 467921"/>
                <a:gd name="connsiteY17" fmla="*/ 47625 h 689375"/>
                <a:gd name="connsiteX18" fmla="*/ 35653 w 467921"/>
                <a:gd name="connsiteY18" fmla="*/ 120650 h 6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7921" h="689375">
                  <a:moveTo>
                    <a:pt x="35653" y="120650"/>
                  </a:moveTo>
                  <a:cubicBezTo>
                    <a:pt x="17132" y="177535"/>
                    <a:pt x="4432" y="358246"/>
                    <a:pt x="728" y="388938"/>
                  </a:cubicBezTo>
                  <a:cubicBezTo>
                    <a:pt x="-2976" y="419630"/>
                    <a:pt x="8401" y="304536"/>
                    <a:pt x="13428" y="304800"/>
                  </a:cubicBezTo>
                  <a:cubicBezTo>
                    <a:pt x="18455" y="305065"/>
                    <a:pt x="22952" y="383646"/>
                    <a:pt x="30890" y="390525"/>
                  </a:cubicBezTo>
                  <a:cubicBezTo>
                    <a:pt x="38828" y="397404"/>
                    <a:pt x="40151" y="336550"/>
                    <a:pt x="61053" y="346075"/>
                  </a:cubicBezTo>
                  <a:cubicBezTo>
                    <a:pt x="81955" y="355600"/>
                    <a:pt x="147572" y="447410"/>
                    <a:pt x="156303" y="447675"/>
                  </a:cubicBezTo>
                  <a:cubicBezTo>
                    <a:pt x="165034" y="447940"/>
                    <a:pt x="105503" y="341048"/>
                    <a:pt x="113440" y="347663"/>
                  </a:cubicBezTo>
                  <a:cubicBezTo>
                    <a:pt x="121377" y="354278"/>
                    <a:pt x="186730" y="456936"/>
                    <a:pt x="203928" y="487363"/>
                  </a:cubicBezTo>
                  <a:cubicBezTo>
                    <a:pt x="221126" y="517790"/>
                    <a:pt x="172707" y="497152"/>
                    <a:pt x="216628" y="530225"/>
                  </a:cubicBezTo>
                  <a:cubicBezTo>
                    <a:pt x="260549" y="563298"/>
                    <a:pt x="479359" y="714375"/>
                    <a:pt x="467453" y="685800"/>
                  </a:cubicBezTo>
                  <a:cubicBezTo>
                    <a:pt x="455547" y="657225"/>
                    <a:pt x="212923" y="425979"/>
                    <a:pt x="145190" y="358775"/>
                  </a:cubicBezTo>
                  <a:cubicBezTo>
                    <a:pt x="77457" y="291571"/>
                    <a:pt x="77722" y="291306"/>
                    <a:pt x="61053" y="282575"/>
                  </a:cubicBezTo>
                  <a:cubicBezTo>
                    <a:pt x="44384" y="273844"/>
                    <a:pt x="46765" y="321469"/>
                    <a:pt x="45178" y="306388"/>
                  </a:cubicBezTo>
                  <a:cubicBezTo>
                    <a:pt x="43591" y="291307"/>
                    <a:pt x="28774" y="224367"/>
                    <a:pt x="51528" y="192088"/>
                  </a:cubicBezTo>
                  <a:cubicBezTo>
                    <a:pt x="74282" y="159809"/>
                    <a:pt x="165299" y="136790"/>
                    <a:pt x="181703" y="112713"/>
                  </a:cubicBezTo>
                  <a:cubicBezTo>
                    <a:pt x="198107" y="88636"/>
                    <a:pt x="146514" y="66410"/>
                    <a:pt x="149953" y="47625"/>
                  </a:cubicBezTo>
                  <a:cubicBezTo>
                    <a:pt x="153392" y="28840"/>
                    <a:pt x="208690" y="0"/>
                    <a:pt x="202340" y="0"/>
                  </a:cubicBezTo>
                  <a:cubicBezTo>
                    <a:pt x="195990" y="0"/>
                    <a:pt x="144397" y="28046"/>
                    <a:pt x="111853" y="47625"/>
                  </a:cubicBezTo>
                  <a:cubicBezTo>
                    <a:pt x="79309" y="67204"/>
                    <a:pt x="54174" y="63765"/>
                    <a:pt x="35653" y="120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1" name="フリーフォーム: 図形 930">
              <a:extLst>
                <a:ext uri="{FF2B5EF4-FFF2-40B4-BE49-F238E27FC236}">
                  <a16:creationId xmlns:a16="http://schemas.microsoft.com/office/drawing/2014/main" id="{15F0EAB3-C725-4170-8459-5566C53A2DFD}"/>
                </a:ext>
              </a:extLst>
            </p:cNvPr>
            <p:cNvSpPr/>
            <p:nvPr/>
          </p:nvSpPr>
          <p:spPr>
            <a:xfrm>
              <a:off x="9721479" y="3802900"/>
              <a:ext cx="607137" cy="243804"/>
            </a:xfrm>
            <a:custGeom>
              <a:avLst/>
              <a:gdLst>
                <a:gd name="connsiteX0" fmla="*/ 371 w 607137"/>
                <a:gd name="connsiteY0" fmla="*/ 2338 h 243804"/>
                <a:gd name="connsiteX1" fmla="*/ 409946 w 607137"/>
                <a:gd name="connsiteY1" fmla="*/ 88063 h 243804"/>
                <a:gd name="connsiteX2" fmla="*/ 606796 w 607137"/>
                <a:gd name="connsiteY2" fmla="*/ 202363 h 243804"/>
                <a:gd name="connsiteX3" fmla="*/ 460746 w 607137"/>
                <a:gd name="connsiteY3" fmla="*/ 80125 h 243804"/>
                <a:gd name="connsiteX4" fmla="*/ 590921 w 607137"/>
                <a:gd name="connsiteY4" fmla="*/ 243638 h 243804"/>
                <a:gd name="connsiteX5" fmla="*/ 341684 w 607137"/>
                <a:gd name="connsiteY5" fmla="*/ 43613 h 243804"/>
                <a:gd name="connsiteX6" fmla="*/ 371 w 607137"/>
                <a:gd name="connsiteY6" fmla="*/ 2338 h 24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7137" h="243804">
                  <a:moveTo>
                    <a:pt x="371" y="2338"/>
                  </a:moveTo>
                  <a:cubicBezTo>
                    <a:pt x="11748" y="9746"/>
                    <a:pt x="308875" y="54726"/>
                    <a:pt x="409946" y="88063"/>
                  </a:cubicBezTo>
                  <a:cubicBezTo>
                    <a:pt x="511017" y="121401"/>
                    <a:pt x="598329" y="203686"/>
                    <a:pt x="606796" y="202363"/>
                  </a:cubicBezTo>
                  <a:cubicBezTo>
                    <a:pt x="615263" y="201040"/>
                    <a:pt x="463392" y="73246"/>
                    <a:pt x="460746" y="80125"/>
                  </a:cubicBezTo>
                  <a:cubicBezTo>
                    <a:pt x="458100" y="87004"/>
                    <a:pt x="610765" y="249723"/>
                    <a:pt x="590921" y="243638"/>
                  </a:cubicBezTo>
                  <a:cubicBezTo>
                    <a:pt x="571077" y="237553"/>
                    <a:pt x="441432" y="83036"/>
                    <a:pt x="341684" y="43613"/>
                  </a:cubicBezTo>
                  <a:cubicBezTo>
                    <a:pt x="241936" y="4190"/>
                    <a:pt x="-11006" y="-5070"/>
                    <a:pt x="371" y="2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2" name="フリーフォーム: 図形 931">
              <a:extLst>
                <a:ext uri="{FF2B5EF4-FFF2-40B4-BE49-F238E27FC236}">
                  <a16:creationId xmlns:a16="http://schemas.microsoft.com/office/drawing/2014/main" id="{F6E653EE-2F20-44F1-9FA3-D7A18250F4CB}"/>
                </a:ext>
              </a:extLst>
            </p:cNvPr>
            <p:cNvSpPr/>
            <p:nvPr/>
          </p:nvSpPr>
          <p:spPr>
            <a:xfrm>
              <a:off x="9958468" y="3394059"/>
              <a:ext cx="406747" cy="113266"/>
            </a:xfrm>
            <a:custGeom>
              <a:avLst/>
              <a:gdLst>
                <a:gd name="connsiteX0" fmla="*/ 1507 w 406747"/>
                <a:gd name="connsiteY0" fmla="*/ 112729 h 113266"/>
                <a:gd name="connsiteX1" fmla="*/ 90407 w 406747"/>
                <a:gd name="connsiteY1" fmla="*/ 58754 h 113266"/>
                <a:gd name="connsiteX2" fmla="*/ 287257 w 406747"/>
                <a:gd name="connsiteY2" fmla="*/ 36529 h 113266"/>
                <a:gd name="connsiteX3" fmla="*/ 406320 w 406747"/>
                <a:gd name="connsiteY3" fmla="*/ 16 h 113266"/>
                <a:gd name="connsiteX4" fmla="*/ 320595 w 406747"/>
                <a:gd name="connsiteY4" fmla="*/ 31766 h 113266"/>
                <a:gd name="connsiteX5" fmla="*/ 157082 w 406747"/>
                <a:gd name="connsiteY5" fmla="*/ 22241 h 113266"/>
                <a:gd name="connsiteX6" fmla="*/ 1507 w 406747"/>
                <a:gd name="connsiteY6" fmla="*/ 112729 h 113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747" h="113266">
                  <a:moveTo>
                    <a:pt x="1507" y="112729"/>
                  </a:moveTo>
                  <a:cubicBezTo>
                    <a:pt x="-9605" y="118814"/>
                    <a:pt x="42782" y="71454"/>
                    <a:pt x="90407" y="58754"/>
                  </a:cubicBezTo>
                  <a:cubicBezTo>
                    <a:pt x="138032" y="46054"/>
                    <a:pt x="234605" y="46319"/>
                    <a:pt x="287257" y="36529"/>
                  </a:cubicBezTo>
                  <a:cubicBezTo>
                    <a:pt x="339909" y="26739"/>
                    <a:pt x="400764" y="810"/>
                    <a:pt x="406320" y="16"/>
                  </a:cubicBezTo>
                  <a:cubicBezTo>
                    <a:pt x="411876" y="-778"/>
                    <a:pt x="362135" y="28062"/>
                    <a:pt x="320595" y="31766"/>
                  </a:cubicBezTo>
                  <a:cubicBezTo>
                    <a:pt x="279055" y="35470"/>
                    <a:pt x="207882" y="11922"/>
                    <a:pt x="157082" y="22241"/>
                  </a:cubicBezTo>
                  <a:cubicBezTo>
                    <a:pt x="106282" y="32560"/>
                    <a:pt x="12619" y="106644"/>
                    <a:pt x="1507" y="1127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3" name="フリーフォーム: 図形 932">
              <a:extLst>
                <a:ext uri="{FF2B5EF4-FFF2-40B4-BE49-F238E27FC236}">
                  <a16:creationId xmlns:a16="http://schemas.microsoft.com/office/drawing/2014/main" id="{94B239E8-8E2F-447B-9AB2-74A551E635BC}"/>
                </a:ext>
              </a:extLst>
            </p:cNvPr>
            <p:cNvSpPr/>
            <p:nvPr/>
          </p:nvSpPr>
          <p:spPr>
            <a:xfrm>
              <a:off x="9751095" y="3438525"/>
              <a:ext cx="296447" cy="215193"/>
            </a:xfrm>
            <a:custGeom>
              <a:avLst/>
              <a:gdLst>
                <a:gd name="connsiteX0" fmla="*/ 154905 w 296447"/>
                <a:gd name="connsiteY0" fmla="*/ 0 h 215193"/>
                <a:gd name="connsiteX1" fmla="*/ 80293 w 296447"/>
                <a:gd name="connsiteY1" fmla="*/ 147638 h 215193"/>
                <a:gd name="connsiteX2" fmla="*/ 296193 w 296447"/>
                <a:gd name="connsiteY2" fmla="*/ 214313 h 215193"/>
                <a:gd name="connsiteX3" fmla="*/ 123155 w 296447"/>
                <a:gd name="connsiteY3" fmla="*/ 187325 h 215193"/>
                <a:gd name="connsiteX4" fmla="*/ 86643 w 296447"/>
                <a:gd name="connsiteY4" fmla="*/ 209550 h 215193"/>
                <a:gd name="connsiteX5" fmla="*/ 918 w 296447"/>
                <a:gd name="connsiteY5" fmla="*/ 147638 h 215193"/>
                <a:gd name="connsiteX6" fmla="*/ 154905 w 296447"/>
                <a:gd name="connsiteY6" fmla="*/ 0 h 21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447" h="215193">
                  <a:moveTo>
                    <a:pt x="154905" y="0"/>
                  </a:moveTo>
                  <a:cubicBezTo>
                    <a:pt x="168134" y="0"/>
                    <a:pt x="56745" y="111919"/>
                    <a:pt x="80293" y="147638"/>
                  </a:cubicBezTo>
                  <a:cubicBezTo>
                    <a:pt x="103841" y="183357"/>
                    <a:pt x="289049" y="207698"/>
                    <a:pt x="296193" y="214313"/>
                  </a:cubicBezTo>
                  <a:cubicBezTo>
                    <a:pt x="303337" y="220928"/>
                    <a:pt x="158080" y="188119"/>
                    <a:pt x="123155" y="187325"/>
                  </a:cubicBezTo>
                  <a:cubicBezTo>
                    <a:pt x="88230" y="186531"/>
                    <a:pt x="107016" y="216165"/>
                    <a:pt x="86643" y="209550"/>
                  </a:cubicBezTo>
                  <a:cubicBezTo>
                    <a:pt x="66270" y="202936"/>
                    <a:pt x="-9136" y="178594"/>
                    <a:pt x="918" y="147638"/>
                  </a:cubicBezTo>
                  <a:cubicBezTo>
                    <a:pt x="10972" y="116682"/>
                    <a:pt x="141676" y="0"/>
                    <a:pt x="15490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4" name="フリーフォーム: 図形 933">
              <a:extLst>
                <a:ext uri="{FF2B5EF4-FFF2-40B4-BE49-F238E27FC236}">
                  <a16:creationId xmlns:a16="http://schemas.microsoft.com/office/drawing/2014/main" id="{FD02C3A7-4028-409B-9C04-D47D3642E571}"/>
                </a:ext>
              </a:extLst>
            </p:cNvPr>
            <p:cNvSpPr/>
            <p:nvPr/>
          </p:nvSpPr>
          <p:spPr>
            <a:xfrm>
              <a:off x="10107194" y="3459122"/>
              <a:ext cx="328755" cy="87353"/>
            </a:xfrm>
            <a:custGeom>
              <a:avLst/>
              <a:gdLst>
                <a:gd name="connsiteX0" fmla="*/ 327444 w 328755"/>
                <a:gd name="connsiteY0" fmla="*/ 57191 h 87353"/>
                <a:gd name="connsiteX1" fmla="*/ 160756 w 328755"/>
                <a:gd name="connsiteY1" fmla="*/ 87353 h 87353"/>
                <a:gd name="connsiteX2" fmla="*/ 419 w 328755"/>
                <a:gd name="connsiteY2" fmla="*/ 57191 h 87353"/>
                <a:gd name="connsiteX3" fmla="*/ 209969 w 328755"/>
                <a:gd name="connsiteY3" fmla="*/ 49253 h 87353"/>
                <a:gd name="connsiteX4" fmla="*/ 238544 w 328755"/>
                <a:gd name="connsiteY4" fmla="*/ 41 h 87353"/>
                <a:gd name="connsiteX5" fmla="*/ 327444 w 328755"/>
                <a:gd name="connsiteY5" fmla="*/ 57191 h 8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8755" h="87353">
                  <a:moveTo>
                    <a:pt x="327444" y="57191"/>
                  </a:moveTo>
                  <a:cubicBezTo>
                    <a:pt x="314479" y="71743"/>
                    <a:pt x="215260" y="87353"/>
                    <a:pt x="160756" y="87353"/>
                  </a:cubicBezTo>
                  <a:cubicBezTo>
                    <a:pt x="106252" y="87353"/>
                    <a:pt x="-7783" y="63541"/>
                    <a:pt x="419" y="57191"/>
                  </a:cubicBezTo>
                  <a:cubicBezTo>
                    <a:pt x="8621" y="50841"/>
                    <a:pt x="170281" y="58778"/>
                    <a:pt x="209969" y="49253"/>
                  </a:cubicBezTo>
                  <a:cubicBezTo>
                    <a:pt x="249656" y="39728"/>
                    <a:pt x="223727" y="1628"/>
                    <a:pt x="238544" y="41"/>
                  </a:cubicBezTo>
                  <a:cubicBezTo>
                    <a:pt x="253361" y="-1546"/>
                    <a:pt x="340409" y="42639"/>
                    <a:pt x="327444" y="571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5" name="フリーフォーム: 図形 934">
              <a:extLst>
                <a:ext uri="{FF2B5EF4-FFF2-40B4-BE49-F238E27FC236}">
                  <a16:creationId xmlns:a16="http://schemas.microsoft.com/office/drawing/2014/main" id="{87962BD2-DFDC-4431-98F7-EA50AB0AB01C}"/>
                </a:ext>
              </a:extLst>
            </p:cNvPr>
            <p:cNvSpPr/>
            <p:nvPr/>
          </p:nvSpPr>
          <p:spPr>
            <a:xfrm>
              <a:off x="9982795" y="3554142"/>
              <a:ext cx="364606" cy="84547"/>
            </a:xfrm>
            <a:custGeom>
              <a:avLst/>
              <a:gdLst>
                <a:gd name="connsiteX0" fmla="*/ 993 w 364606"/>
                <a:gd name="connsiteY0" fmla="*/ 271 h 84547"/>
                <a:gd name="connsiteX1" fmla="*/ 296268 w 364606"/>
                <a:gd name="connsiteY1" fmla="*/ 28846 h 84547"/>
                <a:gd name="connsiteX2" fmla="*/ 364530 w 364606"/>
                <a:gd name="connsiteY2" fmla="*/ 84408 h 84547"/>
                <a:gd name="connsiteX3" fmla="*/ 307380 w 364606"/>
                <a:gd name="connsiteY3" fmla="*/ 44721 h 84547"/>
                <a:gd name="connsiteX4" fmla="*/ 204193 w 364606"/>
                <a:gd name="connsiteY4" fmla="*/ 44721 h 84547"/>
                <a:gd name="connsiteX5" fmla="*/ 993 w 364606"/>
                <a:gd name="connsiteY5" fmla="*/ 271 h 8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4606" h="84547">
                  <a:moveTo>
                    <a:pt x="993" y="271"/>
                  </a:moveTo>
                  <a:cubicBezTo>
                    <a:pt x="16339" y="-2375"/>
                    <a:pt x="235679" y="14823"/>
                    <a:pt x="296268" y="28846"/>
                  </a:cubicBezTo>
                  <a:cubicBezTo>
                    <a:pt x="356857" y="42869"/>
                    <a:pt x="362678" y="81762"/>
                    <a:pt x="364530" y="84408"/>
                  </a:cubicBezTo>
                  <a:cubicBezTo>
                    <a:pt x="366382" y="87054"/>
                    <a:pt x="334103" y="51336"/>
                    <a:pt x="307380" y="44721"/>
                  </a:cubicBezTo>
                  <a:cubicBezTo>
                    <a:pt x="280657" y="38107"/>
                    <a:pt x="256051" y="52923"/>
                    <a:pt x="204193" y="44721"/>
                  </a:cubicBezTo>
                  <a:cubicBezTo>
                    <a:pt x="152335" y="36519"/>
                    <a:pt x="-14353" y="2917"/>
                    <a:pt x="993" y="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6" name="フリーフォーム: 図形 935">
              <a:extLst>
                <a:ext uri="{FF2B5EF4-FFF2-40B4-BE49-F238E27FC236}">
                  <a16:creationId xmlns:a16="http://schemas.microsoft.com/office/drawing/2014/main" id="{D1EDD4DA-4387-4294-B2D2-90FA8E925337}"/>
                </a:ext>
              </a:extLst>
            </p:cNvPr>
            <p:cNvSpPr/>
            <p:nvPr/>
          </p:nvSpPr>
          <p:spPr>
            <a:xfrm>
              <a:off x="9667887" y="3682154"/>
              <a:ext cx="522842" cy="126350"/>
            </a:xfrm>
            <a:custGeom>
              <a:avLst/>
              <a:gdLst>
                <a:gd name="connsiteX0" fmla="*/ 46026 w 522842"/>
                <a:gd name="connsiteY0" fmla="*/ 26246 h 126350"/>
                <a:gd name="connsiteX1" fmla="*/ 344476 w 522842"/>
                <a:gd name="connsiteY1" fmla="*/ 27834 h 126350"/>
                <a:gd name="connsiteX2" fmla="*/ 519101 w 522842"/>
                <a:gd name="connsiteY2" fmla="*/ 32596 h 126350"/>
                <a:gd name="connsiteX3" fmla="*/ 184138 w 522842"/>
                <a:gd name="connsiteY3" fmla="*/ 5609 h 126350"/>
                <a:gd name="connsiteX4" fmla="*/ 252401 w 522842"/>
                <a:gd name="connsiteY4" fmla="*/ 11959 h 126350"/>
                <a:gd name="connsiteX5" fmla="*/ 6338 w 522842"/>
                <a:gd name="connsiteY5" fmla="*/ 124671 h 126350"/>
                <a:gd name="connsiteX6" fmla="*/ 73013 w 522842"/>
                <a:gd name="connsiteY6" fmla="*/ 77046 h 126350"/>
                <a:gd name="connsiteX7" fmla="*/ 46026 w 522842"/>
                <a:gd name="connsiteY7" fmla="*/ 26246 h 12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842" h="126350">
                  <a:moveTo>
                    <a:pt x="46026" y="26246"/>
                  </a:moveTo>
                  <a:cubicBezTo>
                    <a:pt x="91270" y="18044"/>
                    <a:pt x="265630" y="26776"/>
                    <a:pt x="344476" y="27834"/>
                  </a:cubicBezTo>
                  <a:cubicBezTo>
                    <a:pt x="423322" y="28892"/>
                    <a:pt x="545824" y="36300"/>
                    <a:pt x="519101" y="32596"/>
                  </a:cubicBezTo>
                  <a:cubicBezTo>
                    <a:pt x="492378" y="28892"/>
                    <a:pt x="228588" y="9048"/>
                    <a:pt x="184138" y="5609"/>
                  </a:cubicBezTo>
                  <a:cubicBezTo>
                    <a:pt x="139688" y="2169"/>
                    <a:pt x="282034" y="-7885"/>
                    <a:pt x="252401" y="11959"/>
                  </a:cubicBezTo>
                  <a:cubicBezTo>
                    <a:pt x="222768" y="31803"/>
                    <a:pt x="36236" y="113823"/>
                    <a:pt x="6338" y="124671"/>
                  </a:cubicBezTo>
                  <a:cubicBezTo>
                    <a:pt x="-23560" y="135519"/>
                    <a:pt x="61371" y="90804"/>
                    <a:pt x="73013" y="77046"/>
                  </a:cubicBezTo>
                  <a:cubicBezTo>
                    <a:pt x="84655" y="63288"/>
                    <a:pt x="782" y="34448"/>
                    <a:pt x="46026" y="262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7" name="フリーフォーム: 図形 936">
              <a:extLst>
                <a:ext uri="{FF2B5EF4-FFF2-40B4-BE49-F238E27FC236}">
                  <a16:creationId xmlns:a16="http://schemas.microsoft.com/office/drawing/2014/main" id="{F33E8BBB-641F-4898-86D3-46A2AA8266DB}"/>
                </a:ext>
              </a:extLst>
            </p:cNvPr>
            <p:cNvSpPr/>
            <p:nvPr/>
          </p:nvSpPr>
          <p:spPr>
            <a:xfrm>
              <a:off x="9817094" y="3427060"/>
              <a:ext cx="201793" cy="219238"/>
            </a:xfrm>
            <a:custGeom>
              <a:avLst/>
              <a:gdLst>
                <a:gd name="connsiteX0" fmla="*/ 6 w 201793"/>
                <a:gd name="connsiteY0" fmla="*/ 163865 h 219238"/>
                <a:gd name="connsiteX1" fmla="*/ 142881 w 201793"/>
                <a:gd name="connsiteY1" fmla="*/ 130528 h 219238"/>
                <a:gd name="connsiteX2" fmla="*/ 201619 w 201793"/>
                <a:gd name="connsiteY2" fmla="*/ 217840 h 219238"/>
                <a:gd name="connsiteX3" fmla="*/ 127006 w 201793"/>
                <a:gd name="connsiteY3" fmla="*/ 47978 h 219238"/>
                <a:gd name="connsiteX4" fmla="*/ 98431 w 201793"/>
                <a:gd name="connsiteY4" fmla="*/ 1940 h 219238"/>
                <a:gd name="connsiteX5" fmla="*/ 136531 w 201793"/>
                <a:gd name="connsiteY5" fmla="*/ 97190 h 219238"/>
                <a:gd name="connsiteX6" fmla="*/ 6 w 201793"/>
                <a:gd name="connsiteY6" fmla="*/ 163865 h 21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793" h="219238">
                  <a:moveTo>
                    <a:pt x="6" y="163865"/>
                  </a:moveTo>
                  <a:cubicBezTo>
                    <a:pt x="1064" y="169421"/>
                    <a:pt x="109279" y="121532"/>
                    <a:pt x="142881" y="130528"/>
                  </a:cubicBezTo>
                  <a:cubicBezTo>
                    <a:pt x="176483" y="139524"/>
                    <a:pt x="204265" y="231598"/>
                    <a:pt x="201619" y="217840"/>
                  </a:cubicBezTo>
                  <a:cubicBezTo>
                    <a:pt x="198973" y="204082"/>
                    <a:pt x="144204" y="83961"/>
                    <a:pt x="127006" y="47978"/>
                  </a:cubicBezTo>
                  <a:cubicBezTo>
                    <a:pt x="109808" y="11995"/>
                    <a:pt x="96843" y="-6262"/>
                    <a:pt x="98431" y="1940"/>
                  </a:cubicBezTo>
                  <a:cubicBezTo>
                    <a:pt x="100019" y="10142"/>
                    <a:pt x="148173" y="73377"/>
                    <a:pt x="136531" y="97190"/>
                  </a:cubicBezTo>
                  <a:cubicBezTo>
                    <a:pt x="124889" y="121003"/>
                    <a:pt x="-1052" y="158309"/>
                    <a:pt x="6" y="1638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8" name="フリーフォーム: 図形 937">
              <a:extLst>
                <a:ext uri="{FF2B5EF4-FFF2-40B4-BE49-F238E27FC236}">
                  <a16:creationId xmlns:a16="http://schemas.microsoft.com/office/drawing/2014/main" id="{F583E7E2-6A62-43C5-A470-186B7C2F7F54}"/>
                </a:ext>
              </a:extLst>
            </p:cNvPr>
            <p:cNvSpPr/>
            <p:nvPr/>
          </p:nvSpPr>
          <p:spPr>
            <a:xfrm>
              <a:off x="9947165" y="3347925"/>
              <a:ext cx="392437" cy="117836"/>
            </a:xfrm>
            <a:custGeom>
              <a:avLst/>
              <a:gdLst>
                <a:gd name="connsiteX0" fmla="*/ 110 w 392437"/>
                <a:gd name="connsiteY0" fmla="*/ 117588 h 117836"/>
                <a:gd name="connsiteX1" fmla="*/ 184260 w 392437"/>
                <a:gd name="connsiteY1" fmla="*/ 36625 h 117836"/>
                <a:gd name="connsiteX2" fmla="*/ 300148 w 392437"/>
                <a:gd name="connsiteY2" fmla="*/ 57263 h 117836"/>
                <a:gd name="connsiteX3" fmla="*/ 389048 w 392437"/>
                <a:gd name="connsiteY3" fmla="*/ 113 h 117836"/>
                <a:gd name="connsiteX4" fmla="*/ 366823 w 392437"/>
                <a:gd name="connsiteY4" fmla="*/ 42975 h 117836"/>
                <a:gd name="connsiteX5" fmla="*/ 300148 w 392437"/>
                <a:gd name="connsiteY5" fmla="*/ 57263 h 117836"/>
                <a:gd name="connsiteX6" fmla="*/ 158860 w 392437"/>
                <a:gd name="connsiteY6" fmla="*/ 62025 h 117836"/>
                <a:gd name="connsiteX7" fmla="*/ 110 w 392437"/>
                <a:gd name="connsiteY7" fmla="*/ 117588 h 11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437" h="117836">
                  <a:moveTo>
                    <a:pt x="110" y="117588"/>
                  </a:moveTo>
                  <a:cubicBezTo>
                    <a:pt x="4343" y="113355"/>
                    <a:pt x="134254" y="46679"/>
                    <a:pt x="184260" y="36625"/>
                  </a:cubicBezTo>
                  <a:cubicBezTo>
                    <a:pt x="234266" y="26571"/>
                    <a:pt x="266017" y="63348"/>
                    <a:pt x="300148" y="57263"/>
                  </a:cubicBezTo>
                  <a:cubicBezTo>
                    <a:pt x="334279" y="51178"/>
                    <a:pt x="377936" y="2494"/>
                    <a:pt x="389048" y="113"/>
                  </a:cubicBezTo>
                  <a:cubicBezTo>
                    <a:pt x="400160" y="-2268"/>
                    <a:pt x="381640" y="33450"/>
                    <a:pt x="366823" y="42975"/>
                  </a:cubicBezTo>
                  <a:cubicBezTo>
                    <a:pt x="352006" y="52500"/>
                    <a:pt x="334809" y="54088"/>
                    <a:pt x="300148" y="57263"/>
                  </a:cubicBezTo>
                  <a:cubicBezTo>
                    <a:pt x="265487" y="60438"/>
                    <a:pt x="203575" y="53294"/>
                    <a:pt x="158860" y="62025"/>
                  </a:cubicBezTo>
                  <a:cubicBezTo>
                    <a:pt x="114145" y="70756"/>
                    <a:pt x="-4123" y="121821"/>
                    <a:pt x="110" y="1175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9" name="フリーフォーム: 図形 938">
              <a:extLst>
                <a:ext uri="{FF2B5EF4-FFF2-40B4-BE49-F238E27FC236}">
                  <a16:creationId xmlns:a16="http://schemas.microsoft.com/office/drawing/2014/main" id="{96D603FE-BE9F-4F39-AECB-DE1ACB701A1D}"/>
                </a:ext>
              </a:extLst>
            </p:cNvPr>
            <p:cNvSpPr/>
            <p:nvPr/>
          </p:nvSpPr>
          <p:spPr>
            <a:xfrm>
              <a:off x="9700126" y="3666296"/>
              <a:ext cx="694504" cy="140733"/>
            </a:xfrm>
            <a:custGeom>
              <a:avLst/>
              <a:gdLst>
                <a:gd name="connsiteX0" fmla="*/ 2674 w 694504"/>
                <a:gd name="connsiteY0" fmla="*/ 111954 h 140733"/>
                <a:gd name="connsiteX1" fmla="*/ 285249 w 694504"/>
                <a:gd name="connsiteY1" fmla="*/ 57979 h 140733"/>
                <a:gd name="connsiteX2" fmla="*/ 545599 w 694504"/>
                <a:gd name="connsiteY2" fmla="*/ 89729 h 140733"/>
                <a:gd name="connsiteX3" fmla="*/ 220162 w 694504"/>
                <a:gd name="connsiteY3" fmla="*/ 70679 h 140733"/>
                <a:gd name="connsiteX4" fmla="*/ 680537 w 694504"/>
                <a:gd name="connsiteY4" fmla="*/ 113542 h 140733"/>
                <a:gd name="connsiteX5" fmla="*/ 574174 w 694504"/>
                <a:gd name="connsiteY5" fmla="*/ 21467 h 140733"/>
                <a:gd name="connsiteX6" fmla="*/ 563062 w 694504"/>
                <a:gd name="connsiteY6" fmla="*/ 7179 h 140733"/>
                <a:gd name="connsiteX7" fmla="*/ 678949 w 694504"/>
                <a:gd name="connsiteY7" fmla="*/ 115129 h 140733"/>
                <a:gd name="connsiteX8" fmla="*/ 556712 w 694504"/>
                <a:gd name="connsiteY8" fmla="*/ 83379 h 140733"/>
                <a:gd name="connsiteX9" fmla="*/ 551949 w 694504"/>
                <a:gd name="connsiteY9" fmla="*/ 140529 h 140733"/>
                <a:gd name="connsiteX10" fmla="*/ 437649 w 694504"/>
                <a:gd name="connsiteY10" fmla="*/ 102429 h 140733"/>
                <a:gd name="connsiteX11" fmla="*/ 161424 w 694504"/>
                <a:gd name="connsiteY11" fmla="*/ 100842 h 140733"/>
                <a:gd name="connsiteX12" fmla="*/ 2674 w 694504"/>
                <a:gd name="connsiteY12" fmla="*/ 111954 h 14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4504" h="140733">
                  <a:moveTo>
                    <a:pt x="2674" y="111954"/>
                  </a:moveTo>
                  <a:cubicBezTo>
                    <a:pt x="23311" y="104810"/>
                    <a:pt x="194762" y="61683"/>
                    <a:pt x="285249" y="57979"/>
                  </a:cubicBezTo>
                  <a:cubicBezTo>
                    <a:pt x="375736" y="54275"/>
                    <a:pt x="556447" y="87612"/>
                    <a:pt x="545599" y="89729"/>
                  </a:cubicBezTo>
                  <a:cubicBezTo>
                    <a:pt x="534751" y="91846"/>
                    <a:pt x="197672" y="66710"/>
                    <a:pt x="220162" y="70679"/>
                  </a:cubicBezTo>
                  <a:cubicBezTo>
                    <a:pt x="242652" y="74648"/>
                    <a:pt x="621535" y="121744"/>
                    <a:pt x="680537" y="113542"/>
                  </a:cubicBezTo>
                  <a:cubicBezTo>
                    <a:pt x="739539" y="105340"/>
                    <a:pt x="593753" y="39194"/>
                    <a:pt x="574174" y="21467"/>
                  </a:cubicBezTo>
                  <a:cubicBezTo>
                    <a:pt x="554595" y="3740"/>
                    <a:pt x="545600" y="-8431"/>
                    <a:pt x="563062" y="7179"/>
                  </a:cubicBezTo>
                  <a:cubicBezTo>
                    <a:pt x="580524" y="22789"/>
                    <a:pt x="680007" y="102429"/>
                    <a:pt x="678949" y="115129"/>
                  </a:cubicBezTo>
                  <a:cubicBezTo>
                    <a:pt x="677891" y="127829"/>
                    <a:pt x="577879" y="79146"/>
                    <a:pt x="556712" y="83379"/>
                  </a:cubicBezTo>
                  <a:cubicBezTo>
                    <a:pt x="535545" y="87612"/>
                    <a:pt x="571793" y="137354"/>
                    <a:pt x="551949" y="140529"/>
                  </a:cubicBezTo>
                  <a:cubicBezTo>
                    <a:pt x="532105" y="143704"/>
                    <a:pt x="502737" y="109043"/>
                    <a:pt x="437649" y="102429"/>
                  </a:cubicBezTo>
                  <a:cubicBezTo>
                    <a:pt x="372562" y="95814"/>
                    <a:pt x="237624" y="95550"/>
                    <a:pt x="161424" y="100842"/>
                  </a:cubicBezTo>
                  <a:cubicBezTo>
                    <a:pt x="85224" y="106134"/>
                    <a:pt x="-17963" y="119098"/>
                    <a:pt x="2674" y="1119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0" name="フリーフォーム: 図形 939">
              <a:extLst>
                <a:ext uri="{FF2B5EF4-FFF2-40B4-BE49-F238E27FC236}">
                  <a16:creationId xmlns:a16="http://schemas.microsoft.com/office/drawing/2014/main" id="{920EFCC6-D81F-40A7-89B2-95080757B851}"/>
                </a:ext>
              </a:extLst>
            </p:cNvPr>
            <p:cNvSpPr/>
            <p:nvPr/>
          </p:nvSpPr>
          <p:spPr>
            <a:xfrm>
              <a:off x="9896399" y="3776663"/>
              <a:ext cx="498560" cy="270426"/>
            </a:xfrm>
            <a:custGeom>
              <a:avLst/>
              <a:gdLst>
                <a:gd name="connsiteX0" fmla="*/ 241376 w 498560"/>
                <a:gd name="connsiteY0" fmla="*/ 23812 h 270426"/>
                <a:gd name="connsiteX1" fmla="*/ 406476 w 498560"/>
                <a:gd name="connsiteY1" fmla="*/ 95250 h 270426"/>
                <a:gd name="connsiteX2" fmla="*/ 481089 w 498560"/>
                <a:gd name="connsiteY2" fmla="*/ 214312 h 270426"/>
                <a:gd name="connsiteX3" fmla="*/ 489026 w 498560"/>
                <a:gd name="connsiteY3" fmla="*/ 107950 h 270426"/>
                <a:gd name="connsiteX4" fmla="*/ 498551 w 498560"/>
                <a:gd name="connsiteY4" fmla="*/ 52387 h 270426"/>
                <a:gd name="connsiteX5" fmla="*/ 490614 w 498560"/>
                <a:gd name="connsiteY5" fmla="*/ 217487 h 270426"/>
                <a:gd name="connsiteX6" fmla="*/ 481089 w 498560"/>
                <a:gd name="connsiteY6" fmla="*/ 269875 h 270426"/>
                <a:gd name="connsiteX7" fmla="*/ 441401 w 498560"/>
                <a:gd name="connsiteY7" fmla="*/ 192087 h 270426"/>
                <a:gd name="connsiteX8" fmla="*/ 352501 w 498560"/>
                <a:gd name="connsiteY8" fmla="*/ 123825 h 270426"/>
                <a:gd name="connsiteX9" fmla="*/ 76 w 498560"/>
                <a:gd name="connsiteY9" fmla="*/ 0 h 270426"/>
                <a:gd name="connsiteX10" fmla="*/ 320751 w 498560"/>
                <a:gd name="connsiteY10" fmla="*/ 125412 h 270426"/>
                <a:gd name="connsiteX11" fmla="*/ 331864 w 498560"/>
                <a:gd name="connsiteY11" fmla="*/ 101600 h 270426"/>
                <a:gd name="connsiteX12" fmla="*/ 241376 w 498560"/>
                <a:gd name="connsiteY12" fmla="*/ 23812 h 27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8560" h="270426">
                  <a:moveTo>
                    <a:pt x="241376" y="23812"/>
                  </a:moveTo>
                  <a:cubicBezTo>
                    <a:pt x="253811" y="22754"/>
                    <a:pt x="366524" y="63500"/>
                    <a:pt x="406476" y="95250"/>
                  </a:cubicBezTo>
                  <a:cubicBezTo>
                    <a:pt x="446428" y="127000"/>
                    <a:pt x="467331" y="212195"/>
                    <a:pt x="481089" y="214312"/>
                  </a:cubicBezTo>
                  <a:cubicBezTo>
                    <a:pt x="494847" y="216429"/>
                    <a:pt x="486116" y="134937"/>
                    <a:pt x="489026" y="107950"/>
                  </a:cubicBezTo>
                  <a:cubicBezTo>
                    <a:pt x="491936" y="80963"/>
                    <a:pt x="498286" y="34131"/>
                    <a:pt x="498551" y="52387"/>
                  </a:cubicBezTo>
                  <a:cubicBezTo>
                    <a:pt x="498816" y="70643"/>
                    <a:pt x="493524" y="181239"/>
                    <a:pt x="490614" y="217487"/>
                  </a:cubicBezTo>
                  <a:cubicBezTo>
                    <a:pt x="487704" y="253735"/>
                    <a:pt x="489291" y="274108"/>
                    <a:pt x="481089" y="269875"/>
                  </a:cubicBezTo>
                  <a:cubicBezTo>
                    <a:pt x="472887" y="265642"/>
                    <a:pt x="462832" y="216429"/>
                    <a:pt x="441401" y="192087"/>
                  </a:cubicBezTo>
                  <a:cubicBezTo>
                    <a:pt x="419970" y="167745"/>
                    <a:pt x="426055" y="155839"/>
                    <a:pt x="352501" y="123825"/>
                  </a:cubicBezTo>
                  <a:cubicBezTo>
                    <a:pt x="278947" y="91811"/>
                    <a:pt x="5368" y="-264"/>
                    <a:pt x="76" y="0"/>
                  </a:cubicBezTo>
                  <a:cubicBezTo>
                    <a:pt x="-5216" y="264"/>
                    <a:pt x="265453" y="108479"/>
                    <a:pt x="320751" y="125412"/>
                  </a:cubicBezTo>
                  <a:cubicBezTo>
                    <a:pt x="376049" y="142345"/>
                    <a:pt x="342183" y="115358"/>
                    <a:pt x="331864" y="101600"/>
                  </a:cubicBezTo>
                  <a:cubicBezTo>
                    <a:pt x="321545" y="87842"/>
                    <a:pt x="228941" y="24870"/>
                    <a:pt x="241376" y="238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1" name="フリーフォーム: 図形 940">
              <a:extLst>
                <a:ext uri="{FF2B5EF4-FFF2-40B4-BE49-F238E27FC236}">
                  <a16:creationId xmlns:a16="http://schemas.microsoft.com/office/drawing/2014/main" id="{C8ED574F-9E9D-414B-914C-F595BD71494C}"/>
                </a:ext>
              </a:extLst>
            </p:cNvPr>
            <p:cNvSpPr/>
            <p:nvPr/>
          </p:nvSpPr>
          <p:spPr>
            <a:xfrm>
              <a:off x="9699114" y="3758802"/>
              <a:ext cx="595361" cy="396769"/>
            </a:xfrm>
            <a:custGeom>
              <a:avLst/>
              <a:gdLst>
                <a:gd name="connsiteX0" fmla="*/ 511 w 595361"/>
                <a:gd name="connsiteY0" fmla="*/ 398 h 396769"/>
                <a:gd name="connsiteX1" fmla="*/ 170374 w 595361"/>
                <a:gd name="connsiteY1" fmla="*/ 170261 h 396769"/>
                <a:gd name="connsiteX2" fmla="*/ 243399 w 595361"/>
                <a:gd name="connsiteY2" fmla="*/ 281386 h 396769"/>
                <a:gd name="connsiteX3" fmla="*/ 259274 w 595361"/>
                <a:gd name="connsiteY3" fmla="*/ 230586 h 396769"/>
                <a:gd name="connsiteX4" fmla="*/ 327536 w 595361"/>
                <a:gd name="connsiteY4" fmla="*/ 348061 h 396769"/>
                <a:gd name="connsiteX5" fmla="*/ 456124 w 595361"/>
                <a:gd name="connsiteY5" fmla="*/ 382986 h 396769"/>
                <a:gd name="connsiteX6" fmla="*/ 594236 w 595361"/>
                <a:gd name="connsiteY6" fmla="*/ 395686 h 396769"/>
                <a:gd name="connsiteX7" fmla="*/ 376749 w 595361"/>
                <a:gd name="connsiteY7" fmla="*/ 357586 h 396769"/>
                <a:gd name="connsiteX8" fmla="*/ 233874 w 595361"/>
                <a:gd name="connsiteY8" fmla="*/ 297261 h 396769"/>
                <a:gd name="connsiteX9" fmla="*/ 121161 w 595361"/>
                <a:gd name="connsiteY9" fmla="*/ 128986 h 396769"/>
                <a:gd name="connsiteX10" fmla="*/ 511 w 595361"/>
                <a:gd name="connsiteY10" fmla="*/ 398 h 39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5361" h="396769">
                  <a:moveTo>
                    <a:pt x="511" y="398"/>
                  </a:moveTo>
                  <a:cubicBezTo>
                    <a:pt x="8713" y="7277"/>
                    <a:pt x="129893" y="123430"/>
                    <a:pt x="170374" y="170261"/>
                  </a:cubicBezTo>
                  <a:cubicBezTo>
                    <a:pt x="210855" y="217092"/>
                    <a:pt x="228582" y="271332"/>
                    <a:pt x="243399" y="281386"/>
                  </a:cubicBezTo>
                  <a:cubicBezTo>
                    <a:pt x="258216" y="291440"/>
                    <a:pt x="245251" y="219473"/>
                    <a:pt x="259274" y="230586"/>
                  </a:cubicBezTo>
                  <a:cubicBezTo>
                    <a:pt x="273297" y="241699"/>
                    <a:pt x="294728" y="322661"/>
                    <a:pt x="327536" y="348061"/>
                  </a:cubicBezTo>
                  <a:cubicBezTo>
                    <a:pt x="360344" y="373461"/>
                    <a:pt x="411674" y="375049"/>
                    <a:pt x="456124" y="382986"/>
                  </a:cubicBezTo>
                  <a:cubicBezTo>
                    <a:pt x="500574" y="390923"/>
                    <a:pt x="607465" y="399919"/>
                    <a:pt x="594236" y="395686"/>
                  </a:cubicBezTo>
                  <a:cubicBezTo>
                    <a:pt x="581007" y="391453"/>
                    <a:pt x="436809" y="373990"/>
                    <a:pt x="376749" y="357586"/>
                  </a:cubicBezTo>
                  <a:cubicBezTo>
                    <a:pt x="316689" y="341182"/>
                    <a:pt x="276472" y="335361"/>
                    <a:pt x="233874" y="297261"/>
                  </a:cubicBezTo>
                  <a:cubicBezTo>
                    <a:pt x="191276" y="259161"/>
                    <a:pt x="157409" y="180580"/>
                    <a:pt x="121161" y="128986"/>
                  </a:cubicBezTo>
                  <a:cubicBezTo>
                    <a:pt x="84913" y="77392"/>
                    <a:pt x="-7691" y="-6481"/>
                    <a:pt x="511" y="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2" name="フリーフォーム: 図形 941">
              <a:extLst>
                <a:ext uri="{FF2B5EF4-FFF2-40B4-BE49-F238E27FC236}">
                  <a16:creationId xmlns:a16="http://schemas.microsoft.com/office/drawing/2014/main" id="{C7F1A357-911C-42CD-B79F-2181FAE07E34}"/>
                </a:ext>
              </a:extLst>
            </p:cNvPr>
            <p:cNvSpPr/>
            <p:nvPr/>
          </p:nvSpPr>
          <p:spPr>
            <a:xfrm>
              <a:off x="10408733" y="3552958"/>
              <a:ext cx="78945" cy="338661"/>
            </a:xfrm>
            <a:custGeom>
              <a:avLst/>
              <a:gdLst>
                <a:gd name="connsiteX0" fmla="*/ 78292 w 78945"/>
                <a:gd name="connsiteY0" fmla="*/ 10980 h 338661"/>
                <a:gd name="connsiteX1" fmla="*/ 25905 w 78945"/>
                <a:gd name="connsiteY1" fmla="*/ 323717 h 338661"/>
                <a:gd name="connsiteX2" fmla="*/ 16380 w 78945"/>
                <a:gd name="connsiteY2" fmla="*/ 263392 h 338661"/>
                <a:gd name="connsiteX3" fmla="*/ 505 w 78945"/>
                <a:gd name="connsiteY3" fmla="*/ 41142 h 338661"/>
                <a:gd name="connsiteX4" fmla="*/ 37017 w 78945"/>
                <a:gd name="connsiteY4" fmla="*/ 161792 h 338661"/>
                <a:gd name="connsiteX5" fmla="*/ 52892 w 78945"/>
                <a:gd name="connsiteY5" fmla="*/ 77655 h 338661"/>
                <a:gd name="connsiteX6" fmla="*/ 78292 w 78945"/>
                <a:gd name="connsiteY6" fmla="*/ 10980 h 33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945" h="338661">
                  <a:moveTo>
                    <a:pt x="78292" y="10980"/>
                  </a:moveTo>
                  <a:cubicBezTo>
                    <a:pt x="73794" y="51990"/>
                    <a:pt x="36224" y="281648"/>
                    <a:pt x="25905" y="323717"/>
                  </a:cubicBezTo>
                  <a:cubicBezTo>
                    <a:pt x="15586" y="365786"/>
                    <a:pt x="20613" y="310488"/>
                    <a:pt x="16380" y="263392"/>
                  </a:cubicBezTo>
                  <a:cubicBezTo>
                    <a:pt x="12147" y="216296"/>
                    <a:pt x="-2934" y="58075"/>
                    <a:pt x="505" y="41142"/>
                  </a:cubicBezTo>
                  <a:cubicBezTo>
                    <a:pt x="3944" y="24209"/>
                    <a:pt x="28286" y="155706"/>
                    <a:pt x="37017" y="161792"/>
                  </a:cubicBezTo>
                  <a:cubicBezTo>
                    <a:pt x="45748" y="167878"/>
                    <a:pt x="42838" y="99880"/>
                    <a:pt x="52892" y="77655"/>
                  </a:cubicBezTo>
                  <a:cubicBezTo>
                    <a:pt x="62946" y="55430"/>
                    <a:pt x="82790" y="-30030"/>
                    <a:pt x="78292" y="10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3" name="フリーフォーム: 図形 942">
              <a:extLst>
                <a:ext uri="{FF2B5EF4-FFF2-40B4-BE49-F238E27FC236}">
                  <a16:creationId xmlns:a16="http://schemas.microsoft.com/office/drawing/2014/main" id="{B7BAAF01-65EF-470F-B4A8-53084B24A9FF}"/>
                </a:ext>
              </a:extLst>
            </p:cNvPr>
            <p:cNvSpPr/>
            <p:nvPr/>
          </p:nvSpPr>
          <p:spPr>
            <a:xfrm>
              <a:off x="3551031" y="2537189"/>
              <a:ext cx="642045" cy="82480"/>
            </a:xfrm>
            <a:custGeom>
              <a:avLst/>
              <a:gdLst>
                <a:gd name="connsiteX0" fmla="*/ 207 w 642045"/>
                <a:gd name="connsiteY0" fmla="*/ 42499 h 82480"/>
                <a:gd name="connsiteX1" fmla="*/ 258969 w 642045"/>
                <a:gd name="connsiteY1" fmla="*/ 1224 h 82480"/>
                <a:gd name="connsiteX2" fmla="*/ 357394 w 642045"/>
                <a:gd name="connsiteY2" fmla="*/ 10749 h 82480"/>
                <a:gd name="connsiteX3" fmla="*/ 430419 w 642045"/>
                <a:gd name="connsiteY3" fmla="*/ 9161 h 82480"/>
                <a:gd name="connsiteX4" fmla="*/ 636794 w 642045"/>
                <a:gd name="connsiteY4" fmla="*/ 29799 h 82480"/>
                <a:gd name="connsiteX5" fmla="*/ 578057 w 642045"/>
                <a:gd name="connsiteY5" fmla="*/ 37736 h 82480"/>
                <a:gd name="connsiteX6" fmla="*/ 551069 w 642045"/>
                <a:gd name="connsiteY6" fmla="*/ 66311 h 82480"/>
                <a:gd name="connsiteX7" fmla="*/ 425657 w 642045"/>
                <a:gd name="connsiteY7" fmla="*/ 77424 h 82480"/>
                <a:gd name="connsiteX8" fmla="*/ 305007 w 642045"/>
                <a:gd name="connsiteY8" fmla="*/ 79011 h 82480"/>
                <a:gd name="connsiteX9" fmla="*/ 207 w 642045"/>
                <a:gd name="connsiteY9" fmla="*/ 42499 h 8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2045" h="82480">
                  <a:moveTo>
                    <a:pt x="207" y="42499"/>
                  </a:moveTo>
                  <a:cubicBezTo>
                    <a:pt x="-7466" y="29535"/>
                    <a:pt x="199438" y="6516"/>
                    <a:pt x="258969" y="1224"/>
                  </a:cubicBezTo>
                  <a:cubicBezTo>
                    <a:pt x="318500" y="-4068"/>
                    <a:pt x="328819" y="9426"/>
                    <a:pt x="357394" y="10749"/>
                  </a:cubicBezTo>
                  <a:cubicBezTo>
                    <a:pt x="385969" y="12072"/>
                    <a:pt x="383852" y="5986"/>
                    <a:pt x="430419" y="9161"/>
                  </a:cubicBezTo>
                  <a:cubicBezTo>
                    <a:pt x="476986" y="12336"/>
                    <a:pt x="612188" y="25037"/>
                    <a:pt x="636794" y="29799"/>
                  </a:cubicBezTo>
                  <a:cubicBezTo>
                    <a:pt x="661400" y="34561"/>
                    <a:pt x="592344" y="31651"/>
                    <a:pt x="578057" y="37736"/>
                  </a:cubicBezTo>
                  <a:cubicBezTo>
                    <a:pt x="563770" y="43821"/>
                    <a:pt x="576469" y="59696"/>
                    <a:pt x="551069" y="66311"/>
                  </a:cubicBezTo>
                  <a:cubicBezTo>
                    <a:pt x="525669" y="72926"/>
                    <a:pt x="466667" y="75307"/>
                    <a:pt x="425657" y="77424"/>
                  </a:cubicBezTo>
                  <a:cubicBezTo>
                    <a:pt x="384647" y="79541"/>
                    <a:pt x="375651" y="86684"/>
                    <a:pt x="305007" y="79011"/>
                  </a:cubicBezTo>
                  <a:cubicBezTo>
                    <a:pt x="234363" y="71338"/>
                    <a:pt x="7880" y="55463"/>
                    <a:pt x="207" y="42499"/>
                  </a:cubicBezTo>
                  <a:close/>
                </a:path>
              </a:pathLst>
            </a:custGeom>
            <a:solidFill>
              <a:srgbClr val="FF66F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4" name="フリーフォーム: 図形 943">
              <a:extLst>
                <a:ext uri="{FF2B5EF4-FFF2-40B4-BE49-F238E27FC236}">
                  <a16:creationId xmlns:a16="http://schemas.microsoft.com/office/drawing/2014/main" id="{DE4F33A0-4E7A-49B1-9A23-FF9AC23D0C5A}"/>
                </a:ext>
              </a:extLst>
            </p:cNvPr>
            <p:cNvSpPr/>
            <p:nvPr/>
          </p:nvSpPr>
          <p:spPr>
            <a:xfrm>
              <a:off x="3563340" y="2549521"/>
              <a:ext cx="644178" cy="241242"/>
            </a:xfrm>
            <a:custGeom>
              <a:avLst/>
              <a:gdLst>
                <a:gd name="connsiteX0" fmla="*/ 3773 w 644178"/>
                <a:gd name="connsiteY0" fmla="*/ 17467 h 241242"/>
                <a:gd name="connsiteX1" fmla="*/ 257773 w 644178"/>
                <a:gd name="connsiteY1" fmla="*/ 136529 h 241242"/>
                <a:gd name="connsiteX2" fmla="*/ 392710 w 644178"/>
                <a:gd name="connsiteY2" fmla="*/ 127004 h 241242"/>
                <a:gd name="connsiteX3" fmla="*/ 181573 w 644178"/>
                <a:gd name="connsiteY3" fmla="*/ 107954 h 241242"/>
                <a:gd name="connsiteX4" fmla="*/ 403823 w 644178"/>
                <a:gd name="connsiteY4" fmla="*/ 130179 h 241242"/>
                <a:gd name="connsiteX5" fmla="*/ 513360 w 644178"/>
                <a:gd name="connsiteY5" fmla="*/ 74617 h 241242"/>
                <a:gd name="connsiteX6" fmla="*/ 446685 w 644178"/>
                <a:gd name="connsiteY6" fmla="*/ 127004 h 241242"/>
                <a:gd name="connsiteX7" fmla="*/ 643535 w 644178"/>
                <a:gd name="connsiteY7" fmla="*/ 4 h 241242"/>
                <a:gd name="connsiteX8" fmla="*/ 507010 w 644178"/>
                <a:gd name="connsiteY8" fmla="*/ 131767 h 241242"/>
                <a:gd name="connsiteX9" fmla="*/ 427635 w 644178"/>
                <a:gd name="connsiteY9" fmla="*/ 230192 h 241242"/>
                <a:gd name="connsiteX10" fmla="*/ 354610 w 644178"/>
                <a:gd name="connsiteY10" fmla="*/ 230192 h 241242"/>
                <a:gd name="connsiteX11" fmla="*/ 94260 w 644178"/>
                <a:gd name="connsiteY11" fmla="*/ 152404 h 241242"/>
                <a:gd name="connsiteX12" fmla="*/ 226023 w 644178"/>
                <a:gd name="connsiteY12" fmla="*/ 184154 h 241242"/>
                <a:gd name="connsiteX13" fmla="*/ 141885 w 644178"/>
                <a:gd name="connsiteY13" fmla="*/ 128592 h 241242"/>
                <a:gd name="connsiteX14" fmla="*/ 108548 w 644178"/>
                <a:gd name="connsiteY14" fmla="*/ 96842 h 241242"/>
                <a:gd name="connsiteX15" fmla="*/ 3773 w 644178"/>
                <a:gd name="connsiteY15" fmla="*/ 17467 h 241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4178" h="241242">
                  <a:moveTo>
                    <a:pt x="3773" y="17467"/>
                  </a:moveTo>
                  <a:cubicBezTo>
                    <a:pt x="28644" y="24081"/>
                    <a:pt x="192950" y="118273"/>
                    <a:pt x="257773" y="136529"/>
                  </a:cubicBezTo>
                  <a:cubicBezTo>
                    <a:pt x="322596" y="154785"/>
                    <a:pt x="405410" y="131767"/>
                    <a:pt x="392710" y="127004"/>
                  </a:cubicBezTo>
                  <a:cubicBezTo>
                    <a:pt x="380010" y="122241"/>
                    <a:pt x="179721" y="107425"/>
                    <a:pt x="181573" y="107954"/>
                  </a:cubicBezTo>
                  <a:cubicBezTo>
                    <a:pt x="183425" y="108483"/>
                    <a:pt x="348525" y="135735"/>
                    <a:pt x="403823" y="130179"/>
                  </a:cubicBezTo>
                  <a:cubicBezTo>
                    <a:pt x="459121" y="124623"/>
                    <a:pt x="506216" y="75146"/>
                    <a:pt x="513360" y="74617"/>
                  </a:cubicBezTo>
                  <a:cubicBezTo>
                    <a:pt x="520504" y="74088"/>
                    <a:pt x="424989" y="139439"/>
                    <a:pt x="446685" y="127004"/>
                  </a:cubicBezTo>
                  <a:cubicBezTo>
                    <a:pt x="468381" y="114569"/>
                    <a:pt x="633481" y="-790"/>
                    <a:pt x="643535" y="4"/>
                  </a:cubicBezTo>
                  <a:cubicBezTo>
                    <a:pt x="653589" y="798"/>
                    <a:pt x="542993" y="93402"/>
                    <a:pt x="507010" y="131767"/>
                  </a:cubicBezTo>
                  <a:cubicBezTo>
                    <a:pt x="471027" y="170132"/>
                    <a:pt x="453035" y="213788"/>
                    <a:pt x="427635" y="230192"/>
                  </a:cubicBezTo>
                  <a:cubicBezTo>
                    <a:pt x="402235" y="246596"/>
                    <a:pt x="410172" y="243157"/>
                    <a:pt x="354610" y="230192"/>
                  </a:cubicBezTo>
                  <a:cubicBezTo>
                    <a:pt x="299048" y="217227"/>
                    <a:pt x="115691" y="160077"/>
                    <a:pt x="94260" y="152404"/>
                  </a:cubicBezTo>
                  <a:cubicBezTo>
                    <a:pt x="72829" y="144731"/>
                    <a:pt x="218086" y="188123"/>
                    <a:pt x="226023" y="184154"/>
                  </a:cubicBezTo>
                  <a:cubicBezTo>
                    <a:pt x="233960" y="180185"/>
                    <a:pt x="161464" y="143144"/>
                    <a:pt x="141885" y="128592"/>
                  </a:cubicBezTo>
                  <a:cubicBezTo>
                    <a:pt x="122306" y="114040"/>
                    <a:pt x="132890" y="113775"/>
                    <a:pt x="108548" y="96842"/>
                  </a:cubicBezTo>
                  <a:cubicBezTo>
                    <a:pt x="84206" y="79909"/>
                    <a:pt x="-21098" y="10853"/>
                    <a:pt x="3773" y="17467"/>
                  </a:cubicBezTo>
                  <a:close/>
                </a:path>
              </a:pathLst>
            </a:custGeom>
            <a:solidFill>
              <a:srgbClr val="FF66F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5" name="フリーフォーム: 図形 944">
              <a:extLst>
                <a:ext uri="{FF2B5EF4-FFF2-40B4-BE49-F238E27FC236}">
                  <a16:creationId xmlns:a16="http://schemas.microsoft.com/office/drawing/2014/main" id="{6F45676F-B957-4EC4-9F89-FB48FFC0BF04}"/>
                </a:ext>
              </a:extLst>
            </p:cNvPr>
            <p:cNvSpPr/>
            <p:nvPr/>
          </p:nvSpPr>
          <p:spPr>
            <a:xfrm>
              <a:off x="10666410" y="3831906"/>
              <a:ext cx="292606" cy="516614"/>
            </a:xfrm>
            <a:custGeom>
              <a:avLst/>
              <a:gdLst>
                <a:gd name="connsiteX0" fmla="*/ 46040 w 292606"/>
                <a:gd name="connsiteY0" fmla="*/ 17782 h 516614"/>
                <a:gd name="connsiteX1" fmla="*/ 90490 w 292606"/>
                <a:gd name="connsiteY1" fmla="*/ 90807 h 516614"/>
                <a:gd name="connsiteX2" fmla="*/ 269878 w 292606"/>
                <a:gd name="connsiteY2" fmla="*/ 481332 h 516614"/>
                <a:gd name="connsiteX3" fmla="*/ 260353 w 292606"/>
                <a:gd name="connsiteY3" fmla="*/ 459107 h 516614"/>
                <a:gd name="connsiteX4" fmla="*/ 3 w 292606"/>
                <a:gd name="connsiteY4" fmla="*/ 384494 h 516614"/>
                <a:gd name="connsiteX5" fmla="*/ 266703 w 292606"/>
                <a:gd name="connsiteY5" fmla="*/ 516257 h 516614"/>
                <a:gd name="connsiteX6" fmla="*/ 230190 w 292606"/>
                <a:gd name="connsiteY6" fmla="*/ 421007 h 516614"/>
                <a:gd name="connsiteX7" fmla="*/ 242890 w 292606"/>
                <a:gd name="connsiteY7" fmla="*/ 347982 h 516614"/>
                <a:gd name="connsiteX8" fmla="*/ 46040 w 292606"/>
                <a:gd name="connsiteY8" fmla="*/ 17782 h 516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606" h="516614">
                  <a:moveTo>
                    <a:pt x="46040" y="17782"/>
                  </a:moveTo>
                  <a:cubicBezTo>
                    <a:pt x="20640" y="-25080"/>
                    <a:pt x="53184" y="13549"/>
                    <a:pt x="90490" y="90807"/>
                  </a:cubicBezTo>
                  <a:cubicBezTo>
                    <a:pt x="127796" y="168065"/>
                    <a:pt x="241568" y="419949"/>
                    <a:pt x="269878" y="481332"/>
                  </a:cubicBezTo>
                  <a:cubicBezTo>
                    <a:pt x="298188" y="542715"/>
                    <a:pt x="305332" y="475247"/>
                    <a:pt x="260353" y="459107"/>
                  </a:cubicBezTo>
                  <a:cubicBezTo>
                    <a:pt x="215374" y="442967"/>
                    <a:pt x="-1055" y="374969"/>
                    <a:pt x="3" y="384494"/>
                  </a:cubicBezTo>
                  <a:cubicBezTo>
                    <a:pt x="1061" y="394019"/>
                    <a:pt x="228339" y="510172"/>
                    <a:pt x="266703" y="516257"/>
                  </a:cubicBezTo>
                  <a:cubicBezTo>
                    <a:pt x="305068" y="522343"/>
                    <a:pt x="234159" y="449053"/>
                    <a:pt x="230190" y="421007"/>
                  </a:cubicBezTo>
                  <a:cubicBezTo>
                    <a:pt x="226221" y="392961"/>
                    <a:pt x="270936" y="410424"/>
                    <a:pt x="242890" y="347982"/>
                  </a:cubicBezTo>
                  <a:cubicBezTo>
                    <a:pt x="214844" y="285540"/>
                    <a:pt x="71440" y="60644"/>
                    <a:pt x="46040" y="177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6" name="フリーフォーム: 図形 945">
              <a:extLst>
                <a:ext uri="{FF2B5EF4-FFF2-40B4-BE49-F238E27FC236}">
                  <a16:creationId xmlns:a16="http://schemas.microsoft.com/office/drawing/2014/main" id="{F708EC96-7E98-4D34-A9A2-FB7D01185FF2}"/>
                </a:ext>
              </a:extLst>
            </p:cNvPr>
            <p:cNvSpPr/>
            <p:nvPr/>
          </p:nvSpPr>
          <p:spPr>
            <a:xfrm>
              <a:off x="10485781" y="4457700"/>
              <a:ext cx="374780" cy="745732"/>
            </a:xfrm>
            <a:custGeom>
              <a:avLst/>
              <a:gdLst>
                <a:gd name="connsiteX0" fmla="*/ 372719 w 374780"/>
                <a:gd name="connsiteY0" fmla="*/ 0 h 745732"/>
                <a:gd name="connsiteX1" fmla="*/ 337794 w 374780"/>
                <a:gd name="connsiteY1" fmla="*/ 196850 h 745732"/>
                <a:gd name="connsiteX2" fmla="*/ 218732 w 374780"/>
                <a:gd name="connsiteY2" fmla="*/ 382588 h 745732"/>
                <a:gd name="connsiteX3" fmla="*/ 77444 w 374780"/>
                <a:gd name="connsiteY3" fmla="*/ 555625 h 745732"/>
                <a:gd name="connsiteX4" fmla="*/ 13944 w 374780"/>
                <a:gd name="connsiteY4" fmla="*/ 719138 h 745732"/>
                <a:gd name="connsiteX5" fmla="*/ 6007 w 374780"/>
                <a:gd name="connsiteY5" fmla="*/ 733425 h 745732"/>
                <a:gd name="connsiteX6" fmla="*/ 86969 w 374780"/>
                <a:gd name="connsiteY6" fmla="*/ 596900 h 745732"/>
                <a:gd name="connsiteX7" fmla="*/ 294932 w 374780"/>
                <a:gd name="connsiteY7" fmla="*/ 307975 h 745732"/>
                <a:gd name="connsiteX8" fmla="*/ 361607 w 374780"/>
                <a:gd name="connsiteY8" fmla="*/ 198438 h 745732"/>
                <a:gd name="connsiteX9" fmla="*/ 372719 w 374780"/>
                <a:gd name="connsiteY9" fmla="*/ 0 h 74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4780" h="745732">
                  <a:moveTo>
                    <a:pt x="372719" y="0"/>
                  </a:moveTo>
                  <a:cubicBezTo>
                    <a:pt x="368750" y="-265"/>
                    <a:pt x="363458" y="133085"/>
                    <a:pt x="337794" y="196850"/>
                  </a:cubicBezTo>
                  <a:cubicBezTo>
                    <a:pt x="312130" y="260615"/>
                    <a:pt x="262124" y="322792"/>
                    <a:pt x="218732" y="382588"/>
                  </a:cubicBezTo>
                  <a:cubicBezTo>
                    <a:pt x="175340" y="442384"/>
                    <a:pt x="111575" y="499533"/>
                    <a:pt x="77444" y="555625"/>
                  </a:cubicBezTo>
                  <a:cubicBezTo>
                    <a:pt x="43313" y="611717"/>
                    <a:pt x="25850" y="689505"/>
                    <a:pt x="13944" y="719138"/>
                  </a:cubicBezTo>
                  <a:cubicBezTo>
                    <a:pt x="2038" y="748771"/>
                    <a:pt x="-6164" y="753798"/>
                    <a:pt x="6007" y="733425"/>
                  </a:cubicBezTo>
                  <a:cubicBezTo>
                    <a:pt x="18178" y="713052"/>
                    <a:pt x="38815" y="667808"/>
                    <a:pt x="86969" y="596900"/>
                  </a:cubicBezTo>
                  <a:cubicBezTo>
                    <a:pt x="135123" y="525992"/>
                    <a:pt x="249159" y="374385"/>
                    <a:pt x="294932" y="307975"/>
                  </a:cubicBezTo>
                  <a:cubicBezTo>
                    <a:pt x="340705" y="241565"/>
                    <a:pt x="347319" y="248444"/>
                    <a:pt x="361607" y="198438"/>
                  </a:cubicBezTo>
                  <a:cubicBezTo>
                    <a:pt x="375895" y="148432"/>
                    <a:pt x="376688" y="265"/>
                    <a:pt x="37271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7" name="フリーフォーム: 図形 946">
              <a:extLst>
                <a:ext uri="{FF2B5EF4-FFF2-40B4-BE49-F238E27FC236}">
                  <a16:creationId xmlns:a16="http://schemas.microsoft.com/office/drawing/2014/main" id="{6BB8BCF5-016E-4D06-9005-FD2A5AB454BC}"/>
                </a:ext>
              </a:extLst>
            </p:cNvPr>
            <p:cNvSpPr/>
            <p:nvPr/>
          </p:nvSpPr>
          <p:spPr>
            <a:xfrm>
              <a:off x="10499408" y="4405412"/>
              <a:ext cx="382337" cy="471800"/>
            </a:xfrm>
            <a:custGeom>
              <a:avLst/>
              <a:gdLst>
                <a:gd name="connsiteX0" fmla="*/ 317817 w 382337"/>
                <a:gd name="connsiteY0" fmla="*/ 12601 h 471800"/>
                <a:gd name="connsiteX1" fmla="*/ 127317 w 382337"/>
                <a:gd name="connsiteY1" fmla="*/ 88801 h 471800"/>
                <a:gd name="connsiteX2" fmla="*/ 44767 w 382337"/>
                <a:gd name="connsiteY2" fmla="*/ 263426 h 471800"/>
                <a:gd name="connsiteX3" fmla="*/ 1905 w 382337"/>
                <a:gd name="connsiteY3" fmla="*/ 469801 h 471800"/>
                <a:gd name="connsiteX4" fmla="*/ 105092 w 382337"/>
                <a:gd name="connsiteY4" fmla="*/ 131663 h 471800"/>
                <a:gd name="connsiteX5" fmla="*/ 370205 w 382337"/>
                <a:gd name="connsiteY5" fmla="*/ 11013 h 471800"/>
                <a:gd name="connsiteX6" fmla="*/ 317817 w 382337"/>
                <a:gd name="connsiteY6" fmla="*/ 12601 h 47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2337" h="471800">
                  <a:moveTo>
                    <a:pt x="317817" y="12601"/>
                  </a:moveTo>
                  <a:cubicBezTo>
                    <a:pt x="277336" y="25566"/>
                    <a:pt x="172825" y="46997"/>
                    <a:pt x="127317" y="88801"/>
                  </a:cubicBezTo>
                  <a:cubicBezTo>
                    <a:pt x="81809" y="130605"/>
                    <a:pt x="65669" y="199926"/>
                    <a:pt x="44767" y="263426"/>
                  </a:cubicBezTo>
                  <a:cubicBezTo>
                    <a:pt x="23865" y="326926"/>
                    <a:pt x="-8149" y="491761"/>
                    <a:pt x="1905" y="469801"/>
                  </a:cubicBezTo>
                  <a:cubicBezTo>
                    <a:pt x="11959" y="447841"/>
                    <a:pt x="43709" y="208128"/>
                    <a:pt x="105092" y="131663"/>
                  </a:cubicBezTo>
                  <a:cubicBezTo>
                    <a:pt x="166475" y="55198"/>
                    <a:pt x="335545" y="29005"/>
                    <a:pt x="370205" y="11013"/>
                  </a:cubicBezTo>
                  <a:cubicBezTo>
                    <a:pt x="404865" y="-6979"/>
                    <a:pt x="358298" y="-364"/>
                    <a:pt x="317817" y="126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8" name="フリーフォーム: 図形 947">
              <a:extLst>
                <a:ext uri="{FF2B5EF4-FFF2-40B4-BE49-F238E27FC236}">
                  <a16:creationId xmlns:a16="http://schemas.microsoft.com/office/drawing/2014/main" id="{A593930F-9A67-4B8D-8A12-AF3C583E4F27}"/>
                </a:ext>
              </a:extLst>
            </p:cNvPr>
            <p:cNvSpPr/>
            <p:nvPr/>
          </p:nvSpPr>
          <p:spPr>
            <a:xfrm>
              <a:off x="10491782" y="4452010"/>
              <a:ext cx="343220" cy="484432"/>
            </a:xfrm>
            <a:custGeom>
              <a:avLst/>
              <a:gdLst>
                <a:gd name="connsiteX0" fmla="*/ 327031 w 343220"/>
                <a:gd name="connsiteY0" fmla="*/ 928 h 484432"/>
                <a:gd name="connsiteX1" fmla="*/ 127006 w 343220"/>
                <a:gd name="connsiteY1" fmla="*/ 140628 h 484432"/>
                <a:gd name="connsiteX2" fmla="*/ 58743 w 343220"/>
                <a:gd name="connsiteY2" fmla="*/ 245403 h 484432"/>
                <a:gd name="connsiteX3" fmla="*/ 6 w 343220"/>
                <a:gd name="connsiteY3" fmla="*/ 483528 h 484432"/>
                <a:gd name="connsiteX4" fmla="*/ 55568 w 343220"/>
                <a:gd name="connsiteY4" fmla="*/ 321603 h 484432"/>
                <a:gd name="connsiteX5" fmla="*/ 133356 w 343220"/>
                <a:gd name="connsiteY5" fmla="*/ 181903 h 484432"/>
                <a:gd name="connsiteX6" fmla="*/ 182568 w 343220"/>
                <a:gd name="connsiteY6" fmla="*/ 254928 h 484432"/>
                <a:gd name="connsiteX7" fmla="*/ 161931 w 343220"/>
                <a:gd name="connsiteY7" fmla="*/ 153328 h 484432"/>
                <a:gd name="connsiteX8" fmla="*/ 304806 w 343220"/>
                <a:gd name="connsiteY8" fmla="*/ 61253 h 484432"/>
                <a:gd name="connsiteX9" fmla="*/ 328618 w 343220"/>
                <a:gd name="connsiteY9" fmla="*/ 77128 h 484432"/>
                <a:gd name="connsiteX10" fmla="*/ 327031 w 343220"/>
                <a:gd name="connsiteY10" fmla="*/ 928 h 484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3220" h="484432">
                  <a:moveTo>
                    <a:pt x="327031" y="928"/>
                  </a:moveTo>
                  <a:cubicBezTo>
                    <a:pt x="293429" y="11511"/>
                    <a:pt x="171721" y="99882"/>
                    <a:pt x="127006" y="140628"/>
                  </a:cubicBezTo>
                  <a:cubicBezTo>
                    <a:pt x="82291" y="181374"/>
                    <a:pt x="79910" y="188253"/>
                    <a:pt x="58743" y="245403"/>
                  </a:cubicBezTo>
                  <a:cubicBezTo>
                    <a:pt x="37576" y="302553"/>
                    <a:pt x="535" y="470828"/>
                    <a:pt x="6" y="483528"/>
                  </a:cubicBezTo>
                  <a:cubicBezTo>
                    <a:pt x="-523" y="496228"/>
                    <a:pt x="33343" y="371874"/>
                    <a:pt x="55568" y="321603"/>
                  </a:cubicBezTo>
                  <a:cubicBezTo>
                    <a:pt x="77793" y="271332"/>
                    <a:pt x="112189" y="193016"/>
                    <a:pt x="133356" y="181903"/>
                  </a:cubicBezTo>
                  <a:cubicBezTo>
                    <a:pt x="154523" y="170791"/>
                    <a:pt x="177806" y="259690"/>
                    <a:pt x="182568" y="254928"/>
                  </a:cubicBezTo>
                  <a:cubicBezTo>
                    <a:pt x="187330" y="250166"/>
                    <a:pt x="141558" y="185607"/>
                    <a:pt x="161931" y="153328"/>
                  </a:cubicBezTo>
                  <a:cubicBezTo>
                    <a:pt x="182304" y="121049"/>
                    <a:pt x="277025" y="73953"/>
                    <a:pt x="304806" y="61253"/>
                  </a:cubicBezTo>
                  <a:cubicBezTo>
                    <a:pt x="332587" y="48553"/>
                    <a:pt x="325179" y="80568"/>
                    <a:pt x="328618" y="77128"/>
                  </a:cubicBezTo>
                  <a:cubicBezTo>
                    <a:pt x="332057" y="73688"/>
                    <a:pt x="360633" y="-9655"/>
                    <a:pt x="327031" y="9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9" name="フリーフォーム: 図形 948">
              <a:extLst>
                <a:ext uri="{FF2B5EF4-FFF2-40B4-BE49-F238E27FC236}">
                  <a16:creationId xmlns:a16="http://schemas.microsoft.com/office/drawing/2014/main" id="{627F3621-F99F-4FBE-8374-031E06888071}"/>
                </a:ext>
              </a:extLst>
            </p:cNvPr>
            <p:cNvSpPr/>
            <p:nvPr/>
          </p:nvSpPr>
          <p:spPr>
            <a:xfrm>
              <a:off x="10460054" y="4496625"/>
              <a:ext cx="374139" cy="749623"/>
            </a:xfrm>
            <a:custGeom>
              <a:avLst/>
              <a:gdLst>
                <a:gd name="connsiteX0" fmla="*/ 366696 w 374139"/>
                <a:gd name="connsiteY0" fmla="*/ 763 h 749623"/>
                <a:gd name="connsiteX1" fmla="*/ 300021 w 374139"/>
                <a:gd name="connsiteY1" fmla="*/ 235713 h 749623"/>
                <a:gd name="connsiteX2" fmla="*/ 201596 w 374139"/>
                <a:gd name="connsiteY2" fmla="*/ 364300 h 749623"/>
                <a:gd name="connsiteX3" fmla="*/ 28559 w 374139"/>
                <a:gd name="connsiteY3" fmla="*/ 700850 h 749623"/>
                <a:gd name="connsiteX4" fmla="*/ 9509 w 374139"/>
                <a:gd name="connsiteY4" fmla="*/ 727838 h 749623"/>
                <a:gd name="connsiteX5" fmla="*/ 125396 w 374139"/>
                <a:gd name="connsiteY5" fmla="*/ 510350 h 749623"/>
                <a:gd name="connsiteX6" fmla="*/ 346059 w 374139"/>
                <a:gd name="connsiteY6" fmla="*/ 172213 h 749623"/>
                <a:gd name="connsiteX7" fmla="*/ 366696 w 374139"/>
                <a:gd name="connsiteY7" fmla="*/ 763 h 749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4139" h="749623">
                  <a:moveTo>
                    <a:pt x="366696" y="763"/>
                  </a:moveTo>
                  <a:cubicBezTo>
                    <a:pt x="359023" y="11346"/>
                    <a:pt x="327538" y="175124"/>
                    <a:pt x="300021" y="235713"/>
                  </a:cubicBezTo>
                  <a:cubicBezTo>
                    <a:pt x="272504" y="296302"/>
                    <a:pt x="246840" y="286777"/>
                    <a:pt x="201596" y="364300"/>
                  </a:cubicBezTo>
                  <a:cubicBezTo>
                    <a:pt x="156352" y="441823"/>
                    <a:pt x="60573" y="640261"/>
                    <a:pt x="28559" y="700850"/>
                  </a:cubicBezTo>
                  <a:cubicBezTo>
                    <a:pt x="-3455" y="761439"/>
                    <a:pt x="-6631" y="759588"/>
                    <a:pt x="9509" y="727838"/>
                  </a:cubicBezTo>
                  <a:cubicBezTo>
                    <a:pt x="25648" y="696088"/>
                    <a:pt x="69304" y="602954"/>
                    <a:pt x="125396" y="510350"/>
                  </a:cubicBezTo>
                  <a:cubicBezTo>
                    <a:pt x="181488" y="417746"/>
                    <a:pt x="306901" y="252646"/>
                    <a:pt x="346059" y="172213"/>
                  </a:cubicBezTo>
                  <a:cubicBezTo>
                    <a:pt x="385217" y="91780"/>
                    <a:pt x="374369" y="-9820"/>
                    <a:pt x="366696" y="7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0" name="フリーフォーム: 図形 949">
              <a:extLst>
                <a:ext uri="{FF2B5EF4-FFF2-40B4-BE49-F238E27FC236}">
                  <a16:creationId xmlns:a16="http://schemas.microsoft.com/office/drawing/2014/main" id="{0E89D7BE-46C5-4E0A-9EE7-DE7EFAF7BF90}"/>
                </a:ext>
              </a:extLst>
            </p:cNvPr>
            <p:cNvSpPr/>
            <p:nvPr/>
          </p:nvSpPr>
          <p:spPr>
            <a:xfrm>
              <a:off x="9818325" y="4056962"/>
              <a:ext cx="534547" cy="334407"/>
            </a:xfrm>
            <a:custGeom>
              <a:avLst/>
              <a:gdLst>
                <a:gd name="connsiteX0" fmla="*/ 3008 w 534547"/>
                <a:gd name="connsiteY0" fmla="*/ 688 h 334407"/>
                <a:gd name="connsiteX1" fmla="*/ 517358 w 534547"/>
                <a:gd name="connsiteY1" fmla="*/ 320305 h 334407"/>
                <a:gd name="connsiteX2" fmla="*/ 403058 w 534547"/>
                <a:gd name="connsiteY2" fmla="*/ 273738 h 334407"/>
                <a:gd name="connsiteX3" fmla="*/ 309925 w 534547"/>
                <a:gd name="connsiteY3" fmla="*/ 235638 h 334407"/>
                <a:gd name="connsiteX4" fmla="*/ 3008 w 534547"/>
                <a:gd name="connsiteY4" fmla="*/ 688 h 3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547" h="334407">
                  <a:moveTo>
                    <a:pt x="3008" y="688"/>
                  </a:moveTo>
                  <a:cubicBezTo>
                    <a:pt x="37580" y="14799"/>
                    <a:pt x="450683" y="274797"/>
                    <a:pt x="517358" y="320305"/>
                  </a:cubicBezTo>
                  <a:cubicBezTo>
                    <a:pt x="584033" y="365813"/>
                    <a:pt x="437630" y="287849"/>
                    <a:pt x="403058" y="273738"/>
                  </a:cubicBezTo>
                  <a:cubicBezTo>
                    <a:pt x="368486" y="259627"/>
                    <a:pt x="378011" y="277618"/>
                    <a:pt x="309925" y="235638"/>
                  </a:cubicBezTo>
                  <a:cubicBezTo>
                    <a:pt x="241839" y="193658"/>
                    <a:pt x="-31564" y="-13423"/>
                    <a:pt x="3008" y="6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1" name="フリーフォーム: 図形 950">
              <a:extLst>
                <a:ext uri="{FF2B5EF4-FFF2-40B4-BE49-F238E27FC236}">
                  <a16:creationId xmlns:a16="http://schemas.microsoft.com/office/drawing/2014/main" id="{25DA6729-CC95-4072-8F8A-996DBD191768}"/>
                </a:ext>
              </a:extLst>
            </p:cNvPr>
            <p:cNvSpPr/>
            <p:nvPr/>
          </p:nvSpPr>
          <p:spPr>
            <a:xfrm>
              <a:off x="9397793" y="4191811"/>
              <a:ext cx="1183490" cy="751077"/>
            </a:xfrm>
            <a:custGeom>
              <a:avLst/>
              <a:gdLst>
                <a:gd name="connsiteX0" fmla="*/ 912490 w 1183490"/>
                <a:gd name="connsiteY0" fmla="*/ 202389 h 751077"/>
                <a:gd name="connsiteX1" fmla="*/ 717757 w 1183490"/>
                <a:gd name="connsiteY1" fmla="*/ 119839 h 751077"/>
                <a:gd name="connsiteX2" fmla="*/ 391790 w 1183490"/>
                <a:gd name="connsiteY2" fmla="*/ 26706 h 751077"/>
                <a:gd name="connsiteX3" fmla="*/ 277490 w 1183490"/>
                <a:gd name="connsiteY3" fmla="*/ 20356 h 751077"/>
                <a:gd name="connsiteX4" fmla="*/ 93340 w 1183490"/>
                <a:gd name="connsiteY4" fmla="*/ 272239 h 751077"/>
                <a:gd name="connsiteX5" fmla="*/ 12907 w 1183490"/>
                <a:gd name="connsiteY5" fmla="*/ 750606 h 751077"/>
                <a:gd name="connsiteX6" fmla="*/ 108157 w 1183490"/>
                <a:gd name="connsiteY6" fmla="*/ 179106 h 751077"/>
                <a:gd name="connsiteX7" fmla="*/ 207 w 1183490"/>
                <a:gd name="connsiteY7" fmla="*/ 386539 h 751077"/>
                <a:gd name="connsiteX8" fmla="*/ 142024 w 1183490"/>
                <a:gd name="connsiteY8" fmla="*/ 92322 h 751077"/>
                <a:gd name="connsiteX9" fmla="*/ 239390 w 1183490"/>
                <a:gd name="connsiteY9" fmla="*/ 18239 h 751077"/>
                <a:gd name="connsiteX10" fmla="*/ 256324 w 1183490"/>
                <a:gd name="connsiteY10" fmla="*/ 166406 h 751077"/>
                <a:gd name="connsiteX11" fmla="*/ 726224 w 1183490"/>
                <a:gd name="connsiteY11" fmla="*/ 257422 h 751077"/>
                <a:gd name="connsiteX12" fmla="*/ 614040 w 1183490"/>
                <a:gd name="connsiteY12" fmla="*/ 265889 h 751077"/>
                <a:gd name="connsiteX13" fmla="*/ 506090 w 1183490"/>
                <a:gd name="connsiteY13" fmla="*/ 323039 h 751077"/>
                <a:gd name="connsiteX14" fmla="*/ 692357 w 1183490"/>
                <a:gd name="connsiteY14" fmla="*/ 312456 h 751077"/>
                <a:gd name="connsiteX15" fmla="*/ 832057 w 1183490"/>
                <a:gd name="connsiteY15" fmla="*/ 297639 h 751077"/>
                <a:gd name="connsiteX16" fmla="*/ 806657 w 1183490"/>
                <a:gd name="connsiteY16" fmla="*/ 456389 h 751077"/>
                <a:gd name="connsiteX17" fmla="*/ 956940 w 1183490"/>
                <a:gd name="connsiteY17" fmla="*/ 301872 h 751077"/>
                <a:gd name="connsiteX18" fmla="*/ 1183424 w 1183490"/>
                <a:gd name="connsiteY18" fmla="*/ 335739 h 751077"/>
                <a:gd name="connsiteX19" fmla="*/ 912490 w 1183490"/>
                <a:gd name="connsiteY19" fmla="*/ 202389 h 751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83490" h="751077">
                  <a:moveTo>
                    <a:pt x="912490" y="202389"/>
                  </a:moveTo>
                  <a:cubicBezTo>
                    <a:pt x="834879" y="166406"/>
                    <a:pt x="804540" y="149119"/>
                    <a:pt x="717757" y="119839"/>
                  </a:cubicBezTo>
                  <a:cubicBezTo>
                    <a:pt x="630974" y="90559"/>
                    <a:pt x="465168" y="43286"/>
                    <a:pt x="391790" y="26706"/>
                  </a:cubicBezTo>
                  <a:cubicBezTo>
                    <a:pt x="318412" y="10125"/>
                    <a:pt x="327232" y="-20566"/>
                    <a:pt x="277490" y="20356"/>
                  </a:cubicBezTo>
                  <a:cubicBezTo>
                    <a:pt x="227748" y="61278"/>
                    <a:pt x="137437" y="150531"/>
                    <a:pt x="93340" y="272239"/>
                  </a:cubicBezTo>
                  <a:cubicBezTo>
                    <a:pt x="49243" y="393947"/>
                    <a:pt x="10437" y="766128"/>
                    <a:pt x="12907" y="750606"/>
                  </a:cubicBezTo>
                  <a:cubicBezTo>
                    <a:pt x="15376" y="735084"/>
                    <a:pt x="110274" y="239784"/>
                    <a:pt x="108157" y="179106"/>
                  </a:cubicBezTo>
                  <a:cubicBezTo>
                    <a:pt x="106040" y="118428"/>
                    <a:pt x="-5438" y="401003"/>
                    <a:pt x="207" y="386539"/>
                  </a:cubicBezTo>
                  <a:cubicBezTo>
                    <a:pt x="5851" y="372075"/>
                    <a:pt x="102160" y="153705"/>
                    <a:pt x="142024" y="92322"/>
                  </a:cubicBezTo>
                  <a:cubicBezTo>
                    <a:pt x="181888" y="30939"/>
                    <a:pt x="220340" y="5892"/>
                    <a:pt x="239390" y="18239"/>
                  </a:cubicBezTo>
                  <a:cubicBezTo>
                    <a:pt x="258440" y="30586"/>
                    <a:pt x="175185" y="126542"/>
                    <a:pt x="256324" y="166406"/>
                  </a:cubicBezTo>
                  <a:cubicBezTo>
                    <a:pt x="337463" y="206270"/>
                    <a:pt x="666605" y="240842"/>
                    <a:pt x="726224" y="257422"/>
                  </a:cubicBezTo>
                  <a:cubicBezTo>
                    <a:pt x="785843" y="274003"/>
                    <a:pt x="650729" y="254953"/>
                    <a:pt x="614040" y="265889"/>
                  </a:cubicBezTo>
                  <a:cubicBezTo>
                    <a:pt x="577351" y="276825"/>
                    <a:pt x="493037" y="315278"/>
                    <a:pt x="506090" y="323039"/>
                  </a:cubicBezTo>
                  <a:cubicBezTo>
                    <a:pt x="519143" y="330800"/>
                    <a:pt x="638029" y="316689"/>
                    <a:pt x="692357" y="312456"/>
                  </a:cubicBezTo>
                  <a:cubicBezTo>
                    <a:pt x="746685" y="308223"/>
                    <a:pt x="813007" y="273650"/>
                    <a:pt x="832057" y="297639"/>
                  </a:cubicBezTo>
                  <a:cubicBezTo>
                    <a:pt x="851107" y="321628"/>
                    <a:pt x="785843" y="455684"/>
                    <a:pt x="806657" y="456389"/>
                  </a:cubicBezTo>
                  <a:cubicBezTo>
                    <a:pt x="827471" y="457094"/>
                    <a:pt x="894146" y="321980"/>
                    <a:pt x="956940" y="301872"/>
                  </a:cubicBezTo>
                  <a:cubicBezTo>
                    <a:pt x="1019734" y="281764"/>
                    <a:pt x="1187304" y="348439"/>
                    <a:pt x="1183424" y="335739"/>
                  </a:cubicBezTo>
                  <a:cubicBezTo>
                    <a:pt x="1179544" y="323039"/>
                    <a:pt x="990101" y="238372"/>
                    <a:pt x="912490" y="2023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2" name="フリーフォーム: 図形 951">
              <a:extLst>
                <a:ext uri="{FF2B5EF4-FFF2-40B4-BE49-F238E27FC236}">
                  <a16:creationId xmlns:a16="http://schemas.microsoft.com/office/drawing/2014/main" id="{D5555401-77EE-43DD-A408-966BC7946BE4}"/>
                </a:ext>
              </a:extLst>
            </p:cNvPr>
            <p:cNvSpPr/>
            <p:nvPr/>
          </p:nvSpPr>
          <p:spPr>
            <a:xfrm>
              <a:off x="9304866" y="4181636"/>
              <a:ext cx="414953" cy="782046"/>
            </a:xfrm>
            <a:custGeom>
              <a:avLst/>
              <a:gdLst>
                <a:gd name="connsiteX0" fmla="*/ 414867 w 414953"/>
                <a:gd name="connsiteY0" fmla="*/ 897 h 782046"/>
                <a:gd name="connsiteX1" fmla="*/ 122767 w 414953"/>
                <a:gd name="connsiteY1" fmla="*/ 161764 h 782046"/>
                <a:gd name="connsiteX2" fmla="*/ 67734 w 414953"/>
                <a:gd name="connsiteY2" fmla="*/ 485614 h 782046"/>
                <a:gd name="connsiteX3" fmla="*/ 12701 w 414953"/>
                <a:gd name="connsiteY3" fmla="*/ 487731 h 782046"/>
                <a:gd name="connsiteX4" fmla="*/ 25401 w 414953"/>
                <a:gd name="connsiteY4" fmla="*/ 580864 h 782046"/>
                <a:gd name="connsiteX5" fmla="*/ 88901 w 414953"/>
                <a:gd name="connsiteY5" fmla="*/ 781947 h 782046"/>
                <a:gd name="connsiteX6" fmla="*/ 1 w 414953"/>
                <a:gd name="connsiteY6" fmla="*/ 602031 h 782046"/>
                <a:gd name="connsiteX7" fmla="*/ 91017 w 414953"/>
                <a:gd name="connsiteY7" fmla="*/ 227381 h 782046"/>
                <a:gd name="connsiteX8" fmla="*/ 414867 w 414953"/>
                <a:gd name="connsiteY8" fmla="*/ 897 h 78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4953" h="782046">
                  <a:moveTo>
                    <a:pt x="414867" y="897"/>
                  </a:moveTo>
                  <a:cubicBezTo>
                    <a:pt x="420159" y="-10039"/>
                    <a:pt x="180622" y="80978"/>
                    <a:pt x="122767" y="161764"/>
                  </a:cubicBezTo>
                  <a:cubicBezTo>
                    <a:pt x="64912" y="242550"/>
                    <a:pt x="86078" y="431286"/>
                    <a:pt x="67734" y="485614"/>
                  </a:cubicBezTo>
                  <a:cubicBezTo>
                    <a:pt x="49390" y="539942"/>
                    <a:pt x="19756" y="471856"/>
                    <a:pt x="12701" y="487731"/>
                  </a:cubicBezTo>
                  <a:cubicBezTo>
                    <a:pt x="5646" y="503606"/>
                    <a:pt x="12701" y="531828"/>
                    <a:pt x="25401" y="580864"/>
                  </a:cubicBezTo>
                  <a:cubicBezTo>
                    <a:pt x="38101" y="629900"/>
                    <a:pt x="93134" y="778419"/>
                    <a:pt x="88901" y="781947"/>
                  </a:cubicBezTo>
                  <a:cubicBezTo>
                    <a:pt x="84668" y="785475"/>
                    <a:pt x="-352" y="694459"/>
                    <a:pt x="1" y="602031"/>
                  </a:cubicBezTo>
                  <a:cubicBezTo>
                    <a:pt x="354" y="509603"/>
                    <a:pt x="23284" y="324748"/>
                    <a:pt x="91017" y="227381"/>
                  </a:cubicBezTo>
                  <a:cubicBezTo>
                    <a:pt x="158750" y="130014"/>
                    <a:pt x="409575" y="11833"/>
                    <a:pt x="414867" y="8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3" name="フリーフォーム: 図形 952">
              <a:extLst>
                <a:ext uri="{FF2B5EF4-FFF2-40B4-BE49-F238E27FC236}">
                  <a16:creationId xmlns:a16="http://schemas.microsoft.com/office/drawing/2014/main" id="{CECE8CEB-D82E-4B27-B1B1-0D7417431012}"/>
                </a:ext>
              </a:extLst>
            </p:cNvPr>
            <p:cNvSpPr/>
            <p:nvPr/>
          </p:nvSpPr>
          <p:spPr>
            <a:xfrm>
              <a:off x="9427625" y="4586205"/>
              <a:ext cx="59285" cy="642962"/>
            </a:xfrm>
            <a:custGeom>
              <a:avLst/>
              <a:gdLst>
                <a:gd name="connsiteX0" fmla="*/ 59275 w 59285"/>
                <a:gd name="connsiteY0" fmla="*/ 6962 h 642962"/>
                <a:gd name="connsiteX1" fmla="*/ 10592 w 59285"/>
                <a:gd name="connsiteY1" fmla="*/ 593278 h 642962"/>
                <a:gd name="connsiteX2" fmla="*/ 12708 w 59285"/>
                <a:gd name="connsiteY2" fmla="*/ 586928 h 642962"/>
                <a:gd name="connsiteX3" fmla="*/ 8 w 59285"/>
                <a:gd name="connsiteY3" fmla="*/ 383728 h 642962"/>
                <a:gd name="connsiteX4" fmla="*/ 14825 w 59285"/>
                <a:gd name="connsiteY4" fmla="*/ 275778 h 642962"/>
                <a:gd name="connsiteX5" fmla="*/ 59275 w 59285"/>
                <a:gd name="connsiteY5" fmla="*/ 6962 h 64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285" h="642962">
                  <a:moveTo>
                    <a:pt x="59275" y="6962"/>
                  </a:moveTo>
                  <a:cubicBezTo>
                    <a:pt x="58569" y="59879"/>
                    <a:pt x="18353" y="496617"/>
                    <a:pt x="10592" y="593278"/>
                  </a:cubicBezTo>
                  <a:cubicBezTo>
                    <a:pt x="2831" y="689939"/>
                    <a:pt x="14472" y="621853"/>
                    <a:pt x="12708" y="586928"/>
                  </a:cubicBezTo>
                  <a:cubicBezTo>
                    <a:pt x="10944" y="552003"/>
                    <a:pt x="-345" y="435586"/>
                    <a:pt x="8" y="383728"/>
                  </a:cubicBezTo>
                  <a:cubicBezTo>
                    <a:pt x="361" y="331870"/>
                    <a:pt x="4594" y="333281"/>
                    <a:pt x="14825" y="275778"/>
                  </a:cubicBezTo>
                  <a:cubicBezTo>
                    <a:pt x="25056" y="218275"/>
                    <a:pt x="59981" y="-45955"/>
                    <a:pt x="59275" y="69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4" name="フリーフォーム: 図形 953">
              <a:extLst>
                <a:ext uri="{FF2B5EF4-FFF2-40B4-BE49-F238E27FC236}">
                  <a16:creationId xmlns:a16="http://schemas.microsoft.com/office/drawing/2014/main" id="{B3EB3089-E0F1-4280-ADC0-AABFF0D0248E}"/>
                </a:ext>
              </a:extLst>
            </p:cNvPr>
            <p:cNvSpPr/>
            <p:nvPr/>
          </p:nvSpPr>
          <p:spPr>
            <a:xfrm>
              <a:off x="9368180" y="4284013"/>
              <a:ext cx="199200" cy="538137"/>
            </a:xfrm>
            <a:custGeom>
              <a:avLst/>
              <a:gdLst>
                <a:gd name="connsiteX0" fmla="*/ 199153 w 199200"/>
                <a:gd name="connsiteY0" fmla="*/ 120 h 538137"/>
                <a:gd name="connsiteX1" fmla="*/ 42520 w 199200"/>
                <a:gd name="connsiteY1" fmla="*/ 224487 h 538137"/>
                <a:gd name="connsiteX2" fmla="*/ 187 w 199200"/>
                <a:gd name="connsiteY2" fmla="*/ 535637 h 538137"/>
                <a:gd name="connsiteX3" fmla="*/ 27703 w 199200"/>
                <a:gd name="connsiteY3" fmla="*/ 366304 h 538137"/>
                <a:gd name="connsiteX4" fmla="*/ 44637 w 199200"/>
                <a:gd name="connsiteY4" fmla="*/ 281637 h 538137"/>
                <a:gd name="connsiteX5" fmla="*/ 53103 w 199200"/>
                <a:gd name="connsiteY5" fmla="*/ 330320 h 538137"/>
                <a:gd name="connsiteX6" fmla="*/ 59453 w 199200"/>
                <a:gd name="connsiteY6" fmla="*/ 194854 h 538137"/>
                <a:gd name="connsiteX7" fmla="*/ 199153 w 199200"/>
                <a:gd name="connsiteY7" fmla="*/ 120 h 53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200" h="538137">
                  <a:moveTo>
                    <a:pt x="199153" y="120"/>
                  </a:moveTo>
                  <a:cubicBezTo>
                    <a:pt x="196331" y="5059"/>
                    <a:pt x="75681" y="135234"/>
                    <a:pt x="42520" y="224487"/>
                  </a:cubicBezTo>
                  <a:cubicBezTo>
                    <a:pt x="9359" y="313740"/>
                    <a:pt x="2657" y="512001"/>
                    <a:pt x="187" y="535637"/>
                  </a:cubicBezTo>
                  <a:cubicBezTo>
                    <a:pt x="-2283" y="559273"/>
                    <a:pt x="20295" y="408637"/>
                    <a:pt x="27703" y="366304"/>
                  </a:cubicBezTo>
                  <a:cubicBezTo>
                    <a:pt x="35111" y="323971"/>
                    <a:pt x="40404" y="287634"/>
                    <a:pt x="44637" y="281637"/>
                  </a:cubicBezTo>
                  <a:cubicBezTo>
                    <a:pt x="48870" y="275640"/>
                    <a:pt x="50634" y="344784"/>
                    <a:pt x="53103" y="330320"/>
                  </a:cubicBezTo>
                  <a:cubicBezTo>
                    <a:pt x="55572" y="315856"/>
                    <a:pt x="40403" y="246712"/>
                    <a:pt x="59453" y="194854"/>
                  </a:cubicBezTo>
                  <a:cubicBezTo>
                    <a:pt x="78503" y="142996"/>
                    <a:pt x="201975" y="-4819"/>
                    <a:pt x="199153" y="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5" name="フリーフォーム: 図形 954">
              <a:extLst>
                <a:ext uri="{FF2B5EF4-FFF2-40B4-BE49-F238E27FC236}">
                  <a16:creationId xmlns:a16="http://schemas.microsoft.com/office/drawing/2014/main" id="{4892EADE-FD86-4752-BDDF-1CCA0F734090}"/>
                </a:ext>
              </a:extLst>
            </p:cNvPr>
            <p:cNvSpPr/>
            <p:nvPr/>
          </p:nvSpPr>
          <p:spPr>
            <a:xfrm>
              <a:off x="9355481" y="4726487"/>
              <a:ext cx="341188" cy="749075"/>
            </a:xfrm>
            <a:custGeom>
              <a:avLst/>
              <a:gdLst>
                <a:gd name="connsiteX0" fmla="*/ 38286 w 341188"/>
                <a:gd name="connsiteY0" fmla="*/ 30 h 749075"/>
                <a:gd name="connsiteX1" fmla="*/ 2302 w 341188"/>
                <a:gd name="connsiteY1" fmla="*/ 427596 h 749075"/>
                <a:gd name="connsiteX2" fmla="*/ 40402 w 341188"/>
                <a:gd name="connsiteY2" fmla="*/ 503796 h 749075"/>
                <a:gd name="connsiteX3" fmla="*/ 332502 w 341188"/>
                <a:gd name="connsiteY3" fmla="*/ 745096 h 749075"/>
                <a:gd name="connsiteX4" fmla="*/ 243602 w 341188"/>
                <a:gd name="connsiteY4" fmla="*/ 639263 h 749075"/>
                <a:gd name="connsiteX5" fmla="*/ 31936 w 341188"/>
                <a:gd name="connsiteY5" fmla="*/ 446646 h 749075"/>
                <a:gd name="connsiteX6" fmla="*/ 23469 w 341188"/>
                <a:gd name="connsiteY6" fmla="*/ 218046 h 749075"/>
                <a:gd name="connsiteX7" fmla="*/ 70036 w 341188"/>
                <a:gd name="connsiteY7" fmla="*/ 361980 h 749075"/>
                <a:gd name="connsiteX8" fmla="*/ 86969 w 341188"/>
                <a:gd name="connsiteY8" fmla="*/ 467813 h 749075"/>
                <a:gd name="connsiteX9" fmla="*/ 230902 w 341188"/>
                <a:gd name="connsiteY9" fmla="*/ 615980 h 749075"/>
                <a:gd name="connsiteX10" fmla="*/ 17119 w 341188"/>
                <a:gd name="connsiteY10" fmla="*/ 406430 h 749075"/>
                <a:gd name="connsiteX11" fmla="*/ 38286 w 341188"/>
                <a:gd name="connsiteY11" fmla="*/ 30 h 74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188" h="749075">
                  <a:moveTo>
                    <a:pt x="38286" y="30"/>
                  </a:moveTo>
                  <a:cubicBezTo>
                    <a:pt x="35817" y="3558"/>
                    <a:pt x="1949" y="343635"/>
                    <a:pt x="2302" y="427596"/>
                  </a:cubicBezTo>
                  <a:cubicBezTo>
                    <a:pt x="2655" y="511557"/>
                    <a:pt x="-14631" y="450879"/>
                    <a:pt x="40402" y="503796"/>
                  </a:cubicBezTo>
                  <a:cubicBezTo>
                    <a:pt x="95435" y="556713"/>
                    <a:pt x="298635" y="722518"/>
                    <a:pt x="332502" y="745096"/>
                  </a:cubicBezTo>
                  <a:cubicBezTo>
                    <a:pt x="366369" y="767674"/>
                    <a:pt x="293696" y="689005"/>
                    <a:pt x="243602" y="639263"/>
                  </a:cubicBezTo>
                  <a:cubicBezTo>
                    <a:pt x="193508" y="589521"/>
                    <a:pt x="68625" y="516849"/>
                    <a:pt x="31936" y="446646"/>
                  </a:cubicBezTo>
                  <a:cubicBezTo>
                    <a:pt x="-4753" y="376443"/>
                    <a:pt x="17119" y="232157"/>
                    <a:pt x="23469" y="218046"/>
                  </a:cubicBezTo>
                  <a:cubicBezTo>
                    <a:pt x="29819" y="203935"/>
                    <a:pt x="59453" y="320352"/>
                    <a:pt x="70036" y="361980"/>
                  </a:cubicBezTo>
                  <a:cubicBezTo>
                    <a:pt x="80619" y="403608"/>
                    <a:pt x="60158" y="425480"/>
                    <a:pt x="86969" y="467813"/>
                  </a:cubicBezTo>
                  <a:cubicBezTo>
                    <a:pt x="113780" y="510146"/>
                    <a:pt x="242544" y="626210"/>
                    <a:pt x="230902" y="615980"/>
                  </a:cubicBezTo>
                  <a:cubicBezTo>
                    <a:pt x="219260" y="605750"/>
                    <a:pt x="45341" y="508030"/>
                    <a:pt x="17119" y="406430"/>
                  </a:cubicBezTo>
                  <a:cubicBezTo>
                    <a:pt x="-11103" y="304830"/>
                    <a:pt x="40755" y="-3498"/>
                    <a:pt x="38286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6" name="フリーフォーム: 図形 955">
              <a:extLst>
                <a:ext uri="{FF2B5EF4-FFF2-40B4-BE49-F238E27FC236}">
                  <a16:creationId xmlns:a16="http://schemas.microsoft.com/office/drawing/2014/main" id="{624CD68C-3438-4BE9-B55E-E3D05803791E}"/>
                </a:ext>
              </a:extLst>
            </p:cNvPr>
            <p:cNvSpPr/>
            <p:nvPr/>
          </p:nvSpPr>
          <p:spPr>
            <a:xfrm>
              <a:off x="9286898" y="4774522"/>
              <a:ext cx="135106" cy="686494"/>
            </a:xfrm>
            <a:custGeom>
              <a:avLst/>
              <a:gdLst>
                <a:gd name="connsiteX0" fmla="*/ 1035 w 135106"/>
                <a:gd name="connsiteY0" fmla="*/ 9145 h 686494"/>
                <a:gd name="connsiteX1" fmla="*/ 87819 w 135106"/>
                <a:gd name="connsiteY1" fmla="*/ 193295 h 686494"/>
                <a:gd name="connsiteX2" fmla="*/ 37019 w 135106"/>
                <a:gd name="connsiteY2" fmla="*/ 265261 h 686494"/>
                <a:gd name="connsiteX3" fmla="*/ 39135 w 135106"/>
                <a:gd name="connsiteY3" fmla="*/ 426128 h 686494"/>
                <a:gd name="connsiteX4" fmla="*/ 83585 w 135106"/>
                <a:gd name="connsiteY4" fmla="*/ 557361 h 686494"/>
                <a:gd name="connsiteX5" fmla="*/ 134385 w 135106"/>
                <a:gd name="connsiteY5" fmla="*/ 686478 h 686494"/>
                <a:gd name="connsiteX6" fmla="*/ 108985 w 135106"/>
                <a:gd name="connsiteY6" fmla="*/ 548895 h 686494"/>
                <a:gd name="connsiteX7" fmla="*/ 47602 w 135106"/>
                <a:gd name="connsiteY7" fmla="*/ 356278 h 686494"/>
                <a:gd name="connsiteX8" fmla="*/ 79352 w 135106"/>
                <a:gd name="connsiteY8" fmla="*/ 271611 h 686494"/>
                <a:gd name="connsiteX9" fmla="*/ 41252 w 135106"/>
                <a:gd name="connsiteY9" fmla="*/ 51478 h 686494"/>
                <a:gd name="connsiteX10" fmla="*/ 1035 w 135106"/>
                <a:gd name="connsiteY10" fmla="*/ 9145 h 68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5106" h="686494">
                  <a:moveTo>
                    <a:pt x="1035" y="9145"/>
                  </a:moveTo>
                  <a:cubicBezTo>
                    <a:pt x="8796" y="32781"/>
                    <a:pt x="81822" y="150609"/>
                    <a:pt x="87819" y="193295"/>
                  </a:cubicBezTo>
                  <a:cubicBezTo>
                    <a:pt x="93816" y="235981"/>
                    <a:pt x="45133" y="226456"/>
                    <a:pt x="37019" y="265261"/>
                  </a:cubicBezTo>
                  <a:cubicBezTo>
                    <a:pt x="28905" y="304067"/>
                    <a:pt x="31374" y="377445"/>
                    <a:pt x="39135" y="426128"/>
                  </a:cubicBezTo>
                  <a:cubicBezTo>
                    <a:pt x="46896" y="474811"/>
                    <a:pt x="67710" y="513969"/>
                    <a:pt x="83585" y="557361"/>
                  </a:cubicBezTo>
                  <a:cubicBezTo>
                    <a:pt x="99460" y="600753"/>
                    <a:pt x="130152" y="687889"/>
                    <a:pt x="134385" y="686478"/>
                  </a:cubicBezTo>
                  <a:cubicBezTo>
                    <a:pt x="138618" y="685067"/>
                    <a:pt x="123449" y="603928"/>
                    <a:pt x="108985" y="548895"/>
                  </a:cubicBezTo>
                  <a:cubicBezTo>
                    <a:pt x="94521" y="493862"/>
                    <a:pt x="52541" y="402492"/>
                    <a:pt x="47602" y="356278"/>
                  </a:cubicBezTo>
                  <a:cubicBezTo>
                    <a:pt x="42663" y="310064"/>
                    <a:pt x="80410" y="322411"/>
                    <a:pt x="79352" y="271611"/>
                  </a:cubicBezTo>
                  <a:cubicBezTo>
                    <a:pt x="78294" y="220811"/>
                    <a:pt x="51130" y="92400"/>
                    <a:pt x="41252" y="51478"/>
                  </a:cubicBezTo>
                  <a:cubicBezTo>
                    <a:pt x="31374" y="10556"/>
                    <a:pt x="-6726" y="-14491"/>
                    <a:pt x="1035" y="9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7" name="フリーフォーム: 図形 956">
              <a:extLst>
                <a:ext uri="{FF2B5EF4-FFF2-40B4-BE49-F238E27FC236}">
                  <a16:creationId xmlns:a16="http://schemas.microsoft.com/office/drawing/2014/main" id="{8B1163FA-2BC9-4E25-AC63-D3E20373E0B2}"/>
                </a:ext>
              </a:extLst>
            </p:cNvPr>
            <p:cNvSpPr/>
            <p:nvPr/>
          </p:nvSpPr>
          <p:spPr>
            <a:xfrm>
              <a:off x="9517597" y="4406896"/>
              <a:ext cx="448211" cy="256460"/>
            </a:xfrm>
            <a:custGeom>
              <a:avLst/>
              <a:gdLst>
                <a:gd name="connsiteX0" fmla="*/ 1053 w 448211"/>
                <a:gd name="connsiteY0" fmla="*/ 4 h 256460"/>
                <a:gd name="connsiteX1" fmla="*/ 324903 w 448211"/>
                <a:gd name="connsiteY1" fmla="*/ 107954 h 256460"/>
                <a:gd name="connsiteX2" fmla="*/ 229653 w 448211"/>
                <a:gd name="connsiteY2" fmla="*/ 152404 h 256460"/>
                <a:gd name="connsiteX3" fmla="*/ 365120 w 448211"/>
                <a:gd name="connsiteY3" fmla="*/ 228604 h 256460"/>
                <a:gd name="connsiteX4" fmla="*/ 49736 w 448211"/>
                <a:gd name="connsiteY4" fmla="*/ 251887 h 256460"/>
                <a:gd name="connsiteX5" fmla="*/ 447670 w 448211"/>
                <a:gd name="connsiteY5" fmla="*/ 249771 h 256460"/>
                <a:gd name="connsiteX6" fmla="*/ 136520 w 448211"/>
                <a:gd name="connsiteY6" fmla="*/ 184154 h 256460"/>
                <a:gd name="connsiteX7" fmla="*/ 172503 w 448211"/>
                <a:gd name="connsiteY7" fmla="*/ 124887 h 256460"/>
                <a:gd name="connsiteX8" fmla="*/ 128053 w 448211"/>
                <a:gd name="connsiteY8" fmla="*/ 211671 h 256460"/>
                <a:gd name="connsiteX9" fmla="*/ 166153 w 448211"/>
                <a:gd name="connsiteY9" fmla="*/ 232837 h 256460"/>
                <a:gd name="connsiteX10" fmla="*/ 26453 w 448211"/>
                <a:gd name="connsiteY10" fmla="*/ 192621 h 256460"/>
                <a:gd name="connsiteX11" fmla="*/ 214836 w 448211"/>
                <a:gd name="connsiteY11" fmla="*/ 103721 h 256460"/>
                <a:gd name="connsiteX12" fmla="*/ 1053 w 448211"/>
                <a:gd name="connsiteY12" fmla="*/ 4 h 25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8211" h="256460">
                  <a:moveTo>
                    <a:pt x="1053" y="4"/>
                  </a:moveTo>
                  <a:cubicBezTo>
                    <a:pt x="19397" y="709"/>
                    <a:pt x="286803" y="82554"/>
                    <a:pt x="324903" y="107954"/>
                  </a:cubicBezTo>
                  <a:cubicBezTo>
                    <a:pt x="363003" y="133354"/>
                    <a:pt x="222950" y="132296"/>
                    <a:pt x="229653" y="152404"/>
                  </a:cubicBezTo>
                  <a:cubicBezTo>
                    <a:pt x="236356" y="172512"/>
                    <a:pt x="395106" y="212024"/>
                    <a:pt x="365120" y="228604"/>
                  </a:cubicBezTo>
                  <a:cubicBezTo>
                    <a:pt x="335134" y="245184"/>
                    <a:pt x="35978" y="248359"/>
                    <a:pt x="49736" y="251887"/>
                  </a:cubicBezTo>
                  <a:cubicBezTo>
                    <a:pt x="63494" y="255415"/>
                    <a:pt x="433206" y="261060"/>
                    <a:pt x="447670" y="249771"/>
                  </a:cubicBezTo>
                  <a:cubicBezTo>
                    <a:pt x="462134" y="238482"/>
                    <a:pt x="182381" y="204968"/>
                    <a:pt x="136520" y="184154"/>
                  </a:cubicBezTo>
                  <a:cubicBezTo>
                    <a:pt x="90659" y="163340"/>
                    <a:pt x="173914" y="120301"/>
                    <a:pt x="172503" y="124887"/>
                  </a:cubicBezTo>
                  <a:cubicBezTo>
                    <a:pt x="171092" y="129473"/>
                    <a:pt x="129111" y="193680"/>
                    <a:pt x="128053" y="211671"/>
                  </a:cubicBezTo>
                  <a:cubicBezTo>
                    <a:pt x="126995" y="229662"/>
                    <a:pt x="183086" y="236012"/>
                    <a:pt x="166153" y="232837"/>
                  </a:cubicBezTo>
                  <a:cubicBezTo>
                    <a:pt x="149220" y="229662"/>
                    <a:pt x="18339" y="214140"/>
                    <a:pt x="26453" y="192621"/>
                  </a:cubicBezTo>
                  <a:cubicBezTo>
                    <a:pt x="34567" y="171102"/>
                    <a:pt x="219775" y="132296"/>
                    <a:pt x="214836" y="103721"/>
                  </a:cubicBezTo>
                  <a:cubicBezTo>
                    <a:pt x="209897" y="75146"/>
                    <a:pt x="-17291" y="-701"/>
                    <a:pt x="1053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8" name="フリーフォーム: 図形 957">
              <a:extLst>
                <a:ext uri="{FF2B5EF4-FFF2-40B4-BE49-F238E27FC236}">
                  <a16:creationId xmlns:a16="http://schemas.microsoft.com/office/drawing/2014/main" id="{0A04D659-D652-4B45-8E48-8E83CE905A7C}"/>
                </a:ext>
              </a:extLst>
            </p:cNvPr>
            <p:cNvSpPr/>
            <p:nvPr/>
          </p:nvSpPr>
          <p:spPr>
            <a:xfrm>
              <a:off x="9479230" y="4887222"/>
              <a:ext cx="593076" cy="479062"/>
            </a:xfrm>
            <a:custGeom>
              <a:avLst/>
              <a:gdLst>
                <a:gd name="connsiteX0" fmla="*/ 526253 w 593076"/>
                <a:gd name="connsiteY0" fmla="*/ 65778 h 479062"/>
                <a:gd name="connsiteX1" fmla="*/ 33070 w 593076"/>
                <a:gd name="connsiteY1" fmla="*/ 161 h 479062"/>
                <a:gd name="connsiteX2" fmla="*/ 56353 w 593076"/>
                <a:gd name="connsiteY2" fmla="*/ 48845 h 479062"/>
                <a:gd name="connsiteX3" fmla="*/ 145253 w 593076"/>
                <a:gd name="connsiteY3" fmla="*/ 99645 h 479062"/>
                <a:gd name="connsiteX4" fmla="*/ 62703 w 593076"/>
                <a:gd name="connsiteY4" fmla="*/ 141978 h 479062"/>
                <a:gd name="connsiteX5" fmla="*/ 92337 w 593076"/>
                <a:gd name="connsiteY5" fmla="*/ 201245 h 479062"/>
                <a:gd name="connsiteX6" fmla="*/ 33070 w 593076"/>
                <a:gd name="connsiteY6" fmla="*/ 245695 h 479062"/>
                <a:gd name="connsiteX7" fmla="*/ 16137 w 593076"/>
                <a:gd name="connsiteY7" fmla="*/ 258395 h 479062"/>
                <a:gd name="connsiteX8" fmla="*/ 200287 w 593076"/>
                <a:gd name="connsiteY8" fmla="*/ 476411 h 479062"/>
                <a:gd name="connsiteX9" fmla="*/ 105037 w 593076"/>
                <a:gd name="connsiteY9" fmla="*/ 364228 h 479062"/>
                <a:gd name="connsiteX10" fmla="*/ 202403 w 593076"/>
                <a:gd name="connsiteY10" fmla="*/ 141978 h 479062"/>
                <a:gd name="connsiteX11" fmla="*/ 132553 w 593076"/>
                <a:gd name="connsiteY11" fmla="*/ 74245 h 479062"/>
                <a:gd name="connsiteX12" fmla="*/ 428887 w 593076"/>
                <a:gd name="connsiteY12" fmla="*/ 67895 h 479062"/>
                <a:gd name="connsiteX13" fmla="*/ 579170 w 593076"/>
                <a:gd name="connsiteY13" fmla="*/ 72128 h 479062"/>
                <a:gd name="connsiteX14" fmla="*/ 526253 w 593076"/>
                <a:gd name="connsiteY14" fmla="*/ 65778 h 47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93076" h="479062">
                  <a:moveTo>
                    <a:pt x="526253" y="65778"/>
                  </a:moveTo>
                  <a:cubicBezTo>
                    <a:pt x="435236" y="53784"/>
                    <a:pt x="111387" y="2983"/>
                    <a:pt x="33070" y="161"/>
                  </a:cubicBezTo>
                  <a:cubicBezTo>
                    <a:pt x="-45247" y="-2661"/>
                    <a:pt x="37656" y="32264"/>
                    <a:pt x="56353" y="48845"/>
                  </a:cubicBezTo>
                  <a:cubicBezTo>
                    <a:pt x="75050" y="65426"/>
                    <a:pt x="144195" y="84123"/>
                    <a:pt x="145253" y="99645"/>
                  </a:cubicBezTo>
                  <a:cubicBezTo>
                    <a:pt x="146311" y="115167"/>
                    <a:pt x="71522" y="125045"/>
                    <a:pt x="62703" y="141978"/>
                  </a:cubicBezTo>
                  <a:cubicBezTo>
                    <a:pt x="53884" y="158911"/>
                    <a:pt x="97276" y="183959"/>
                    <a:pt x="92337" y="201245"/>
                  </a:cubicBezTo>
                  <a:cubicBezTo>
                    <a:pt x="87398" y="218531"/>
                    <a:pt x="45770" y="236170"/>
                    <a:pt x="33070" y="245695"/>
                  </a:cubicBezTo>
                  <a:cubicBezTo>
                    <a:pt x="20370" y="255220"/>
                    <a:pt x="-11732" y="219942"/>
                    <a:pt x="16137" y="258395"/>
                  </a:cubicBezTo>
                  <a:cubicBezTo>
                    <a:pt x="44006" y="296848"/>
                    <a:pt x="185470" y="458772"/>
                    <a:pt x="200287" y="476411"/>
                  </a:cubicBezTo>
                  <a:cubicBezTo>
                    <a:pt x="215104" y="494050"/>
                    <a:pt x="104684" y="419967"/>
                    <a:pt x="105037" y="364228"/>
                  </a:cubicBezTo>
                  <a:cubicBezTo>
                    <a:pt x="105390" y="308489"/>
                    <a:pt x="197817" y="190308"/>
                    <a:pt x="202403" y="141978"/>
                  </a:cubicBezTo>
                  <a:cubicBezTo>
                    <a:pt x="206989" y="93648"/>
                    <a:pt x="94806" y="86592"/>
                    <a:pt x="132553" y="74245"/>
                  </a:cubicBezTo>
                  <a:cubicBezTo>
                    <a:pt x="170300" y="61898"/>
                    <a:pt x="354451" y="68248"/>
                    <a:pt x="428887" y="67895"/>
                  </a:cubicBezTo>
                  <a:cubicBezTo>
                    <a:pt x="503323" y="67542"/>
                    <a:pt x="564706" y="72834"/>
                    <a:pt x="579170" y="72128"/>
                  </a:cubicBezTo>
                  <a:cubicBezTo>
                    <a:pt x="593634" y="71422"/>
                    <a:pt x="617270" y="77772"/>
                    <a:pt x="526253" y="657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9" name="フリーフォーム: 図形 958">
              <a:extLst>
                <a:ext uri="{FF2B5EF4-FFF2-40B4-BE49-F238E27FC236}">
                  <a16:creationId xmlns:a16="http://schemas.microsoft.com/office/drawing/2014/main" id="{31C05974-1DAE-4FF4-83FF-4512F7A78DE7}"/>
                </a:ext>
              </a:extLst>
            </p:cNvPr>
            <p:cNvSpPr/>
            <p:nvPr/>
          </p:nvSpPr>
          <p:spPr>
            <a:xfrm>
              <a:off x="9192104" y="5392902"/>
              <a:ext cx="413385" cy="209915"/>
            </a:xfrm>
            <a:custGeom>
              <a:avLst/>
              <a:gdLst>
                <a:gd name="connsiteX0" fmla="*/ 413329 w 413385"/>
                <a:gd name="connsiteY0" fmla="*/ 365 h 209915"/>
                <a:gd name="connsiteX1" fmla="*/ 150863 w 413385"/>
                <a:gd name="connsiteY1" fmla="*/ 121015 h 209915"/>
                <a:gd name="connsiteX2" fmla="*/ 579 w 413385"/>
                <a:gd name="connsiteY2" fmla="*/ 209915 h 209915"/>
                <a:gd name="connsiteX3" fmla="*/ 100063 w 413385"/>
                <a:gd name="connsiteY3" fmla="*/ 121015 h 209915"/>
                <a:gd name="connsiteX4" fmla="*/ 127579 w 413385"/>
                <a:gd name="connsiteY4" fmla="*/ 85031 h 209915"/>
                <a:gd name="connsiteX5" fmla="*/ 413329 w 413385"/>
                <a:gd name="connsiteY5" fmla="*/ 365 h 20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3385" h="209915">
                  <a:moveTo>
                    <a:pt x="413329" y="365"/>
                  </a:moveTo>
                  <a:cubicBezTo>
                    <a:pt x="417210" y="6362"/>
                    <a:pt x="219655" y="86090"/>
                    <a:pt x="150863" y="121015"/>
                  </a:cubicBezTo>
                  <a:cubicBezTo>
                    <a:pt x="82071" y="155940"/>
                    <a:pt x="9046" y="209915"/>
                    <a:pt x="579" y="209915"/>
                  </a:cubicBezTo>
                  <a:cubicBezTo>
                    <a:pt x="-7888" y="209915"/>
                    <a:pt x="78896" y="141829"/>
                    <a:pt x="100063" y="121015"/>
                  </a:cubicBezTo>
                  <a:cubicBezTo>
                    <a:pt x="121230" y="100201"/>
                    <a:pt x="68665" y="106198"/>
                    <a:pt x="127579" y="85031"/>
                  </a:cubicBezTo>
                  <a:cubicBezTo>
                    <a:pt x="186493" y="63864"/>
                    <a:pt x="409448" y="-5632"/>
                    <a:pt x="413329" y="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0" name="フリーフォーム: 図形 959">
              <a:extLst>
                <a:ext uri="{FF2B5EF4-FFF2-40B4-BE49-F238E27FC236}">
                  <a16:creationId xmlns:a16="http://schemas.microsoft.com/office/drawing/2014/main" id="{0447520C-38AD-4AA9-9A61-B2D298F608FE}"/>
                </a:ext>
              </a:extLst>
            </p:cNvPr>
            <p:cNvSpPr/>
            <p:nvPr/>
          </p:nvSpPr>
          <p:spPr>
            <a:xfrm>
              <a:off x="9277139" y="5501493"/>
              <a:ext cx="1162736" cy="422055"/>
            </a:xfrm>
            <a:custGeom>
              <a:avLst/>
              <a:gdLst>
                <a:gd name="connsiteX0" fmla="*/ 211 w 1162736"/>
                <a:gd name="connsiteY0" fmla="*/ 10307 h 422055"/>
                <a:gd name="connsiteX1" fmla="*/ 389678 w 1162736"/>
                <a:gd name="connsiteY1" fmla="*/ 6074 h 422055"/>
                <a:gd name="connsiteX2" fmla="*/ 650028 w 1162736"/>
                <a:gd name="connsiteY2" fmla="*/ 82274 h 422055"/>
                <a:gd name="connsiteX3" fmla="*/ 444711 w 1162736"/>
                <a:gd name="connsiteY3" fmla="*/ 37824 h 422055"/>
                <a:gd name="connsiteX4" fmla="*/ 914611 w 1162736"/>
                <a:gd name="connsiteY4" fmla="*/ 156357 h 422055"/>
                <a:gd name="connsiteX5" fmla="*/ 1155911 w 1162736"/>
                <a:gd name="connsiteY5" fmla="*/ 418824 h 422055"/>
                <a:gd name="connsiteX6" fmla="*/ 1033144 w 1162736"/>
                <a:gd name="connsiteY6" fmla="*/ 287590 h 422055"/>
                <a:gd name="connsiteX7" fmla="*/ 408728 w 1162736"/>
                <a:gd name="connsiteY7" fmla="*/ 65340 h 422055"/>
                <a:gd name="connsiteX8" fmla="*/ 736811 w 1162736"/>
                <a:gd name="connsiteY8" fmla="*/ 137307 h 422055"/>
                <a:gd name="connsiteX9" fmla="*/ 340994 w 1162736"/>
                <a:gd name="connsiteY9" fmla="*/ 54757 h 422055"/>
                <a:gd name="connsiteX10" fmla="*/ 211 w 1162736"/>
                <a:gd name="connsiteY10" fmla="*/ 10307 h 42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2736" h="422055">
                  <a:moveTo>
                    <a:pt x="211" y="10307"/>
                  </a:moveTo>
                  <a:cubicBezTo>
                    <a:pt x="8325" y="2193"/>
                    <a:pt x="281375" y="-5920"/>
                    <a:pt x="389678" y="6074"/>
                  </a:cubicBezTo>
                  <a:cubicBezTo>
                    <a:pt x="497981" y="18068"/>
                    <a:pt x="640856" y="76982"/>
                    <a:pt x="650028" y="82274"/>
                  </a:cubicBezTo>
                  <a:cubicBezTo>
                    <a:pt x="659200" y="87566"/>
                    <a:pt x="400614" y="25477"/>
                    <a:pt x="444711" y="37824"/>
                  </a:cubicBezTo>
                  <a:cubicBezTo>
                    <a:pt x="488808" y="50171"/>
                    <a:pt x="796078" y="92857"/>
                    <a:pt x="914611" y="156357"/>
                  </a:cubicBezTo>
                  <a:cubicBezTo>
                    <a:pt x="1033144" y="219857"/>
                    <a:pt x="1136156" y="396952"/>
                    <a:pt x="1155911" y="418824"/>
                  </a:cubicBezTo>
                  <a:cubicBezTo>
                    <a:pt x="1175667" y="440696"/>
                    <a:pt x="1157674" y="346504"/>
                    <a:pt x="1033144" y="287590"/>
                  </a:cubicBezTo>
                  <a:cubicBezTo>
                    <a:pt x="908614" y="228676"/>
                    <a:pt x="458117" y="90387"/>
                    <a:pt x="408728" y="65340"/>
                  </a:cubicBezTo>
                  <a:cubicBezTo>
                    <a:pt x="359339" y="40293"/>
                    <a:pt x="748100" y="139071"/>
                    <a:pt x="736811" y="137307"/>
                  </a:cubicBezTo>
                  <a:cubicBezTo>
                    <a:pt x="725522" y="135543"/>
                    <a:pt x="462702" y="76629"/>
                    <a:pt x="340994" y="54757"/>
                  </a:cubicBezTo>
                  <a:cubicBezTo>
                    <a:pt x="219286" y="32885"/>
                    <a:pt x="-7903" y="18421"/>
                    <a:pt x="211" y="10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1" name="フリーフォーム: 図形 960">
              <a:extLst>
                <a:ext uri="{FF2B5EF4-FFF2-40B4-BE49-F238E27FC236}">
                  <a16:creationId xmlns:a16="http://schemas.microsoft.com/office/drawing/2014/main" id="{C978E040-AA28-489E-AFAA-BF18AE1641BC}"/>
                </a:ext>
              </a:extLst>
            </p:cNvPr>
            <p:cNvSpPr/>
            <p:nvPr/>
          </p:nvSpPr>
          <p:spPr>
            <a:xfrm>
              <a:off x="9189157" y="5584865"/>
              <a:ext cx="592112" cy="352072"/>
            </a:xfrm>
            <a:custGeom>
              <a:avLst/>
              <a:gdLst>
                <a:gd name="connsiteX0" fmla="*/ 587726 w 592112"/>
                <a:gd name="connsiteY0" fmla="*/ 45468 h 352072"/>
                <a:gd name="connsiteX1" fmla="*/ 282926 w 592112"/>
                <a:gd name="connsiteY1" fmla="*/ 3135 h 352072"/>
                <a:gd name="connsiteX2" fmla="*/ 107243 w 592112"/>
                <a:gd name="connsiteY2" fmla="*/ 3135 h 352072"/>
                <a:gd name="connsiteX3" fmla="*/ 454376 w 592112"/>
                <a:gd name="connsiteY3" fmla="*/ 3135 h 352072"/>
                <a:gd name="connsiteX4" fmla="*/ 81843 w 592112"/>
                <a:gd name="connsiteY4" fmla="*/ 15835 h 352072"/>
                <a:gd name="connsiteX5" fmla="*/ 47976 w 592112"/>
                <a:gd name="connsiteY5" fmla="*/ 130135 h 352072"/>
                <a:gd name="connsiteX6" fmla="*/ 145343 w 592112"/>
                <a:gd name="connsiteY6" fmla="*/ 350268 h 352072"/>
                <a:gd name="connsiteX7" fmla="*/ 79726 w 592112"/>
                <a:gd name="connsiteY7" fmla="*/ 223268 h 352072"/>
                <a:gd name="connsiteX8" fmla="*/ 33160 w 592112"/>
                <a:gd name="connsiteY8" fmla="*/ 24302 h 352072"/>
                <a:gd name="connsiteX9" fmla="*/ 587726 w 592112"/>
                <a:gd name="connsiteY9" fmla="*/ 45468 h 35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2112" h="352072">
                  <a:moveTo>
                    <a:pt x="587726" y="45468"/>
                  </a:moveTo>
                  <a:cubicBezTo>
                    <a:pt x="629354" y="41940"/>
                    <a:pt x="363006" y="10190"/>
                    <a:pt x="282926" y="3135"/>
                  </a:cubicBezTo>
                  <a:cubicBezTo>
                    <a:pt x="202846" y="-3920"/>
                    <a:pt x="107243" y="3135"/>
                    <a:pt x="107243" y="3135"/>
                  </a:cubicBezTo>
                  <a:lnTo>
                    <a:pt x="454376" y="3135"/>
                  </a:lnTo>
                  <a:cubicBezTo>
                    <a:pt x="450143" y="5252"/>
                    <a:pt x="149576" y="-5332"/>
                    <a:pt x="81843" y="15835"/>
                  </a:cubicBezTo>
                  <a:cubicBezTo>
                    <a:pt x="14110" y="37002"/>
                    <a:pt x="37393" y="74396"/>
                    <a:pt x="47976" y="130135"/>
                  </a:cubicBezTo>
                  <a:cubicBezTo>
                    <a:pt x="58559" y="185874"/>
                    <a:pt x="140051" y="334746"/>
                    <a:pt x="145343" y="350268"/>
                  </a:cubicBezTo>
                  <a:cubicBezTo>
                    <a:pt x="150635" y="365790"/>
                    <a:pt x="98423" y="277596"/>
                    <a:pt x="79726" y="223268"/>
                  </a:cubicBezTo>
                  <a:cubicBezTo>
                    <a:pt x="61029" y="168940"/>
                    <a:pt x="-56093" y="55346"/>
                    <a:pt x="33160" y="24302"/>
                  </a:cubicBezTo>
                  <a:cubicBezTo>
                    <a:pt x="122413" y="-6742"/>
                    <a:pt x="546098" y="48996"/>
                    <a:pt x="587726" y="454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2" name="フリーフォーム: 図形 961">
              <a:extLst>
                <a:ext uri="{FF2B5EF4-FFF2-40B4-BE49-F238E27FC236}">
                  <a16:creationId xmlns:a16="http://schemas.microsoft.com/office/drawing/2014/main" id="{682E841C-0376-4219-9568-F23BD3065854}"/>
                </a:ext>
              </a:extLst>
            </p:cNvPr>
            <p:cNvSpPr/>
            <p:nvPr/>
          </p:nvSpPr>
          <p:spPr>
            <a:xfrm>
              <a:off x="9675893" y="5782515"/>
              <a:ext cx="730842" cy="357704"/>
            </a:xfrm>
            <a:custGeom>
              <a:avLst/>
              <a:gdLst>
                <a:gd name="connsiteX0" fmla="*/ 602640 w 730842"/>
                <a:gd name="connsiteY0" fmla="*/ 218 h 357704"/>
                <a:gd name="connsiteX1" fmla="*/ 716940 w 730842"/>
                <a:gd name="connsiteY1" fmla="*/ 182252 h 357704"/>
                <a:gd name="connsiteX2" fmla="*/ 657674 w 730842"/>
                <a:gd name="connsiteY2" fmla="*/ 237285 h 357704"/>
                <a:gd name="connsiteX3" fmla="*/ 477757 w 730842"/>
                <a:gd name="connsiteY3" fmla="*/ 305018 h 357704"/>
                <a:gd name="connsiteX4" fmla="*/ 1507 w 730842"/>
                <a:gd name="connsiteY4" fmla="*/ 341002 h 357704"/>
                <a:gd name="connsiteX5" fmla="*/ 651324 w 730842"/>
                <a:gd name="connsiteY5" fmla="*/ 277502 h 357704"/>
                <a:gd name="connsiteX6" fmla="*/ 247040 w 730842"/>
                <a:gd name="connsiteY6" fmla="*/ 355818 h 357704"/>
                <a:gd name="connsiteX7" fmla="*/ 416374 w 730842"/>
                <a:gd name="connsiteY7" fmla="*/ 324068 h 357704"/>
                <a:gd name="connsiteX8" fmla="*/ 725407 w 730842"/>
                <a:gd name="connsiteY8" fmla="*/ 222468 h 357704"/>
                <a:gd name="connsiteX9" fmla="*/ 602640 w 730842"/>
                <a:gd name="connsiteY9" fmla="*/ 218 h 35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0842" h="357704">
                  <a:moveTo>
                    <a:pt x="602640" y="218"/>
                  </a:moveTo>
                  <a:cubicBezTo>
                    <a:pt x="601229" y="-6485"/>
                    <a:pt x="707768" y="142741"/>
                    <a:pt x="716940" y="182252"/>
                  </a:cubicBezTo>
                  <a:cubicBezTo>
                    <a:pt x="726112" y="221763"/>
                    <a:pt x="697538" y="216824"/>
                    <a:pt x="657674" y="237285"/>
                  </a:cubicBezTo>
                  <a:cubicBezTo>
                    <a:pt x="617810" y="257746"/>
                    <a:pt x="587118" y="287732"/>
                    <a:pt x="477757" y="305018"/>
                  </a:cubicBezTo>
                  <a:cubicBezTo>
                    <a:pt x="368396" y="322304"/>
                    <a:pt x="-27421" y="345588"/>
                    <a:pt x="1507" y="341002"/>
                  </a:cubicBezTo>
                  <a:cubicBezTo>
                    <a:pt x="30435" y="336416"/>
                    <a:pt x="610402" y="275033"/>
                    <a:pt x="651324" y="277502"/>
                  </a:cubicBezTo>
                  <a:cubicBezTo>
                    <a:pt x="692246" y="279971"/>
                    <a:pt x="286198" y="348057"/>
                    <a:pt x="247040" y="355818"/>
                  </a:cubicBezTo>
                  <a:cubicBezTo>
                    <a:pt x="207882" y="363579"/>
                    <a:pt x="336646" y="346293"/>
                    <a:pt x="416374" y="324068"/>
                  </a:cubicBezTo>
                  <a:cubicBezTo>
                    <a:pt x="496102" y="301843"/>
                    <a:pt x="689071" y="272210"/>
                    <a:pt x="725407" y="222468"/>
                  </a:cubicBezTo>
                  <a:cubicBezTo>
                    <a:pt x="761743" y="172726"/>
                    <a:pt x="604051" y="6921"/>
                    <a:pt x="602640" y="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3" name="フリーフォーム: 図形 962">
              <a:extLst>
                <a:ext uri="{FF2B5EF4-FFF2-40B4-BE49-F238E27FC236}">
                  <a16:creationId xmlns:a16="http://schemas.microsoft.com/office/drawing/2014/main" id="{579C3427-6BCE-48BD-818E-328CAF0B7A0C}"/>
                </a:ext>
              </a:extLst>
            </p:cNvPr>
            <p:cNvSpPr/>
            <p:nvPr/>
          </p:nvSpPr>
          <p:spPr>
            <a:xfrm>
              <a:off x="9188218" y="5608419"/>
              <a:ext cx="295803" cy="468151"/>
            </a:xfrm>
            <a:custGeom>
              <a:avLst/>
              <a:gdLst>
                <a:gd name="connsiteX0" fmla="*/ 16107 w 295803"/>
                <a:gd name="connsiteY0" fmla="*/ 219 h 468151"/>
                <a:gd name="connsiteX1" fmla="*/ 9757 w 295803"/>
                <a:gd name="connsiteY1" fmla="*/ 122456 h 468151"/>
                <a:gd name="connsiteX2" fmla="*/ 54207 w 295803"/>
                <a:gd name="connsiteY2" fmla="*/ 214531 h 468151"/>
                <a:gd name="connsiteX3" fmla="*/ 292332 w 295803"/>
                <a:gd name="connsiteY3" fmla="*/ 460594 h 468151"/>
                <a:gd name="connsiteX4" fmla="*/ 185970 w 295803"/>
                <a:gd name="connsiteY4" fmla="*/ 390744 h 468151"/>
                <a:gd name="connsiteX5" fmla="*/ 49445 w 295803"/>
                <a:gd name="connsiteY5" fmla="*/ 244694 h 468151"/>
                <a:gd name="connsiteX6" fmla="*/ 33570 w 295803"/>
                <a:gd name="connsiteY6" fmla="*/ 212944 h 468151"/>
                <a:gd name="connsiteX7" fmla="*/ 232 w 295803"/>
                <a:gd name="connsiteY7" fmla="*/ 154206 h 468151"/>
                <a:gd name="connsiteX8" fmla="*/ 16107 w 295803"/>
                <a:gd name="connsiteY8" fmla="*/ 219 h 468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803" h="468151">
                  <a:moveTo>
                    <a:pt x="16107" y="219"/>
                  </a:moveTo>
                  <a:cubicBezTo>
                    <a:pt x="17694" y="-5073"/>
                    <a:pt x="3407" y="86737"/>
                    <a:pt x="9757" y="122456"/>
                  </a:cubicBezTo>
                  <a:cubicBezTo>
                    <a:pt x="16107" y="158175"/>
                    <a:pt x="7111" y="158175"/>
                    <a:pt x="54207" y="214531"/>
                  </a:cubicBezTo>
                  <a:cubicBezTo>
                    <a:pt x="101303" y="270887"/>
                    <a:pt x="270371" y="431225"/>
                    <a:pt x="292332" y="460594"/>
                  </a:cubicBezTo>
                  <a:cubicBezTo>
                    <a:pt x="314293" y="489963"/>
                    <a:pt x="226451" y="426727"/>
                    <a:pt x="185970" y="390744"/>
                  </a:cubicBezTo>
                  <a:cubicBezTo>
                    <a:pt x="145489" y="354761"/>
                    <a:pt x="74845" y="274327"/>
                    <a:pt x="49445" y="244694"/>
                  </a:cubicBezTo>
                  <a:cubicBezTo>
                    <a:pt x="24045" y="215061"/>
                    <a:pt x="41772" y="228025"/>
                    <a:pt x="33570" y="212944"/>
                  </a:cubicBezTo>
                  <a:cubicBezTo>
                    <a:pt x="25368" y="197863"/>
                    <a:pt x="2613" y="184104"/>
                    <a:pt x="232" y="154206"/>
                  </a:cubicBezTo>
                  <a:cubicBezTo>
                    <a:pt x="-2149" y="124308"/>
                    <a:pt x="14520" y="5511"/>
                    <a:pt x="16107" y="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4" name="フリーフォーム: 図形 963">
              <a:extLst>
                <a:ext uri="{FF2B5EF4-FFF2-40B4-BE49-F238E27FC236}">
                  <a16:creationId xmlns:a16="http://schemas.microsoft.com/office/drawing/2014/main" id="{8097FEF9-6C4D-4219-B044-9712AC999C47}"/>
                </a:ext>
              </a:extLst>
            </p:cNvPr>
            <p:cNvSpPr/>
            <p:nvPr/>
          </p:nvSpPr>
          <p:spPr>
            <a:xfrm>
              <a:off x="9310671" y="5878486"/>
              <a:ext cx="829058" cy="228163"/>
            </a:xfrm>
            <a:custGeom>
              <a:avLst/>
              <a:gdLst>
                <a:gd name="connsiteX0" fmla="*/ 17 w 829058"/>
                <a:gd name="connsiteY0" fmla="*/ 27 h 228163"/>
                <a:gd name="connsiteX1" fmla="*/ 279417 w 829058"/>
                <a:gd name="connsiteY1" fmla="*/ 184177 h 228163"/>
                <a:gd name="connsiteX2" fmla="*/ 825517 w 829058"/>
                <a:gd name="connsiteY2" fmla="*/ 206402 h 228163"/>
                <a:gd name="connsiteX3" fmla="*/ 506429 w 829058"/>
                <a:gd name="connsiteY3" fmla="*/ 225452 h 228163"/>
                <a:gd name="connsiteX4" fmla="*/ 339742 w 829058"/>
                <a:gd name="connsiteY4" fmla="*/ 227039 h 228163"/>
                <a:gd name="connsiteX5" fmla="*/ 504842 w 829058"/>
                <a:gd name="connsiteY5" fmla="*/ 215927 h 228163"/>
                <a:gd name="connsiteX6" fmla="*/ 444517 w 829058"/>
                <a:gd name="connsiteY6" fmla="*/ 215927 h 228163"/>
                <a:gd name="connsiteX7" fmla="*/ 266717 w 829058"/>
                <a:gd name="connsiteY7" fmla="*/ 198464 h 228163"/>
                <a:gd name="connsiteX8" fmla="*/ 17 w 829058"/>
                <a:gd name="connsiteY8" fmla="*/ 27 h 228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9058" h="228163">
                  <a:moveTo>
                    <a:pt x="17" y="27"/>
                  </a:moveTo>
                  <a:cubicBezTo>
                    <a:pt x="2134" y="-2354"/>
                    <a:pt x="141834" y="149781"/>
                    <a:pt x="279417" y="184177"/>
                  </a:cubicBezTo>
                  <a:cubicBezTo>
                    <a:pt x="417000" y="218573"/>
                    <a:pt x="787682" y="199523"/>
                    <a:pt x="825517" y="206402"/>
                  </a:cubicBezTo>
                  <a:cubicBezTo>
                    <a:pt x="863352" y="213281"/>
                    <a:pt x="587391" y="222013"/>
                    <a:pt x="506429" y="225452"/>
                  </a:cubicBezTo>
                  <a:cubicBezTo>
                    <a:pt x="425467" y="228891"/>
                    <a:pt x="340006" y="228626"/>
                    <a:pt x="339742" y="227039"/>
                  </a:cubicBezTo>
                  <a:cubicBezTo>
                    <a:pt x="339478" y="225452"/>
                    <a:pt x="487380" y="217779"/>
                    <a:pt x="504842" y="215927"/>
                  </a:cubicBezTo>
                  <a:cubicBezTo>
                    <a:pt x="522304" y="214075"/>
                    <a:pt x="484205" y="218838"/>
                    <a:pt x="444517" y="215927"/>
                  </a:cubicBezTo>
                  <a:cubicBezTo>
                    <a:pt x="404830" y="213017"/>
                    <a:pt x="342653" y="233125"/>
                    <a:pt x="266717" y="198464"/>
                  </a:cubicBezTo>
                  <a:cubicBezTo>
                    <a:pt x="190781" y="163803"/>
                    <a:pt x="-2100" y="2408"/>
                    <a:pt x="17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5" name="フリーフォーム: 図形 964">
              <a:extLst>
                <a:ext uri="{FF2B5EF4-FFF2-40B4-BE49-F238E27FC236}">
                  <a16:creationId xmlns:a16="http://schemas.microsoft.com/office/drawing/2014/main" id="{4956FB02-962F-4A20-9AD2-DAC7FAEB97D9}"/>
                </a:ext>
              </a:extLst>
            </p:cNvPr>
            <p:cNvSpPr/>
            <p:nvPr/>
          </p:nvSpPr>
          <p:spPr>
            <a:xfrm>
              <a:off x="9394691" y="6035668"/>
              <a:ext cx="981597" cy="162509"/>
            </a:xfrm>
            <a:custGeom>
              <a:avLst/>
              <a:gdLst>
                <a:gd name="connsiteX0" fmla="*/ 134 w 981597"/>
                <a:gd name="connsiteY0" fmla="*/ 7 h 162509"/>
                <a:gd name="connsiteX1" fmla="*/ 346209 w 981597"/>
                <a:gd name="connsiteY1" fmla="*/ 130182 h 162509"/>
                <a:gd name="connsiteX2" fmla="*/ 443047 w 981597"/>
                <a:gd name="connsiteY2" fmla="*/ 127007 h 162509"/>
                <a:gd name="connsiteX3" fmla="*/ 971684 w 981597"/>
                <a:gd name="connsiteY3" fmla="*/ 6357 h 162509"/>
                <a:gd name="connsiteX4" fmla="*/ 768484 w 981597"/>
                <a:gd name="connsiteY4" fmla="*/ 92082 h 162509"/>
                <a:gd name="connsiteX5" fmla="*/ 522422 w 981597"/>
                <a:gd name="connsiteY5" fmla="*/ 161932 h 162509"/>
                <a:gd name="connsiteX6" fmla="*/ 371609 w 981597"/>
                <a:gd name="connsiteY6" fmla="*/ 125420 h 162509"/>
                <a:gd name="connsiteX7" fmla="*/ 193809 w 981597"/>
                <a:gd name="connsiteY7" fmla="*/ 127007 h 162509"/>
                <a:gd name="connsiteX8" fmla="*/ 389072 w 981597"/>
                <a:gd name="connsiteY8" fmla="*/ 136532 h 162509"/>
                <a:gd name="connsiteX9" fmla="*/ 134 w 981597"/>
                <a:gd name="connsiteY9" fmla="*/ 7 h 162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1597" h="162509">
                  <a:moveTo>
                    <a:pt x="134" y="7"/>
                  </a:moveTo>
                  <a:cubicBezTo>
                    <a:pt x="-7010" y="-1051"/>
                    <a:pt x="272390" y="109015"/>
                    <a:pt x="346209" y="130182"/>
                  </a:cubicBezTo>
                  <a:cubicBezTo>
                    <a:pt x="420028" y="151349"/>
                    <a:pt x="338801" y="147644"/>
                    <a:pt x="443047" y="127007"/>
                  </a:cubicBezTo>
                  <a:cubicBezTo>
                    <a:pt x="547293" y="106370"/>
                    <a:pt x="917445" y="12178"/>
                    <a:pt x="971684" y="6357"/>
                  </a:cubicBezTo>
                  <a:cubicBezTo>
                    <a:pt x="1025924" y="536"/>
                    <a:pt x="843361" y="66153"/>
                    <a:pt x="768484" y="92082"/>
                  </a:cubicBezTo>
                  <a:cubicBezTo>
                    <a:pt x="693607" y="118011"/>
                    <a:pt x="588568" y="156376"/>
                    <a:pt x="522422" y="161932"/>
                  </a:cubicBezTo>
                  <a:cubicBezTo>
                    <a:pt x="456276" y="167488"/>
                    <a:pt x="426378" y="131241"/>
                    <a:pt x="371609" y="125420"/>
                  </a:cubicBezTo>
                  <a:cubicBezTo>
                    <a:pt x="316840" y="119599"/>
                    <a:pt x="190899" y="125155"/>
                    <a:pt x="193809" y="127007"/>
                  </a:cubicBezTo>
                  <a:cubicBezTo>
                    <a:pt x="196719" y="128859"/>
                    <a:pt x="420822" y="156111"/>
                    <a:pt x="389072" y="136532"/>
                  </a:cubicBezTo>
                  <a:cubicBezTo>
                    <a:pt x="357322" y="116953"/>
                    <a:pt x="7278" y="1065"/>
                    <a:pt x="134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6" name="フリーフォーム: 図形 965">
              <a:extLst>
                <a:ext uri="{FF2B5EF4-FFF2-40B4-BE49-F238E27FC236}">
                  <a16:creationId xmlns:a16="http://schemas.microsoft.com/office/drawing/2014/main" id="{3C8ABA4F-F884-4E8C-B501-4C81DB9C48FF}"/>
                </a:ext>
              </a:extLst>
            </p:cNvPr>
            <p:cNvSpPr/>
            <p:nvPr/>
          </p:nvSpPr>
          <p:spPr>
            <a:xfrm>
              <a:off x="10276791" y="4942519"/>
              <a:ext cx="233492" cy="1036167"/>
            </a:xfrm>
            <a:custGeom>
              <a:avLst/>
              <a:gdLst>
                <a:gd name="connsiteX0" fmla="*/ 229284 w 233492"/>
                <a:gd name="connsiteY0" fmla="*/ 16831 h 1036167"/>
                <a:gd name="connsiteX1" fmla="*/ 207059 w 233492"/>
                <a:gd name="connsiteY1" fmla="*/ 77156 h 1036167"/>
                <a:gd name="connsiteX2" fmla="*/ 153084 w 233492"/>
                <a:gd name="connsiteY2" fmla="*/ 480381 h 1036167"/>
                <a:gd name="connsiteX3" fmla="*/ 26084 w 233492"/>
                <a:gd name="connsiteY3" fmla="*/ 724856 h 1036167"/>
                <a:gd name="connsiteX4" fmla="*/ 168959 w 233492"/>
                <a:gd name="connsiteY4" fmla="*/ 1029656 h 1036167"/>
                <a:gd name="connsiteX5" fmla="*/ 111809 w 233492"/>
                <a:gd name="connsiteY5" fmla="*/ 918531 h 1036167"/>
                <a:gd name="connsiteX6" fmla="*/ 684 w 233492"/>
                <a:gd name="connsiteY6" fmla="*/ 743906 h 1036167"/>
                <a:gd name="connsiteX7" fmla="*/ 168959 w 233492"/>
                <a:gd name="connsiteY7" fmla="*/ 362906 h 1036167"/>
                <a:gd name="connsiteX8" fmla="*/ 10209 w 233492"/>
                <a:gd name="connsiteY8" fmla="*/ 804231 h 1036167"/>
                <a:gd name="connsiteX9" fmla="*/ 134034 w 233492"/>
                <a:gd name="connsiteY9" fmla="*/ 416881 h 1036167"/>
                <a:gd name="connsiteX10" fmla="*/ 226109 w 233492"/>
                <a:gd name="connsiteY10" fmla="*/ 283531 h 1036167"/>
                <a:gd name="connsiteX11" fmla="*/ 229284 w 233492"/>
                <a:gd name="connsiteY11" fmla="*/ 16831 h 103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3492" h="1036167">
                  <a:moveTo>
                    <a:pt x="229284" y="16831"/>
                  </a:moveTo>
                  <a:cubicBezTo>
                    <a:pt x="226109" y="-17565"/>
                    <a:pt x="219759" y="-102"/>
                    <a:pt x="207059" y="77156"/>
                  </a:cubicBezTo>
                  <a:cubicBezTo>
                    <a:pt x="194359" y="154414"/>
                    <a:pt x="183246" y="372431"/>
                    <a:pt x="153084" y="480381"/>
                  </a:cubicBezTo>
                  <a:cubicBezTo>
                    <a:pt x="122922" y="588331"/>
                    <a:pt x="23438" y="633310"/>
                    <a:pt x="26084" y="724856"/>
                  </a:cubicBezTo>
                  <a:cubicBezTo>
                    <a:pt x="28730" y="816402"/>
                    <a:pt x="154671" y="997377"/>
                    <a:pt x="168959" y="1029656"/>
                  </a:cubicBezTo>
                  <a:cubicBezTo>
                    <a:pt x="183246" y="1061935"/>
                    <a:pt x="139855" y="966156"/>
                    <a:pt x="111809" y="918531"/>
                  </a:cubicBezTo>
                  <a:cubicBezTo>
                    <a:pt x="83763" y="870906"/>
                    <a:pt x="-8841" y="836510"/>
                    <a:pt x="684" y="743906"/>
                  </a:cubicBezTo>
                  <a:cubicBezTo>
                    <a:pt x="10209" y="651302"/>
                    <a:pt x="167372" y="352852"/>
                    <a:pt x="168959" y="362906"/>
                  </a:cubicBezTo>
                  <a:cubicBezTo>
                    <a:pt x="170546" y="372960"/>
                    <a:pt x="16030" y="795235"/>
                    <a:pt x="10209" y="804231"/>
                  </a:cubicBezTo>
                  <a:cubicBezTo>
                    <a:pt x="4388" y="813227"/>
                    <a:pt x="98051" y="503664"/>
                    <a:pt x="134034" y="416881"/>
                  </a:cubicBezTo>
                  <a:cubicBezTo>
                    <a:pt x="170017" y="330098"/>
                    <a:pt x="213938" y="348618"/>
                    <a:pt x="226109" y="283531"/>
                  </a:cubicBezTo>
                  <a:cubicBezTo>
                    <a:pt x="238280" y="218444"/>
                    <a:pt x="232459" y="51227"/>
                    <a:pt x="229284" y="168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7" name="フリーフォーム: 図形 966">
              <a:extLst>
                <a:ext uri="{FF2B5EF4-FFF2-40B4-BE49-F238E27FC236}">
                  <a16:creationId xmlns:a16="http://schemas.microsoft.com/office/drawing/2014/main" id="{407ED048-C270-4FE9-B12F-69ECFFC9471A}"/>
                </a:ext>
              </a:extLst>
            </p:cNvPr>
            <p:cNvSpPr/>
            <p:nvPr/>
          </p:nvSpPr>
          <p:spPr>
            <a:xfrm>
              <a:off x="2271605" y="1478437"/>
              <a:ext cx="568492" cy="269816"/>
            </a:xfrm>
            <a:custGeom>
              <a:avLst/>
              <a:gdLst>
                <a:gd name="connsiteX0" fmla="*/ 566845 w 568492"/>
                <a:gd name="connsiteY0" fmla="*/ 1113 h 269816"/>
                <a:gd name="connsiteX1" fmla="*/ 108058 w 568492"/>
                <a:gd name="connsiteY1" fmla="*/ 169388 h 269816"/>
                <a:gd name="connsiteX2" fmla="*/ 249345 w 568492"/>
                <a:gd name="connsiteY2" fmla="*/ 169388 h 269816"/>
                <a:gd name="connsiteX3" fmla="*/ 165208 w 568492"/>
                <a:gd name="connsiteY3" fmla="*/ 180501 h 269816"/>
                <a:gd name="connsiteX4" fmla="*/ 103295 w 568492"/>
                <a:gd name="connsiteY4" fmla="*/ 207488 h 269816"/>
                <a:gd name="connsiteX5" fmla="*/ 108 w 568492"/>
                <a:gd name="connsiteY5" fmla="*/ 269401 h 269816"/>
                <a:gd name="connsiteX6" fmla="*/ 123933 w 568492"/>
                <a:gd name="connsiteY6" fmla="*/ 229713 h 269816"/>
                <a:gd name="connsiteX7" fmla="*/ 163620 w 568492"/>
                <a:gd name="connsiteY7" fmla="*/ 139226 h 269816"/>
                <a:gd name="connsiteX8" fmla="*/ 257283 w 568492"/>
                <a:gd name="connsiteY8" fmla="*/ 97951 h 269816"/>
                <a:gd name="connsiteX9" fmla="*/ 566845 w 568492"/>
                <a:gd name="connsiteY9" fmla="*/ 1113 h 26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8492" h="269816">
                  <a:moveTo>
                    <a:pt x="566845" y="1113"/>
                  </a:moveTo>
                  <a:cubicBezTo>
                    <a:pt x="541974" y="13019"/>
                    <a:pt x="160975" y="141342"/>
                    <a:pt x="108058" y="169388"/>
                  </a:cubicBezTo>
                  <a:cubicBezTo>
                    <a:pt x="55141" y="197434"/>
                    <a:pt x="239820" y="167536"/>
                    <a:pt x="249345" y="169388"/>
                  </a:cubicBezTo>
                  <a:cubicBezTo>
                    <a:pt x="258870" y="171240"/>
                    <a:pt x="189550" y="174151"/>
                    <a:pt x="165208" y="180501"/>
                  </a:cubicBezTo>
                  <a:cubicBezTo>
                    <a:pt x="140866" y="186851"/>
                    <a:pt x="130812" y="192671"/>
                    <a:pt x="103295" y="207488"/>
                  </a:cubicBezTo>
                  <a:cubicBezTo>
                    <a:pt x="75778" y="222305"/>
                    <a:pt x="-3332" y="265697"/>
                    <a:pt x="108" y="269401"/>
                  </a:cubicBezTo>
                  <a:cubicBezTo>
                    <a:pt x="3548" y="273105"/>
                    <a:pt x="96681" y="251409"/>
                    <a:pt x="123933" y="229713"/>
                  </a:cubicBezTo>
                  <a:cubicBezTo>
                    <a:pt x="151185" y="208017"/>
                    <a:pt x="141395" y="161186"/>
                    <a:pt x="163620" y="139226"/>
                  </a:cubicBezTo>
                  <a:cubicBezTo>
                    <a:pt x="185845" y="117266"/>
                    <a:pt x="186639" y="119647"/>
                    <a:pt x="257283" y="97951"/>
                  </a:cubicBezTo>
                  <a:cubicBezTo>
                    <a:pt x="327927" y="76255"/>
                    <a:pt x="591716" y="-10793"/>
                    <a:pt x="566845" y="1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8" name="フリーフォーム: 図形 967">
              <a:extLst>
                <a:ext uri="{FF2B5EF4-FFF2-40B4-BE49-F238E27FC236}">
                  <a16:creationId xmlns:a16="http://schemas.microsoft.com/office/drawing/2014/main" id="{78277BD3-5DD9-4BC3-A17C-F0246F75F811}"/>
                </a:ext>
              </a:extLst>
            </p:cNvPr>
            <p:cNvSpPr/>
            <p:nvPr/>
          </p:nvSpPr>
          <p:spPr>
            <a:xfrm>
              <a:off x="2839048" y="1484959"/>
              <a:ext cx="90014" cy="281739"/>
            </a:xfrm>
            <a:custGeom>
              <a:avLst/>
              <a:gdLst>
                <a:gd name="connsiteX0" fmla="*/ 990 w 90014"/>
                <a:gd name="connsiteY0" fmla="*/ 2529 h 281739"/>
                <a:gd name="connsiteX1" fmla="*/ 21627 w 90014"/>
                <a:gd name="connsiteY1" fmla="*/ 275579 h 281739"/>
                <a:gd name="connsiteX2" fmla="*/ 42265 w 90014"/>
                <a:gd name="connsiteY2" fmla="*/ 189854 h 281739"/>
                <a:gd name="connsiteX3" fmla="*/ 89890 w 90014"/>
                <a:gd name="connsiteY3" fmla="*/ 153341 h 281739"/>
                <a:gd name="connsiteX4" fmla="*/ 54965 w 90014"/>
                <a:gd name="connsiteY4" fmla="*/ 140641 h 281739"/>
                <a:gd name="connsiteX5" fmla="*/ 990 w 90014"/>
                <a:gd name="connsiteY5" fmla="*/ 2529 h 28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14" h="281739">
                  <a:moveTo>
                    <a:pt x="990" y="2529"/>
                  </a:moveTo>
                  <a:cubicBezTo>
                    <a:pt x="-4566" y="25019"/>
                    <a:pt x="14748" y="244358"/>
                    <a:pt x="21627" y="275579"/>
                  </a:cubicBezTo>
                  <a:cubicBezTo>
                    <a:pt x="28506" y="306800"/>
                    <a:pt x="30888" y="210227"/>
                    <a:pt x="42265" y="189854"/>
                  </a:cubicBezTo>
                  <a:cubicBezTo>
                    <a:pt x="53642" y="169481"/>
                    <a:pt x="87773" y="161543"/>
                    <a:pt x="89890" y="153341"/>
                  </a:cubicBezTo>
                  <a:cubicBezTo>
                    <a:pt x="92007" y="145139"/>
                    <a:pt x="66607" y="167099"/>
                    <a:pt x="54965" y="140641"/>
                  </a:cubicBezTo>
                  <a:cubicBezTo>
                    <a:pt x="43323" y="114183"/>
                    <a:pt x="6546" y="-19961"/>
                    <a:pt x="990" y="25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9" name="フリーフォーム: 図形 968">
              <a:extLst>
                <a:ext uri="{FF2B5EF4-FFF2-40B4-BE49-F238E27FC236}">
                  <a16:creationId xmlns:a16="http://schemas.microsoft.com/office/drawing/2014/main" id="{1A1488F1-888A-42F0-94B8-26915C185EDC}"/>
                </a:ext>
              </a:extLst>
            </p:cNvPr>
            <p:cNvSpPr/>
            <p:nvPr/>
          </p:nvSpPr>
          <p:spPr>
            <a:xfrm>
              <a:off x="1827903" y="1646763"/>
              <a:ext cx="460478" cy="729966"/>
            </a:xfrm>
            <a:custGeom>
              <a:avLst/>
              <a:gdLst>
                <a:gd name="connsiteX0" fmla="*/ 459685 w 460478"/>
                <a:gd name="connsiteY0" fmla="*/ 2650 h 729966"/>
                <a:gd name="connsiteX1" fmla="*/ 396185 w 460478"/>
                <a:gd name="connsiteY1" fmla="*/ 102662 h 729966"/>
                <a:gd name="connsiteX2" fmla="*/ 312047 w 460478"/>
                <a:gd name="connsiteY2" fmla="*/ 228075 h 729966"/>
                <a:gd name="connsiteX3" fmla="*/ 288235 w 460478"/>
                <a:gd name="connsiteY3" fmla="*/ 269350 h 729966"/>
                <a:gd name="connsiteX4" fmla="*/ 191397 w 460478"/>
                <a:gd name="connsiteY4" fmla="*/ 356662 h 729966"/>
                <a:gd name="connsiteX5" fmla="*/ 897 w 460478"/>
                <a:gd name="connsiteY5" fmla="*/ 726550 h 729966"/>
                <a:gd name="connsiteX6" fmla="*/ 124722 w 460478"/>
                <a:gd name="connsiteY6" fmla="*/ 529700 h 729966"/>
                <a:gd name="connsiteX7" fmla="*/ 240610 w 460478"/>
                <a:gd name="connsiteY7" fmla="*/ 340787 h 729966"/>
                <a:gd name="connsiteX8" fmla="*/ 259660 w 460478"/>
                <a:gd name="connsiteY8" fmla="*/ 307450 h 729966"/>
                <a:gd name="connsiteX9" fmla="*/ 323160 w 460478"/>
                <a:gd name="connsiteY9" fmla="*/ 255062 h 729966"/>
                <a:gd name="connsiteX10" fmla="*/ 351735 w 460478"/>
                <a:gd name="connsiteY10" fmla="*/ 212200 h 729966"/>
                <a:gd name="connsiteX11" fmla="*/ 459685 w 460478"/>
                <a:gd name="connsiteY11" fmla="*/ 2650 h 72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0478" h="729966">
                  <a:moveTo>
                    <a:pt x="459685" y="2650"/>
                  </a:moveTo>
                  <a:cubicBezTo>
                    <a:pt x="467093" y="-15606"/>
                    <a:pt x="420791" y="65091"/>
                    <a:pt x="396185" y="102662"/>
                  </a:cubicBezTo>
                  <a:cubicBezTo>
                    <a:pt x="371579" y="140233"/>
                    <a:pt x="330039" y="200294"/>
                    <a:pt x="312047" y="228075"/>
                  </a:cubicBezTo>
                  <a:cubicBezTo>
                    <a:pt x="294055" y="255856"/>
                    <a:pt x="308343" y="247919"/>
                    <a:pt x="288235" y="269350"/>
                  </a:cubicBezTo>
                  <a:cubicBezTo>
                    <a:pt x="268127" y="290781"/>
                    <a:pt x="239287" y="280462"/>
                    <a:pt x="191397" y="356662"/>
                  </a:cubicBezTo>
                  <a:cubicBezTo>
                    <a:pt x="143507" y="432862"/>
                    <a:pt x="12009" y="697710"/>
                    <a:pt x="897" y="726550"/>
                  </a:cubicBezTo>
                  <a:cubicBezTo>
                    <a:pt x="-10215" y="755390"/>
                    <a:pt x="84770" y="593994"/>
                    <a:pt x="124722" y="529700"/>
                  </a:cubicBezTo>
                  <a:cubicBezTo>
                    <a:pt x="164674" y="465406"/>
                    <a:pt x="218120" y="377829"/>
                    <a:pt x="240610" y="340787"/>
                  </a:cubicBezTo>
                  <a:cubicBezTo>
                    <a:pt x="263100" y="303745"/>
                    <a:pt x="245902" y="321738"/>
                    <a:pt x="259660" y="307450"/>
                  </a:cubicBezTo>
                  <a:cubicBezTo>
                    <a:pt x="273418" y="293162"/>
                    <a:pt x="307814" y="270937"/>
                    <a:pt x="323160" y="255062"/>
                  </a:cubicBezTo>
                  <a:cubicBezTo>
                    <a:pt x="338506" y="239187"/>
                    <a:pt x="327923" y="253475"/>
                    <a:pt x="351735" y="212200"/>
                  </a:cubicBezTo>
                  <a:cubicBezTo>
                    <a:pt x="375547" y="170925"/>
                    <a:pt x="452277" y="20906"/>
                    <a:pt x="459685" y="2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0" name="フリーフォーム: 図形 969">
              <a:extLst>
                <a:ext uri="{FF2B5EF4-FFF2-40B4-BE49-F238E27FC236}">
                  <a16:creationId xmlns:a16="http://schemas.microsoft.com/office/drawing/2014/main" id="{F7714419-96BB-47C5-A1BF-E0F9F4DE345A}"/>
                </a:ext>
              </a:extLst>
            </p:cNvPr>
            <p:cNvSpPr/>
            <p:nvPr/>
          </p:nvSpPr>
          <p:spPr>
            <a:xfrm>
              <a:off x="1742886" y="1960527"/>
              <a:ext cx="1016205" cy="870860"/>
            </a:xfrm>
            <a:custGeom>
              <a:avLst/>
              <a:gdLst>
                <a:gd name="connsiteX0" fmla="*/ 25589 w 1016205"/>
                <a:gd name="connsiteY0" fmla="*/ 792198 h 870860"/>
                <a:gd name="connsiteX1" fmla="*/ 182752 w 1016205"/>
                <a:gd name="connsiteY1" fmla="*/ 374686 h 870860"/>
                <a:gd name="connsiteX2" fmla="*/ 468502 w 1016205"/>
                <a:gd name="connsiteY2" fmla="*/ 185773 h 870860"/>
                <a:gd name="connsiteX3" fmla="*/ 298639 w 1016205"/>
                <a:gd name="connsiteY3" fmla="*/ 258798 h 870860"/>
                <a:gd name="connsiteX4" fmla="*/ 441514 w 1016205"/>
                <a:gd name="connsiteY4" fmla="*/ 165136 h 870860"/>
                <a:gd name="connsiteX5" fmla="*/ 798702 w 1016205"/>
                <a:gd name="connsiteY5" fmla="*/ 155611 h 870860"/>
                <a:gd name="connsiteX6" fmla="*/ 1016189 w 1016205"/>
                <a:gd name="connsiteY6" fmla="*/ 246098 h 870860"/>
                <a:gd name="connsiteX7" fmla="*/ 809814 w 1016205"/>
                <a:gd name="connsiteY7" fmla="*/ 117511 h 870860"/>
                <a:gd name="connsiteX8" fmla="*/ 679639 w 1016205"/>
                <a:gd name="connsiteY8" fmla="*/ 57186 h 870860"/>
                <a:gd name="connsiteX9" fmla="*/ 466914 w 1016205"/>
                <a:gd name="connsiteY9" fmla="*/ 36 h 870860"/>
                <a:gd name="connsiteX10" fmla="*/ 666939 w 1016205"/>
                <a:gd name="connsiteY10" fmla="*/ 49248 h 870860"/>
                <a:gd name="connsiteX11" fmla="*/ 360552 w 1016205"/>
                <a:gd name="connsiteY11" fmla="*/ 90523 h 870860"/>
                <a:gd name="connsiteX12" fmla="*/ 181164 w 1016205"/>
                <a:gd name="connsiteY12" fmla="*/ 298486 h 870860"/>
                <a:gd name="connsiteX13" fmla="*/ 381189 w 1016205"/>
                <a:gd name="connsiteY13" fmla="*/ 76236 h 870860"/>
                <a:gd name="connsiteX14" fmla="*/ 211327 w 1016205"/>
                <a:gd name="connsiteY14" fmla="*/ 311186 h 870860"/>
                <a:gd name="connsiteX15" fmla="*/ 297052 w 1016205"/>
                <a:gd name="connsiteY15" fmla="*/ 130211 h 870860"/>
                <a:gd name="connsiteX16" fmla="*/ 77977 w 1016205"/>
                <a:gd name="connsiteY16" fmla="*/ 460411 h 870860"/>
                <a:gd name="connsiteX17" fmla="*/ 189 w 1016205"/>
                <a:gd name="connsiteY17" fmla="*/ 869986 h 870860"/>
                <a:gd name="connsiteX18" fmla="*/ 55752 w 1016205"/>
                <a:gd name="connsiteY18" fmla="*/ 344523 h 870860"/>
                <a:gd name="connsiteX19" fmla="*/ 46227 w 1016205"/>
                <a:gd name="connsiteY19" fmla="*/ 684248 h 870860"/>
                <a:gd name="connsiteX20" fmla="*/ 25589 w 1016205"/>
                <a:gd name="connsiteY20" fmla="*/ 792198 h 87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16205" h="870860">
                  <a:moveTo>
                    <a:pt x="25589" y="792198"/>
                  </a:moveTo>
                  <a:cubicBezTo>
                    <a:pt x="48343" y="740604"/>
                    <a:pt x="108933" y="475757"/>
                    <a:pt x="182752" y="374686"/>
                  </a:cubicBezTo>
                  <a:cubicBezTo>
                    <a:pt x="256571" y="273615"/>
                    <a:pt x="449188" y="205088"/>
                    <a:pt x="468502" y="185773"/>
                  </a:cubicBezTo>
                  <a:cubicBezTo>
                    <a:pt x="487816" y="166458"/>
                    <a:pt x="303137" y="262237"/>
                    <a:pt x="298639" y="258798"/>
                  </a:cubicBezTo>
                  <a:cubicBezTo>
                    <a:pt x="294141" y="255359"/>
                    <a:pt x="358170" y="182334"/>
                    <a:pt x="441514" y="165136"/>
                  </a:cubicBezTo>
                  <a:cubicBezTo>
                    <a:pt x="524858" y="147938"/>
                    <a:pt x="702923" y="142117"/>
                    <a:pt x="798702" y="155611"/>
                  </a:cubicBezTo>
                  <a:cubicBezTo>
                    <a:pt x="894481" y="169105"/>
                    <a:pt x="1014337" y="252448"/>
                    <a:pt x="1016189" y="246098"/>
                  </a:cubicBezTo>
                  <a:cubicBezTo>
                    <a:pt x="1018041" y="239748"/>
                    <a:pt x="865906" y="148996"/>
                    <a:pt x="809814" y="117511"/>
                  </a:cubicBezTo>
                  <a:cubicBezTo>
                    <a:pt x="753722" y="86026"/>
                    <a:pt x="736789" y="76765"/>
                    <a:pt x="679639" y="57186"/>
                  </a:cubicBezTo>
                  <a:cubicBezTo>
                    <a:pt x="622489" y="37607"/>
                    <a:pt x="469031" y="1359"/>
                    <a:pt x="466914" y="36"/>
                  </a:cubicBezTo>
                  <a:cubicBezTo>
                    <a:pt x="464797" y="-1287"/>
                    <a:pt x="684666" y="34167"/>
                    <a:pt x="666939" y="49248"/>
                  </a:cubicBezTo>
                  <a:cubicBezTo>
                    <a:pt x="649212" y="64329"/>
                    <a:pt x="441515" y="48983"/>
                    <a:pt x="360552" y="90523"/>
                  </a:cubicBezTo>
                  <a:cubicBezTo>
                    <a:pt x="279589" y="132063"/>
                    <a:pt x="177725" y="300867"/>
                    <a:pt x="181164" y="298486"/>
                  </a:cubicBezTo>
                  <a:cubicBezTo>
                    <a:pt x="184603" y="296105"/>
                    <a:pt x="376162" y="74119"/>
                    <a:pt x="381189" y="76236"/>
                  </a:cubicBezTo>
                  <a:cubicBezTo>
                    <a:pt x="386216" y="78353"/>
                    <a:pt x="225350" y="302190"/>
                    <a:pt x="211327" y="311186"/>
                  </a:cubicBezTo>
                  <a:cubicBezTo>
                    <a:pt x="197304" y="320182"/>
                    <a:pt x="319277" y="105340"/>
                    <a:pt x="297052" y="130211"/>
                  </a:cubicBezTo>
                  <a:cubicBezTo>
                    <a:pt x="274827" y="155082"/>
                    <a:pt x="127454" y="337115"/>
                    <a:pt x="77977" y="460411"/>
                  </a:cubicBezTo>
                  <a:cubicBezTo>
                    <a:pt x="28500" y="583707"/>
                    <a:pt x="3893" y="889300"/>
                    <a:pt x="189" y="869986"/>
                  </a:cubicBezTo>
                  <a:cubicBezTo>
                    <a:pt x="-3515" y="850672"/>
                    <a:pt x="48079" y="375479"/>
                    <a:pt x="55752" y="344523"/>
                  </a:cubicBezTo>
                  <a:cubicBezTo>
                    <a:pt x="63425" y="313567"/>
                    <a:pt x="48079" y="612017"/>
                    <a:pt x="46227" y="684248"/>
                  </a:cubicBezTo>
                  <a:cubicBezTo>
                    <a:pt x="44375" y="756479"/>
                    <a:pt x="2835" y="843792"/>
                    <a:pt x="25589" y="792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1" name="フリーフォーム: 図形 970">
              <a:extLst>
                <a:ext uri="{FF2B5EF4-FFF2-40B4-BE49-F238E27FC236}">
                  <a16:creationId xmlns:a16="http://schemas.microsoft.com/office/drawing/2014/main" id="{D122FAEE-CE71-46D6-AC91-EF1D4F12CA97}"/>
                </a:ext>
              </a:extLst>
            </p:cNvPr>
            <p:cNvSpPr/>
            <p:nvPr/>
          </p:nvSpPr>
          <p:spPr>
            <a:xfrm>
              <a:off x="2711993" y="1483601"/>
              <a:ext cx="133858" cy="303258"/>
            </a:xfrm>
            <a:custGeom>
              <a:avLst/>
              <a:gdLst>
                <a:gd name="connsiteX0" fmla="*/ 1045 w 133858"/>
                <a:gd name="connsiteY0" fmla="*/ 3887 h 303258"/>
                <a:gd name="connsiteX1" fmla="*/ 85182 w 133858"/>
                <a:gd name="connsiteY1" fmla="*/ 146762 h 303258"/>
                <a:gd name="connsiteX2" fmla="*/ 108995 w 133858"/>
                <a:gd name="connsiteY2" fmla="*/ 302337 h 303258"/>
                <a:gd name="connsiteX3" fmla="*/ 132807 w 133858"/>
                <a:gd name="connsiteY3" fmla="*/ 205499 h 303258"/>
                <a:gd name="connsiteX4" fmla="*/ 72482 w 133858"/>
                <a:gd name="connsiteY4" fmla="*/ 86437 h 303258"/>
                <a:gd name="connsiteX5" fmla="*/ 39145 w 133858"/>
                <a:gd name="connsiteY5" fmla="*/ 43574 h 303258"/>
                <a:gd name="connsiteX6" fmla="*/ 1045 w 133858"/>
                <a:gd name="connsiteY6" fmla="*/ 3887 h 303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858" h="303258">
                  <a:moveTo>
                    <a:pt x="1045" y="3887"/>
                  </a:moveTo>
                  <a:cubicBezTo>
                    <a:pt x="8718" y="21085"/>
                    <a:pt x="67190" y="97020"/>
                    <a:pt x="85182" y="146762"/>
                  </a:cubicBezTo>
                  <a:cubicBezTo>
                    <a:pt x="103174" y="196504"/>
                    <a:pt x="101058" y="292548"/>
                    <a:pt x="108995" y="302337"/>
                  </a:cubicBezTo>
                  <a:cubicBezTo>
                    <a:pt x="116932" y="312126"/>
                    <a:pt x="138892" y="241482"/>
                    <a:pt x="132807" y="205499"/>
                  </a:cubicBezTo>
                  <a:cubicBezTo>
                    <a:pt x="126722" y="169516"/>
                    <a:pt x="88092" y="113425"/>
                    <a:pt x="72482" y="86437"/>
                  </a:cubicBezTo>
                  <a:cubicBezTo>
                    <a:pt x="56872" y="59449"/>
                    <a:pt x="48141" y="55745"/>
                    <a:pt x="39145" y="43574"/>
                  </a:cubicBezTo>
                  <a:cubicBezTo>
                    <a:pt x="30149" y="31403"/>
                    <a:pt x="-6628" y="-13311"/>
                    <a:pt x="1045" y="38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2" name="フリーフォーム: 図形 971">
              <a:extLst>
                <a:ext uri="{FF2B5EF4-FFF2-40B4-BE49-F238E27FC236}">
                  <a16:creationId xmlns:a16="http://schemas.microsoft.com/office/drawing/2014/main" id="{E4C25157-57C6-4686-BA4C-985E203DCDF2}"/>
                </a:ext>
              </a:extLst>
            </p:cNvPr>
            <p:cNvSpPr/>
            <p:nvPr/>
          </p:nvSpPr>
          <p:spPr>
            <a:xfrm>
              <a:off x="2797163" y="1462667"/>
              <a:ext cx="52913" cy="276535"/>
            </a:xfrm>
            <a:custGeom>
              <a:avLst/>
              <a:gdLst>
                <a:gd name="connsiteX0" fmla="*/ 12 w 52913"/>
                <a:gd name="connsiteY0" fmla="*/ 2596 h 276535"/>
                <a:gd name="connsiteX1" fmla="*/ 44462 w 52913"/>
                <a:gd name="connsiteY1" fmla="*/ 191508 h 276535"/>
                <a:gd name="connsiteX2" fmla="*/ 50812 w 52913"/>
                <a:gd name="connsiteY2" fmla="*/ 275646 h 276535"/>
                <a:gd name="connsiteX3" fmla="*/ 50812 w 52913"/>
                <a:gd name="connsiteY3" fmla="*/ 143883 h 276535"/>
                <a:gd name="connsiteX4" fmla="*/ 49225 w 52913"/>
                <a:gd name="connsiteY4" fmla="*/ 85146 h 276535"/>
                <a:gd name="connsiteX5" fmla="*/ 12 w 52913"/>
                <a:gd name="connsiteY5" fmla="*/ 2596 h 27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913" h="276535">
                  <a:moveTo>
                    <a:pt x="12" y="2596"/>
                  </a:moveTo>
                  <a:cubicBezTo>
                    <a:pt x="-782" y="20323"/>
                    <a:pt x="35995" y="146000"/>
                    <a:pt x="44462" y="191508"/>
                  </a:cubicBezTo>
                  <a:cubicBezTo>
                    <a:pt x="52929" y="237016"/>
                    <a:pt x="49754" y="283583"/>
                    <a:pt x="50812" y="275646"/>
                  </a:cubicBezTo>
                  <a:cubicBezTo>
                    <a:pt x="51870" y="267709"/>
                    <a:pt x="51077" y="175633"/>
                    <a:pt x="50812" y="143883"/>
                  </a:cubicBezTo>
                  <a:cubicBezTo>
                    <a:pt x="50548" y="112133"/>
                    <a:pt x="56633" y="107371"/>
                    <a:pt x="49225" y="85146"/>
                  </a:cubicBezTo>
                  <a:cubicBezTo>
                    <a:pt x="41817" y="62921"/>
                    <a:pt x="806" y="-15131"/>
                    <a:pt x="12" y="25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3" name="フリーフォーム: 図形 972">
              <a:extLst>
                <a:ext uri="{FF2B5EF4-FFF2-40B4-BE49-F238E27FC236}">
                  <a16:creationId xmlns:a16="http://schemas.microsoft.com/office/drawing/2014/main" id="{BF74553E-E89A-4BF1-82DC-D5B05A42409C}"/>
                </a:ext>
              </a:extLst>
            </p:cNvPr>
            <p:cNvSpPr/>
            <p:nvPr/>
          </p:nvSpPr>
          <p:spPr>
            <a:xfrm>
              <a:off x="2367606" y="1509509"/>
              <a:ext cx="383874" cy="289451"/>
            </a:xfrm>
            <a:custGeom>
              <a:avLst/>
              <a:gdLst>
                <a:gd name="connsiteX0" fmla="*/ 296219 w 383874"/>
                <a:gd name="connsiteY0" fmla="*/ 204 h 289451"/>
                <a:gd name="connsiteX1" fmla="*/ 345432 w 383874"/>
                <a:gd name="connsiteY1" fmla="*/ 147841 h 289451"/>
                <a:gd name="connsiteX2" fmla="*/ 383532 w 383874"/>
                <a:gd name="connsiteY2" fmla="*/ 265316 h 289451"/>
                <a:gd name="connsiteX3" fmla="*/ 323207 w 383874"/>
                <a:gd name="connsiteY3" fmla="*/ 227216 h 289451"/>
                <a:gd name="connsiteX4" fmla="*/ 231132 w 383874"/>
                <a:gd name="connsiteY4" fmla="*/ 130379 h 289451"/>
                <a:gd name="connsiteX5" fmla="*/ 944 w 383874"/>
                <a:gd name="connsiteY5" fmla="*/ 130379 h 289451"/>
                <a:gd name="connsiteX6" fmla="*/ 153344 w 383874"/>
                <a:gd name="connsiteY6" fmla="*/ 98629 h 289451"/>
                <a:gd name="connsiteX7" fmla="*/ 248594 w 383874"/>
                <a:gd name="connsiteY7" fmla="*/ 147841 h 289451"/>
                <a:gd name="connsiteX8" fmla="*/ 367657 w 383874"/>
                <a:gd name="connsiteY8" fmla="*/ 289129 h 289451"/>
                <a:gd name="connsiteX9" fmla="*/ 356544 w 383874"/>
                <a:gd name="connsiteY9" fmla="*/ 181179 h 289451"/>
                <a:gd name="connsiteX10" fmla="*/ 296219 w 383874"/>
                <a:gd name="connsiteY10" fmla="*/ 204 h 28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3874" h="289451">
                  <a:moveTo>
                    <a:pt x="296219" y="204"/>
                  </a:moveTo>
                  <a:cubicBezTo>
                    <a:pt x="294367" y="-5352"/>
                    <a:pt x="330880" y="103656"/>
                    <a:pt x="345432" y="147841"/>
                  </a:cubicBezTo>
                  <a:cubicBezTo>
                    <a:pt x="359984" y="192026"/>
                    <a:pt x="387236" y="252087"/>
                    <a:pt x="383532" y="265316"/>
                  </a:cubicBezTo>
                  <a:cubicBezTo>
                    <a:pt x="379828" y="278545"/>
                    <a:pt x="348607" y="249705"/>
                    <a:pt x="323207" y="227216"/>
                  </a:cubicBezTo>
                  <a:cubicBezTo>
                    <a:pt x="297807" y="204727"/>
                    <a:pt x="284842" y="146518"/>
                    <a:pt x="231132" y="130379"/>
                  </a:cubicBezTo>
                  <a:cubicBezTo>
                    <a:pt x="177422" y="114240"/>
                    <a:pt x="13909" y="135671"/>
                    <a:pt x="944" y="130379"/>
                  </a:cubicBezTo>
                  <a:cubicBezTo>
                    <a:pt x="-12021" y="125087"/>
                    <a:pt x="112069" y="95719"/>
                    <a:pt x="153344" y="98629"/>
                  </a:cubicBezTo>
                  <a:cubicBezTo>
                    <a:pt x="194619" y="101539"/>
                    <a:pt x="212875" y="116091"/>
                    <a:pt x="248594" y="147841"/>
                  </a:cubicBezTo>
                  <a:cubicBezTo>
                    <a:pt x="284313" y="179591"/>
                    <a:pt x="349665" y="283573"/>
                    <a:pt x="367657" y="289129"/>
                  </a:cubicBezTo>
                  <a:cubicBezTo>
                    <a:pt x="385649" y="294685"/>
                    <a:pt x="367921" y="227216"/>
                    <a:pt x="356544" y="181179"/>
                  </a:cubicBezTo>
                  <a:cubicBezTo>
                    <a:pt x="345167" y="135142"/>
                    <a:pt x="298071" y="5760"/>
                    <a:pt x="296219" y="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4" name="フリーフォーム: 図形 973">
              <a:extLst>
                <a:ext uri="{FF2B5EF4-FFF2-40B4-BE49-F238E27FC236}">
                  <a16:creationId xmlns:a16="http://schemas.microsoft.com/office/drawing/2014/main" id="{8BBA7E4E-0F9B-44FE-BE28-E8047741A865}"/>
                </a:ext>
              </a:extLst>
            </p:cNvPr>
            <p:cNvSpPr/>
            <p:nvPr/>
          </p:nvSpPr>
          <p:spPr>
            <a:xfrm>
              <a:off x="2430344" y="1511297"/>
              <a:ext cx="306345" cy="249445"/>
            </a:xfrm>
            <a:custGeom>
              <a:avLst/>
              <a:gdLst>
                <a:gd name="connsiteX0" fmla="*/ 112831 w 306345"/>
                <a:gd name="connsiteY0" fmla="*/ 3 h 249445"/>
                <a:gd name="connsiteX1" fmla="*/ 231894 w 306345"/>
                <a:gd name="connsiteY1" fmla="*/ 87316 h 249445"/>
                <a:gd name="connsiteX2" fmla="*/ 273169 w 306345"/>
                <a:gd name="connsiteY2" fmla="*/ 212728 h 249445"/>
                <a:gd name="connsiteX3" fmla="*/ 233481 w 306345"/>
                <a:gd name="connsiteY3" fmla="*/ 160341 h 249445"/>
                <a:gd name="connsiteX4" fmla="*/ 168394 w 306345"/>
                <a:gd name="connsiteY4" fmla="*/ 90491 h 249445"/>
                <a:gd name="connsiteX5" fmla="*/ 6469 w 306345"/>
                <a:gd name="connsiteY5" fmla="*/ 77791 h 249445"/>
                <a:gd name="connsiteX6" fmla="*/ 46156 w 306345"/>
                <a:gd name="connsiteY6" fmla="*/ 84141 h 249445"/>
                <a:gd name="connsiteX7" fmla="*/ 176331 w 306345"/>
                <a:gd name="connsiteY7" fmla="*/ 101603 h 249445"/>
                <a:gd name="connsiteX8" fmla="*/ 298569 w 306345"/>
                <a:gd name="connsiteY8" fmla="*/ 244478 h 249445"/>
                <a:gd name="connsiteX9" fmla="*/ 289044 w 306345"/>
                <a:gd name="connsiteY9" fmla="*/ 207966 h 249445"/>
                <a:gd name="connsiteX10" fmla="*/ 249356 w 306345"/>
                <a:gd name="connsiteY10" fmla="*/ 122241 h 249445"/>
                <a:gd name="connsiteX11" fmla="*/ 249356 w 306345"/>
                <a:gd name="connsiteY11" fmla="*/ 84141 h 249445"/>
                <a:gd name="connsiteX12" fmla="*/ 112831 w 306345"/>
                <a:gd name="connsiteY12" fmla="*/ 3 h 24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345" h="249445">
                  <a:moveTo>
                    <a:pt x="112831" y="3"/>
                  </a:moveTo>
                  <a:cubicBezTo>
                    <a:pt x="109921" y="532"/>
                    <a:pt x="205171" y="51862"/>
                    <a:pt x="231894" y="87316"/>
                  </a:cubicBezTo>
                  <a:cubicBezTo>
                    <a:pt x="258617" y="122770"/>
                    <a:pt x="272905" y="200557"/>
                    <a:pt x="273169" y="212728"/>
                  </a:cubicBezTo>
                  <a:cubicBezTo>
                    <a:pt x="273433" y="224899"/>
                    <a:pt x="250943" y="180714"/>
                    <a:pt x="233481" y="160341"/>
                  </a:cubicBezTo>
                  <a:cubicBezTo>
                    <a:pt x="216019" y="139968"/>
                    <a:pt x="206229" y="104249"/>
                    <a:pt x="168394" y="90491"/>
                  </a:cubicBezTo>
                  <a:cubicBezTo>
                    <a:pt x="130559" y="76733"/>
                    <a:pt x="26842" y="78849"/>
                    <a:pt x="6469" y="77791"/>
                  </a:cubicBezTo>
                  <a:cubicBezTo>
                    <a:pt x="-13904" y="76733"/>
                    <a:pt x="17846" y="80172"/>
                    <a:pt x="46156" y="84141"/>
                  </a:cubicBezTo>
                  <a:cubicBezTo>
                    <a:pt x="74466" y="88110"/>
                    <a:pt x="134262" y="74880"/>
                    <a:pt x="176331" y="101603"/>
                  </a:cubicBezTo>
                  <a:cubicBezTo>
                    <a:pt x="218400" y="128326"/>
                    <a:pt x="279784" y="226751"/>
                    <a:pt x="298569" y="244478"/>
                  </a:cubicBezTo>
                  <a:cubicBezTo>
                    <a:pt x="317354" y="262205"/>
                    <a:pt x="297246" y="228339"/>
                    <a:pt x="289044" y="207966"/>
                  </a:cubicBezTo>
                  <a:cubicBezTo>
                    <a:pt x="280842" y="187593"/>
                    <a:pt x="255971" y="142878"/>
                    <a:pt x="249356" y="122241"/>
                  </a:cubicBezTo>
                  <a:cubicBezTo>
                    <a:pt x="242741" y="101604"/>
                    <a:pt x="273962" y="104514"/>
                    <a:pt x="249356" y="84141"/>
                  </a:cubicBezTo>
                  <a:cubicBezTo>
                    <a:pt x="224750" y="63768"/>
                    <a:pt x="115741" y="-526"/>
                    <a:pt x="112831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5" name="フリーフォーム: 図形 974">
              <a:extLst>
                <a:ext uri="{FF2B5EF4-FFF2-40B4-BE49-F238E27FC236}">
                  <a16:creationId xmlns:a16="http://schemas.microsoft.com/office/drawing/2014/main" id="{B5A7CF9A-8996-4EE2-BBD6-71042C8BA96E}"/>
                </a:ext>
              </a:extLst>
            </p:cNvPr>
            <p:cNvSpPr/>
            <p:nvPr/>
          </p:nvSpPr>
          <p:spPr>
            <a:xfrm>
              <a:off x="2329537" y="1681799"/>
              <a:ext cx="296676" cy="58017"/>
            </a:xfrm>
            <a:custGeom>
              <a:avLst/>
              <a:gdLst>
                <a:gd name="connsiteX0" fmla="*/ 913 w 296676"/>
                <a:gd name="connsiteY0" fmla="*/ 4126 h 58017"/>
                <a:gd name="connsiteX1" fmla="*/ 124738 w 296676"/>
                <a:gd name="connsiteY1" fmla="*/ 10476 h 58017"/>
                <a:gd name="connsiteX2" fmla="*/ 224751 w 296676"/>
                <a:gd name="connsiteY2" fmla="*/ 53339 h 58017"/>
                <a:gd name="connsiteX3" fmla="*/ 296188 w 296676"/>
                <a:gd name="connsiteY3" fmla="*/ 54926 h 58017"/>
                <a:gd name="connsiteX4" fmla="*/ 258088 w 296676"/>
                <a:gd name="connsiteY4" fmla="*/ 35876 h 58017"/>
                <a:gd name="connsiteX5" fmla="*/ 193001 w 296676"/>
                <a:gd name="connsiteY5" fmla="*/ 4126 h 58017"/>
                <a:gd name="connsiteX6" fmla="*/ 913 w 296676"/>
                <a:gd name="connsiteY6" fmla="*/ 4126 h 5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676" h="58017">
                  <a:moveTo>
                    <a:pt x="913" y="4126"/>
                  </a:moveTo>
                  <a:cubicBezTo>
                    <a:pt x="-10464" y="5184"/>
                    <a:pt x="87432" y="2274"/>
                    <a:pt x="124738" y="10476"/>
                  </a:cubicBezTo>
                  <a:cubicBezTo>
                    <a:pt x="162044" y="18678"/>
                    <a:pt x="196176" y="45931"/>
                    <a:pt x="224751" y="53339"/>
                  </a:cubicBezTo>
                  <a:cubicBezTo>
                    <a:pt x="253326" y="60747"/>
                    <a:pt x="290632" y="57837"/>
                    <a:pt x="296188" y="54926"/>
                  </a:cubicBezTo>
                  <a:cubicBezTo>
                    <a:pt x="301744" y="52015"/>
                    <a:pt x="258088" y="35876"/>
                    <a:pt x="258088" y="35876"/>
                  </a:cubicBezTo>
                  <a:cubicBezTo>
                    <a:pt x="240890" y="27409"/>
                    <a:pt x="234011" y="12857"/>
                    <a:pt x="193001" y="4126"/>
                  </a:cubicBezTo>
                  <a:cubicBezTo>
                    <a:pt x="151991" y="-4605"/>
                    <a:pt x="12290" y="3068"/>
                    <a:pt x="913" y="4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6" name="フリーフォーム: 図形 975">
              <a:extLst>
                <a:ext uri="{FF2B5EF4-FFF2-40B4-BE49-F238E27FC236}">
                  <a16:creationId xmlns:a16="http://schemas.microsoft.com/office/drawing/2014/main" id="{239DE4B3-041E-42B7-A14A-B62F7FDE9200}"/>
                </a:ext>
              </a:extLst>
            </p:cNvPr>
            <p:cNvSpPr/>
            <p:nvPr/>
          </p:nvSpPr>
          <p:spPr>
            <a:xfrm>
              <a:off x="2315665" y="1644586"/>
              <a:ext cx="280546" cy="81056"/>
            </a:xfrm>
            <a:custGeom>
              <a:avLst/>
              <a:gdLst>
                <a:gd name="connsiteX0" fmla="*/ 5260 w 280546"/>
                <a:gd name="connsiteY0" fmla="*/ 19114 h 81056"/>
                <a:gd name="connsiteX1" fmla="*/ 170360 w 280546"/>
                <a:gd name="connsiteY1" fmla="*/ 17527 h 81056"/>
                <a:gd name="connsiteX2" fmla="*/ 279898 w 280546"/>
                <a:gd name="connsiteY2" fmla="*/ 81027 h 81056"/>
                <a:gd name="connsiteX3" fmla="*/ 214810 w 280546"/>
                <a:gd name="connsiteY3" fmla="*/ 25464 h 81056"/>
                <a:gd name="connsiteX4" fmla="*/ 194173 w 280546"/>
                <a:gd name="connsiteY4" fmla="*/ 1652 h 81056"/>
                <a:gd name="connsiteX5" fmla="*/ 54473 w 280546"/>
                <a:gd name="connsiteY5" fmla="*/ 1652 h 81056"/>
                <a:gd name="connsiteX6" fmla="*/ 5260 w 280546"/>
                <a:gd name="connsiteY6" fmla="*/ 19114 h 81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546" h="81056">
                  <a:moveTo>
                    <a:pt x="5260" y="19114"/>
                  </a:moveTo>
                  <a:cubicBezTo>
                    <a:pt x="24574" y="21760"/>
                    <a:pt x="124587" y="7208"/>
                    <a:pt x="170360" y="17527"/>
                  </a:cubicBezTo>
                  <a:cubicBezTo>
                    <a:pt x="216133" y="27846"/>
                    <a:pt x="272490" y="79704"/>
                    <a:pt x="279898" y="81027"/>
                  </a:cubicBezTo>
                  <a:cubicBezTo>
                    <a:pt x="287306" y="82350"/>
                    <a:pt x="229098" y="38693"/>
                    <a:pt x="214810" y="25464"/>
                  </a:cubicBezTo>
                  <a:cubicBezTo>
                    <a:pt x="200523" y="12235"/>
                    <a:pt x="220896" y="5621"/>
                    <a:pt x="194173" y="1652"/>
                  </a:cubicBezTo>
                  <a:cubicBezTo>
                    <a:pt x="167450" y="-2317"/>
                    <a:pt x="85165" y="2181"/>
                    <a:pt x="54473" y="1652"/>
                  </a:cubicBezTo>
                  <a:cubicBezTo>
                    <a:pt x="23781" y="1123"/>
                    <a:pt x="-14054" y="16468"/>
                    <a:pt x="5260" y="19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7" name="フリーフォーム: 図形 976">
              <a:extLst>
                <a:ext uri="{FF2B5EF4-FFF2-40B4-BE49-F238E27FC236}">
                  <a16:creationId xmlns:a16="http://schemas.microsoft.com/office/drawing/2014/main" id="{FF9304BE-0746-4432-88B6-467F63247191}"/>
                </a:ext>
              </a:extLst>
            </p:cNvPr>
            <p:cNvSpPr/>
            <p:nvPr/>
          </p:nvSpPr>
          <p:spPr>
            <a:xfrm>
              <a:off x="2069864" y="1696041"/>
              <a:ext cx="228931" cy="356731"/>
            </a:xfrm>
            <a:custGeom>
              <a:avLst/>
              <a:gdLst>
                <a:gd name="connsiteX0" fmla="*/ 228836 w 228931"/>
                <a:gd name="connsiteY0" fmla="*/ 997 h 356731"/>
                <a:gd name="connsiteX1" fmla="*/ 98661 w 228931"/>
                <a:gd name="connsiteY1" fmla="*/ 188322 h 356731"/>
                <a:gd name="connsiteX2" fmla="*/ 25636 w 228931"/>
                <a:gd name="connsiteY2" fmla="*/ 248647 h 356731"/>
                <a:gd name="connsiteX3" fmla="*/ 4999 w 228931"/>
                <a:gd name="connsiteY3" fmla="*/ 304209 h 356731"/>
                <a:gd name="connsiteX4" fmla="*/ 1824 w 228931"/>
                <a:gd name="connsiteY4" fmla="*/ 356597 h 356731"/>
                <a:gd name="connsiteX5" fmla="*/ 28811 w 228931"/>
                <a:gd name="connsiteY5" fmla="*/ 288334 h 356731"/>
                <a:gd name="connsiteX6" fmla="*/ 92311 w 228931"/>
                <a:gd name="connsiteY6" fmla="*/ 221659 h 356731"/>
                <a:gd name="connsiteX7" fmla="*/ 119299 w 228931"/>
                <a:gd name="connsiteY7" fmla="*/ 118472 h 356731"/>
                <a:gd name="connsiteX8" fmla="*/ 228836 w 228931"/>
                <a:gd name="connsiteY8" fmla="*/ 997 h 35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931" h="356731">
                  <a:moveTo>
                    <a:pt x="228836" y="997"/>
                  </a:moveTo>
                  <a:cubicBezTo>
                    <a:pt x="225396" y="12639"/>
                    <a:pt x="132528" y="147047"/>
                    <a:pt x="98661" y="188322"/>
                  </a:cubicBezTo>
                  <a:cubicBezTo>
                    <a:pt x="64794" y="229597"/>
                    <a:pt x="41246" y="229333"/>
                    <a:pt x="25636" y="248647"/>
                  </a:cubicBezTo>
                  <a:cubicBezTo>
                    <a:pt x="10026" y="267961"/>
                    <a:pt x="8968" y="286217"/>
                    <a:pt x="4999" y="304209"/>
                  </a:cubicBezTo>
                  <a:cubicBezTo>
                    <a:pt x="1030" y="322201"/>
                    <a:pt x="-2145" y="359243"/>
                    <a:pt x="1824" y="356597"/>
                  </a:cubicBezTo>
                  <a:cubicBezTo>
                    <a:pt x="5793" y="353951"/>
                    <a:pt x="13730" y="310824"/>
                    <a:pt x="28811" y="288334"/>
                  </a:cubicBezTo>
                  <a:cubicBezTo>
                    <a:pt x="43892" y="265844"/>
                    <a:pt x="77230" y="249969"/>
                    <a:pt x="92311" y="221659"/>
                  </a:cubicBezTo>
                  <a:cubicBezTo>
                    <a:pt x="107392" y="193349"/>
                    <a:pt x="96545" y="154191"/>
                    <a:pt x="119299" y="118472"/>
                  </a:cubicBezTo>
                  <a:cubicBezTo>
                    <a:pt x="142053" y="82753"/>
                    <a:pt x="232276" y="-10645"/>
                    <a:pt x="228836" y="9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8" name="フリーフォーム: 図形 977">
              <a:extLst>
                <a:ext uri="{FF2B5EF4-FFF2-40B4-BE49-F238E27FC236}">
                  <a16:creationId xmlns:a16="http://schemas.microsoft.com/office/drawing/2014/main" id="{4AD5514A-4C02-467D-B994-0D726B8FEA8A}"/>
                </a:ext>
              </a:extLst>
            </p:cNvPr>
            <p:cNvSpPr/>
            <p:nvPr/>
          </p:nvSpPr>
          <p:spPr>
            <a:xfrm>
              <a:off x="2040348" y="1677988"/>
              <a:ext cx="430427" cy="377918"/>
            </a:xfrm>
            <a:custGeom>
              <a:avLst/>
              <a:gdLst>
                <a:gd name="connsiteX0" fmla="*/ 247240 w 430427"/>
                <a:gd name="connsiteY0" fmla="*/ 0 h 377918"/>
                <a:gd name="connsiteX1" fmla="*/ 266290 w 430427"/>
                <a:gd name="connsiteY1" fmla="*/ 100012 h 377918"/>
                <a:gd name="connsiteX2" fmla="*/ 369477 w 430427"/>
                <a:gd name="connsiteY2" fmla="*/ 158750 h 377918"/>
                <a:gd name="connsiteX3" fmla="*/ 421865 w 430427"/>
                <a:gd name="connsiteY3" fmla="*/ 204787 h 377918"/>
                <a:gd name="connsiteX4" fmla="*/ 415515 w 430427"/>
                <a:gd name="connsiteY4" fmla="*/ 220662 h 377918"/>
                <a:gd name="connsiteX5" fmla="*/ 280577 w 430427"/>
                <a:gd name="connsiteY5" fmla="*/ 225425 h 377918"/>
                <a:gd name="connsiteX6" fmla="*/ 209140 w 430427"/>
                <a:gd name="connsiteY6" fmla="*/ 241300 h 377918"/>
                <a:gd name="connsiteX7" fmla="*/ 1177 w 430427"/>
                <a:gd name="connsiteY7" fmla="*/ 377825 h 377918"/>
                <a:gd name="connsiteX8" fmla="*/ 137702 w 430427"/>
                <a:gd name="connsiteY8" fmla="*/ 261937 h 377918"/>
                <a:gd name="connsiteX9" fmla="*/ 407577 w 430427"/>
                <a:gd name="connsiteY9" fmla="*/ 215900 h 377918"/>
                <a:gd name="connsiteX10" fmla="*/ 321852 w 430427"/>
                <a:gd name="connsiteY10" fmla="*/ 160337 h 377918"/>
                <a:gd name="connsiteX11" fmla="*/ 283752 w 430427"/>
                <a:gd name="connsiteY11" fmla="*/ 88900 h 377918"/>
                <a:gd name="connsiteX12" fmla="*/ 247240 w 430427"/>
                <a:gd name="connsiteY12" fmla="*/ 0 h 37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0427" h="377918">
                  <a:moveTo>
                    <a:pt x="247240" y="0"/>
                  </a:moveTo>
                  <a:cubicBezTo>
                    <a:pt x="246578" y="36777"/>
                    <a:pt x="245917" y="73554"/>
                    <a:pt x="266290" y="100012"/>
                  </a:cubicBezTo>
                  <a:cubicBezTo>
                    <a:pt x="286663" y="126470"/>
                    <a:pt x="343548" y="141288"/>
                    <a:pt x="369477" y="158750"/>
                  </a:cubicBezTo>
                  <a:cubicBezTo>
                    <a:pt x="395406" y="176212"/>
                    <a:pt x="414192" y="194468"/>
                    <a:pt x="421865" y="204787"/>
                  </a:cubicBezTo>
                  <a:cubicBezTo>
                    <a:pt x="429538" y="215106"/>
                    <a:pt x="439063" y="217222"/>
                    <a:pt x="415515" y="220662"/>
                  </a:cubicBezTo>
                  <a:cubicBezTo>
                    <a:pt x="391967" y="224102"/>
                    <a:pt x="314973" y="221985"/>
                    <a:pt x="280577" y="225425"/>
                  </a:cubicBezTo>
                  <a:cubicBezTo>
                    <a:pt x="246181" y="228865"/>
                    <a:pt x="255707" y="215900"/>
                    <a:pt x="209140" y="241300"/>
                  </a:cubicBezTo>
                  <a:cubicBezTo>
                    <a:pt x="162573" y="266700"/>
                    <a:pt x="13083" y="374386"/>
                    <a:pt x="1177" y="377825"/>
                  </a:cubicBezTo>
                  <a:cubicBezTo>
                    <a:pt x="-10729" y="381264"/>
                    <a:pt x="69969" y="288925"/>
                    <a:pt x="137702" y="261937"/>
                  </a:cubicBezTo>
                  <a:cubicBezTo>
                    <a:pt x="205435" y="234950"/>
                    <a:pt x="376885" y="232833"/>
                    <a:pt x="407577" y="215900"/>
                  </a:cubicBezTo>
                  <a:cubicBezTo>
                    <a:pt x="438269" y="198967"/>
                    <a:pt x="342490" y="181504"/>
                    <a:pt x="321852" y="160337"/>
                  </a:cubicBezTo>
                  <a:cubicBezTo>
                    <a:pt x="301215" y="139170"/>
                    <a:pt x="296187" y="112183"/>
                    <a:pt x="283752" y="88900"/>
                  </a:cubicBezTo>
                  <a:lnTo>
                    <a:pt x="2472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9" name="フリーフォーム: 図形 978">
              <a:extLst>
                <a:ext uri="{FF2B5EF4-FFF2-40B4-BE49-F238E27FC236}">
                  <a16:creationId xmlns:a16="http://schemas.microsoft.com/office/drawing/2014/main" id="{5402FB14-B0FE-4D9B-8BBA-1323F743EB4A}"/>
                </a:ext>
              </a:extLst>
            </p:cNvPr>
            <p:cNvSpPr/>
            <p:nvPr/>
          </p:nvSpPr>
          <p:spPr>
            <a:xfrm>
              <a:off x="2157240" y="1761989"/>
              <a:ext cx="286876" cy="151379"/>
            </a:xfrm>
            <a:custGeom>
              <a:avLst/>
              <a:gdLst>
                <a:gd name="connsiteX0" fmla="*/ 128760 w 286876"/>
                <a:gd name="connsiteY0" fmla="*/ 136 h 151379"/>
                <a:gd name="connsiteX1" fmla="*/ 28748 w 286876"/>
                <a:gd name="connsiteY1" fmla="*/ 120786 h 151379"/>
                <a:gd name="connsiteX2" fmla="*/ 57323 w 286876"/>
                <a:gd name="connsiteY2" fmla="*/ 104911 h 151379"/>
                <a:gd name="connsiteX3" fmla="*/ 285923 w 286876"/>
                <a:gd name="connsiteY3" fmla="*/ 92211 h 151379"/>
                <a:gd name="connsiteX4" fmla="*/ 133523 w 286876"/>
                <a:gd name="connsiteY4" fmla="*/ 103324 h 151379"/>
                <a:gd name="connsiteX5" fmla="*/ 173 w 286876"/>
                <a:gd name="connsiteY5" fmla="*/ 147774 h 151379"/>
                <a:gd name="connsiteX6" fmla="*/ 128760 w 286876"/>
                <a:gd name="connsiteY6" fmla="*/ 136 h 15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876" h="151379">
                  <a:moveTo>
                    <a:pt x="128760" y="136"/>
                  </a:moveTo>
                  <a:cubicBezTo>
                    <a:pt x="133523" y="-4362"/>
                    <a:pt x="40654" y="103324"/>
                    <a:pt x="28748" y="120786"/>
                  </a:cubicBezTo>
                  <a:cubicBezTo>
                    <a:pt x="16842" y="138248"/>
                    <a:pt x="14460" y="109674"/>
                    <a:pt x="57323" y="104911"/>
                  </a:cubicBezTo>
                  <a:cubicBezTo>
                    <a:pt x="100185" y="100149"/>
                    <a:pt x="273223" y="92476"/>
                    <a:pt x="285923" y="92211"/>
                  </a:cubicBezTo>
                  <a:cubicBezTo>
                    <a:pt x="298623" y="91947"/>
                    <a:pt x="181148" y="94063"/>
                    <a:pt x="133523" y="103324"/>
                  </a:cubicBezTo>
                  <a:cubicBezTo>
                    <a:pt x="85898" y="112585"/>
                    <a:pt x="5729" y="165501"/>
                    <a:pt x="173" y="147774"/>
                  </a:cubicBezTo>
                  <a:cubicBezTo>
                    <a:pt x="-5383" y="130047"/>
                    <a:pt x="123997" y="4634"/>
                    <a:pt x="128760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0" name="フリーフォーム: 図形 979">
              <a:extLst>
                <a:ext uri="{FF2B5EF4-FFF2-40B4-BE49-F238E27FC236}">
                  <a16:creationId xmlns:a16="http://schemas.microsoft.com/office/drawing/2014/main" id="{BA8C0975-C5FF-4226-BD89-C18808BE426D}"/>
                </a:ext>
              </a:extLst>
            </p:cNvPr>
            <p:cNvSpPr/>
            <p:nvPr/>
          </p:nvSpPr>
          <p:spPr>
            <a:xfrm>
              <a:off x="2220618" y="1780292"/>
              <a:ext cx="241833" cy="101023"/>
            </a:xfrm>
            <a:custGeom>
              <a:avLst/>
              <a:gdLst>
                <a:gd name="connsiteX0" fmla="*/ 295 w 241833"/>
                <a:gd name="connsiteY0" fmla="*/ 883 h 101023"/>
                <a:gd name="connsiteX1" fmla="*/ 130470 w 241833"/>
                <a:gd name="connsiteY1" fmla="*/ 72321 h 101023"/>
                <a:gd name="connsiteX2" fmla="*/ 241595 w 241833"/>
                <a:gd name="connsiteY2" fmla="*/ 100896 h 101023"/>
                <a:gd name="connsiteX3" fmla="*/ 162220 w 241833"/>
                <a:gd name="connsiteY3" fmla="*/ 62796 h 101023"/>
                <a:gd name="connsiteX4" fmla="*/ 97132 w 241833"/>
                <a:gd name="connsiteY4" fmla="*/ 34221 h 101023"/>
                <a:gd name="connsiteX5" fmla="*/ 295 w 241833"/>
                <a:gd name="connsiteY5" fmla="*/ 883 h 101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833" h="101023">
                  <a:moveTo>
                    <a:pt x="295" y="883"/>
                  </a:moveTo>
                  <a:cubicBezTo>
                    <a:pt x="5851" y="7233"/>
                    <a:pt x="90253" y="55652"/>
                    <a:pt x="130470" y="72321"/>
                  </a:cubicBezTo>
                  <a:cubicBezTo>
                    <a:pt x="170687" y="88990"/>
                    <a:pt x="236303" y="102483"/>
                    <a:pt x="241595" y="100896"/>
                  </a:cubicBezTo>
                  <a:cubicBezTo>
                    <a:pt x="246887" y="99309"/>
                    <a:pt x="162220" y="62796"/>
                    <a:pt x="162220" y="62796"/>
                  </a:cubicBezTo>
                  <a:cubicBezTo>
                    <a:pt x="138143" y="51684"/>
                    <a:pt x="125178" y="44275"/>
                    <a:pt x="97132" y="34221"/>
                  </a:cubicBezTo>
                  <a:cubicBezTo>
                    <a:pt x="69086" y="24167"/>
                    <a:pt x="-5261" y="-5467"/>
                    <a:pt x="295" y="8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1" name="フリーフォーム: 図形 980">
              <a:extLst>
                <a:ext uri="{FF2B5EF4-FFF2-40B4-BE49-F238E27FC236}">
                  <a16:creationId xmlns:a16="http://schemas.microsoft.com/office/drawing/2014/main" id="{59798F44-4C02-4BCA-B0C8-D60FB5ED764D}"/>
                </a:ext>
              </a:extLst>
            </p:cNvPr>
            <p:cNvSpPr/>
            <p:nvPr/>
          </p:nvSpPr>
          <p:spPr>
            <a:xfrm>
              <a:off x="2270684" y="1723989"/>
              <a:ext cx="695084" cy="600760"/>
            </a:xfrm>
            <a:custGeom>
              <a:avLst/>
              <a:gdLst>
                <a:gd name="connsiteX0" fmla="*/ 28016 w 695084"/>
                <a:gd name="connsiteY0" fmla="*/ 11678 h 600760"/>
                <a:gd name="connsiteX1" fmla="*/ 66116 w 695084"/>
                <a:gd name="connsiteY1" fmla="*/ 62478 h 600760"/>
                <a:gd name="connsiteX2" fmla="*/ 597399 w 695084"/>
                <a:gd name="connsiteY2" fmla="*/ 466761 h 600760"/>
                <a:gd name="connsiteX3" fmla="*/ 690533 w 695084"/>
                <a:gd name="connsiteY3" fmla="*/ 600111 h 600760"/>
                <a:gd name="connsiteX4" fmla="*/ 533899 w 695084"/>
                <a:gd name="connsiteY4" fmla="*/ 424428 h 600760"/>
                <a:gd name="connsiteX5" fmla="*/ 11083 w 695084"/>
                <a:gd name="connsiteY5" fmla="*/ 178894 h 600760"/>
                <a:gd name="connsiteX6" fmla="*/ 248149 w 695084"/>
                <a:gd name="connsiteY6" fmla="*/ 257211 h 600760"/>
                <a:gd name="connsiteX7" fmla="*/ 574116 w 695084"/>
                <a:gd name="connsiteY7" fmla="*/ 458294 h 600760"/>
                <a:gd name="connsiteX8" fmla="*/ 311649 w 695084"/>
                <a:gd name="connsiteY8" fmla="*/ 280494 h 600760"/>
                <a:gd name="connsiteX9" fmla="*/ 248149 w 695084"/>
                <a:gd name="connsiteY9" fmla="*/ 168311 h 600760"/>
                <a:gd name="connsiteX10" fmla="*/ 28016 w 695084"/>
                <a:gd name="connsiteY10" fmla="*/ 11678 h 60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5084" h="600760">
                  <a:moveTo>
                    <a:pt x="28016" y="11678"/>
                  </a:moveTo>
                  <a:cubicBezTo>
                    <a:pt x="-2323" y="-5961"/>
                    <a:pt x="-28781" y="-13369"/>
                    <a:pt x="66116" y="62478"/>
                  </a:cubicBezTo>
                  <a:cubicBezTo>
                    <a:pt x="161013" y="138325"/>
                    <a:pt x="493330" y="377156"/>
                    <a:pt x="597399" y="466761"/>
                  </a:cubicBezTo>
                  <a:cubicBezTo>
                    <a:pt x="701468" y="556366"/>
                    <a:pt x="701116" y="607166"/>
                    <a:pt x="690533" y="600111"/>
                  </a:cubicBezTo>
                  <a:cubicBezTo>
                    <a:pt x="679950" y="593056"/>
                    <a:pt x="647141" y="494631"/>
                    <a:pt x="533899" y="424428"/>
                  </a:cubicBezTo>
                  <a:cubicBezTo>
                    <a:pt x="420657" y="354225"/>
                    <a:pt x="58708" y="206764"/>
                    <a:pt x="11083" y="178894"/>
                  </a:cubicBezTo>
                  <a:cubicBezTo>
                    <a:pt x="-36542" y="151025"/>
                    <a:pt x="154310" y="210644"/>
                    <a:pt x="248149" y="257211"/>
                  </a:cubicBezTo>
                  <a:cubicBezTo>
                    <a:pt x="341988" y="303778"/>
                    <a:pt x="563533" y="454414"/>
                    <a:pt x="574116" y="458294"/>
                  </a:cubicBezTo>
                  <a:cubicBezTo>
                    <a:pt x="584699" y="462174"/>
                    <a:pt x="365977" y="328824"/>
                    <a:pt x="311649" y="280494"/>
                  </a:cubicBezTo>
                  <a:cubicBezTo>
                    <a:pt x="257321" y="232164"/>
                    <a:pt x="291188" y="209233"/>
                    <a:pt x="248149" y="168311"/>
                  </a:cubicBezTo>
                  <a:cubicBezTo>
                    <a:pt x="205110" y="127389"/>
                    <a:pt x="58355" y="29317"/>
                    <a:pt x="28016" y="11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2" name="フリーフォーム: 図形 981">
              <a:extLst>
                <a:ext uri="{FF2B5EF4-FFF2-40B4-BE49-F238E27FC236}">
                  <a16:creationId xmlns:a16="http://schemas.microsoft.com/office/drawing/2014/main" id="{C2132618-7833-4797-89EA-94C4B71D6C75}"/>
                </a:ext>
              </a:extLst>
            </p:cNvPr>
            <p:cNvSpPr/>
            <p:nvPr/>
          </p:nvSpPr>
          <p:spPr>
            <a:xfrm>
              <a:off x="2404415" y="1981170"/>
              <a:ext cx="517276" cy="344708"/>
            </a:xfrm>
            <a:custGeom>
              <a:avLst/>
              <a:gdLst>
                <a:gd name="connsiteX0" fmla="*/ 63618 w 517276"/>
                <a:gd name="connsiteY0" fmla="*/ 131263 h 344708"/>
                <a:gd name="connsiteX1" fmla="*/ 489068 w 517276"/>
                <a:gd name="connsiteY1" fmla="*/ 332347 h 344708"/>
                <a:gd name="connsiteX2" fmla="*/ 478485 w 517276"/>
                <a:gd name="connsiteY2" fmla="*/ 323880 h 344708"/>
                <a:gd name="connsiteX3" fmla="*/ 281635 w 517276"/>
                <a:gd name="connsiteY3" fmla="*/ 196880 h 344708"/>
                <a:gd name="connsiteX4" fmla="*/ 355718 w 517276"/>
                <a:gd name="connsiteY4" fmla="*/ 179947 h 344708"/>
                <a:gd name="connsiteX5" fmla="*/ 118 w 517276"/>
                <a:gd name="connsiteY5" fmla="*/ 30 h 344708"/>
                <a:gd name="connsiteX6" fmla="*/ 313385 w 517276"/>
                <a:gd name="connsiteY6" fmla="*/ 194763 h 344708"/>
                <a:gd name="connsiteX7" fmla="*/ 63618 w 517276"/>
                <a:gd name="connsiteY7" fmla="*/ 131263 h 344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276" h="344708">
                  <a:moveTo>
                    <a:pt x="63618" y="131263"/>
                  </a:moveTo>
                  <a:cubicBezTo>
                    <a:pt x="92898" y="154194"/>
                    <a:pt x="489068" y="332347"/>
                    <a:pt x="489068" y="332347"/>
                  </a:cubicBezTo>
                  <a:cubicBezTo>
                    <a:pt x="558213" y="364450"/>
                    <a:pt x="478485" y="323880"/>
                    <a:pt x="478485" y="323880"/>
                  </a:cubicBezTo>
                  <a:cubicBezTo>
                    <a:pt x="443913" y="301302"/>
                    <a:pt x="302096" y="220869"/>
                    <a:pt x="281635" y="196880"/>
                  </a:cubicBezTo>
                  <a:cubicBezTo>
                    <a:pt x="261174" y="172891"/>
                    <a:pt x="402637" y="212755"/>
                    <a:pt x="355718" y="179947"/>
                  </a:cubicBezTo>
                  <a:cubicBezTo>
                    <a:pt x="308799" y="147139"/>
                    <a:pt x="7173" y="-2439"/>
                    <a:pt x="118" y="30"/>
                  </a:cubicBezTo>
                  <a:cubicBezTo>
                    <a:pt x="-6937" y="2499"/>
                    <a:pt x="304213" y="175713"/>
                    <a:pt x="313385" y="194763"/>
                  </a:cubicBezTo>
                  <a:cubicBezTo>
                    <a:pt x="322557" y="213813"/>
                    <a:pt x="34338" y="108332"/>
                    <a:pt x="63618" y="131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3" name="フリーフォーム: 図形 982">
              <a:extLst>
                <a:ext uri="{FF2B5EF4-FFF2-40B4-BE49-F238E27FC236}">
                  <a16:creationId xmlns:a16="http://schemas.microsoft.com/office/drawing/2014/main" id="{310A3977-8042-449A-8A1C-D0F07CB08BAE}"/>
                </a:ext>
              </a:extLst>
            </p:cNvPr>
            <p:cNvSpPr/>
            <p:nvPr/>
          </p:nvSpPr>
          <p:spPr>
            <a:xfrm>
              <a:off x="2810817" y="2287719"/>
              <a:ext cx="423962" cy="467927"/>
            </a:xfrm>
            <a:custGeom>
              <a:avLst/>
              <a:gdLst>
                <a:gd name="connsiteX0" fmla="*/ 116 w 423962"/>
                <a:gd name="connsiteY0" fmla="*/ 398 h 467927"/>
                <a:gd name="connsiteX1" fmla="*/ 247766 w 423962"/>
                <a:gd name="connsiteY1" fmla="*/ 70248 h 467927"/>
                <a:gd name="connsiteX2" fmla="*/ 290100 w 423962"/>
                <a:gd name="connsiteY2" fmla="*/ 197248 h 467927"/>
                <a:gd name="connsiteX3" fmla="*/ 421333 w 423962"/>
                <a:gd name="connsiteY3" fmla="*/ 459714 h 467927"/>
                <a:gd name="connsiteX4" fmla="*/ 364183 w 423962"/>
                <a:gd name="connsiteY4" fmla="*/ 385631 h 467927"/>
                <a:gd name="connsiteX5" fmla="*/ 203316 w 423962"/>
                <a:gd name="connsiteY5" fmla="*/ 222648 h 467927"/>
                <a:gd name="connsiteX6" fmla="*/ 311266 w 423962"/>
                <a:gd name="connsiteY6" fmla="*/ 245931 h 467927"/>
                <a:gd name="connsiteX7" fmla="*/ 275283 w 423962"/>
                <a:gd name="connsiteY7" fmla="*/ 159148 h 467927"/>
                <a:gd name="connsiteX8" fmla="*/ 216016 w 423962"/>
                <a:gd name="connsiteY8" fmla="*/ 99881 h 467927"/>
                <a:gd name="connsiteX9" fmla="*/ 116 w 423962"/>
                <a:gd name="connsiteY9" fmla="*/ 398 h 46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3962" h="467927">
                  <a:moveTo>
                    <a:pt x="116" y="398"/>
                  </a:moveTo>
                  <a:cubicBezTo>
                    <a:pt x="5408" y="-4541"/>
                    <a:pt x="199435" y="37440"/>
                    <a:pt x="247766" y="70248"/>
                  </a:cubicBezTo>
                  <a:cubicBezTo>
                    <a:pt x="296097" y="103056"/>
                    <a:pt x="261172" y="132337"/>
                    <a:pt x="290100" y="197248"/>
                  </a:cubicBezTo>
                  <a:cubicBezTo>
                    <a:pt x="319028" y="262159"/>
                    <a:pt x="408986" y="428317"/>
                    <a:pt x="421333" y="459714"/>
                  </a:cubicBezTo>
                  <a:cubicBezTo>
                    <a:pt x="433680" y="491111"/>
                    <a:pt x="400519" y="425142"/>
                    <a:pt x="364183" y="385631"/>
                  </a:cubicBezTo>
                  <a:cubicBezTo>
                    <a:pt x="327847" y="346120"/>
                    <a:pt x="212135" y="245931"/>
                    <a:pt x="203316" y="222648"/>
                  </a:cubicBezTo>
                  <a:cubicBezTo>
                    <a:pt x="194497" y="199365"/>
                    <a:pt x="299272" y="256514"/>
                    <a:pt x="311266" y="245931"/>
                  </a:cubicBezTo>
                  <a:cubicBezTo>
                    <a:pt x="323260" y="235348"/>
                    <a:pt x="291158" y="183490"/>
                    <a:pt x="275283" y="159148"/>
                  </a:cubicBezTo>
                  <a:cubicBezTo>
                    <a:pt x="259408" y="134806"/>
                    <a:pt x="261171" y="125634"/>
                    <a:pt x="216016" y="99881"/>
                  </a:cubicBezTo>
                  <a:cubicBezTo>
                    <a:pt x="170861" y="74128"/>
                    <a:pt x="-5176" y="5337"/>
                    <a:pt x="116" y="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4" name="フリーフォーム: 図形 983">
              <a:extLst>
                <a:ext uri="{FF2B5EF4-FFF2-40B4-BE49-F238E27FC236}">
                  <a16:creationId xmlns:a16="http://schemas.microsoft.com/office/drawing/2014/main" id="{72FC3972-597B-414D-B810-E62A143CA3A7}"/>
                </a:ext>
              </a:extLst>
            </p:cNvPr>
            <p:cNvSpPr/>
            <p:nvPr/>
          </p:nvSpPr>
          <p:spPr>
            <a:xfrm>
              <a:off x="2032594" y="2129383"/>
              <a:ext cx="506924" cy="118906"/>
            </a:xfrm>
            <a:custGeom>
              <a:avLst/>
              <a:gdLst>
                <a:gd name="connsiteX0" fmla="*/ 83544 w 506924"/>
                <a:gd name="connsiteY0" fmla="*/ 16917 h 118906"/>
                <a:gd name="connsiteX1" fmla="*/ 348656 w 506924"/>
                <a:gd name="connsiteY1" fmla="*/ 2630 h 118906"/>
                <a:gd name="connsiteX2" fmla="*/ 505819 w 506924"/>
                <a:gd name="connsiteY2" fmla="*/ 55017 h 118906"/>
                <a:gd name="connsiteX3" fmla="*/ 272456 w 506924"/>
                <a:gd name="connsiteY3" fmla="*/ 10567 h 118906"/>
                <a:gd name="connsiteX4" fmla="*/ 220069 w 506924"/>
                <a:gd name="connsiteY4" fmla="*/ 48667 h 118906"/>
                <a:gd name="connsiteX5" fmla="*/ 307381 w 506924"/>
                <a:gd name="connsiteY5" fmla="*/ 118517 h 118906"/>
                <a:gd name="connsiteX6" fmla="*/ 228006 w 506924"/>
                <a:gd name="connsiteY6" fmla="*/ 75655 h 118906"/>
                <a:gd name="connsiteX7" fmla="*/ 153394 w 506924"/>
                <a:gd name="connsiteY7" fmla="*/ 48667 h 118906"/>
                <a:gd name="connsiteX8" fmla="*/ 994 w 506924"/>
                <a:gd name="connsiteY8" fmla="*/ 94705 h 118906"/>
                <a:gd name="connsiteX9" fmla="*/ 83544 w 506924"/>
                <a:gd name="connsiteY9" fmla="*/ 16917 h 118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6924" h="118906">
                  <a:moveTo>
                    <a:pt x="83544" y="16917"/>
                  </a:moveTo>
                  <a:cubicBezTo>
                    <a:pt x="141488" y="1571"/>
                    <a:pt x="278277" y="-3720"/>
                    <a:pt x="348656" y="2630"/>
                  </a:cubicBezTo>
                  <a:cubicBezTo>
                    <a:pt x="419035" y="8980"/>
                    <a:pt x="518519" y="53694"/>
                    <a:pt x="505819" y="55017"/>
                  </a:cubicBezTo>
                  <a:cubicBezTo>
                    <a:pt x="493119" y="56340"/>
                    <a:pt x="320081" y="11625"/>
                    <a:pt x="272456" y="10567"/>
                  </a:cubicBezTo>
                  <a:cubicBezTo>
                    <a:pt x="224831" y="9509"/>
                    <a:pt x="214248" y="30675"/>
                    <a:pt x="220069" y="48667"/>
                  </a:cubicBezTo>
                  <a:cubicBezTo>
                    <a:pt x="225890" y="66659"/>
                    <a:pt x="306058" y="114019"/>
                    <a:pt x="307381" y="118517"/>
                  </a:cubicBezTo>
                  <a:cubicBezTo>
                    <a:pt x="308704" y="123015"/>
                    <a:pt x="253670" y="87297"/>
                    <a:pt x="228006" y="75655"/>
                  </a:cubicBezTo>
                  <a:cubicBezTo>
                    <a:pt x="202342" y="64013"/>
                    <a:pt x="191229" y="45492"/>
                    <a:pt x="153394" y="48667"/>
                  </a:cubicBezTo>
                  <a:cubicBezTo>
                    <a:pt x="115559" y="51842"/>
                    <a:pt x="8138" y="94440"/>
                    <a:pt x="994" y="94705"/>
                  </a:cubicBezTo>
                  <a:cubicBezTo>
                    <a:pt x="-6150" y="94970"/>
                    <a:pt x="25600" y="32263"/>
                    <a:pt x="83544" y="169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5" name="フリーフォーム: 図形 984">
              <a:extLst>
                <a:ext uri="{FF2B5EF4-FFF2-40B4-BE49-F238E27FC236}">
                  <a16:creationId xmlns:a16="http://schemas.microsoft.com/office/drawing/2014/main" id="{950BE2E9-AEE0-4473-A0A7-BB4F80EFF6E7}"/>
                </a:ext>
              </a:extLst>
            </p:cNvPr>
            <p:cNvSpPr/>
            <p:nvPr/>
          </p:nvSpPr>
          <p:spPr>
            <a:xfrm>
              <a:off x="2302703" y="2187583"/>
              <a:ext cx="673647" cy="631096"/>
            </a:xfrm>
            <a:custGeom>
              <a:avLst/>
              <a:gdLst>
                <a:gd name="connsiteX0" fmla="*/ 2347 w 673647"/>
                <a:gd name="connsiteY0" fmla="*/ 14280 h 631096"/>
                <a:gd name="connsiteX1" fmla="*/ 56322 w 673647"/>
                <a:gd name="connsiteY1" fmla="*/ 52380 h 631096"/>
                <a:gd name="connsiteX2" fmla="*/ 434147 w 673647"/>
                <a:gd name="connsiteY2" fmla="*/ 333367 h 631096"/>
                <a:gd name="connsiteX3" fmla="*/ 661160 w 673647"/>
                <a:gd name="connsiteY3" fmla="*/ 619117 h 631096"/>
                <a:gd name="connsiteX4" fmla="*/ 615122 w 673647"/>
                <a:gd name="connsiteY4" fmla="*/ 542917 h 631096"/>
                <a:gd name="connsiteX5" fmla="*/ 372235 w 673647"/>
                <a:gd name="connsiteY5" fmla="*/ 230180 h 631096"/>
                <a:gd name="connsiteX6" fmla="*/ 357947 w 673647"/>
                <a:gd name="connsiteY6" fmla="*/ 287330 h 631096"/>
                <a:gd name="connsiteX7" fmla="*/ 242060 w 673647"/>
                <a:gd name="connsiteY7" fmla="*/ 131755 h 631096"/>
                <a:gd name="connsiteX8" fmla="*/ 178560 w 673647"/>
                <a:gd name="connsiteY8" fmla="*/ 3167 h 631096"/>
                <a:gd name="connsiteX9" fmla="*/ 169035 w 673647"/>
                <a:gd name="connsiteY9" fmla="*/ 36505 h 631096"/>
                <a:gd name="connsiteX10" fmla="*/ 151572 w 673647"/>
                <a:gd name="connsiteY10" fmla="*/ 4755 h 631096"/>
                <a:gd name="connsiteX11" fmla="*/ 2347 w 673647"/>
                <a:gd name="connsiteY11" fmla="*/ 14280 h 63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73647" h="631096">
                  <a:moveTo>
                    <a:pt x="2347" y="14280"/>
                  </a:moveTo>
                  <a:cubicBezTo>
                    <a:pt x="-13528" y="22217"/>
                    <a:pt x="56322" y="52380"/>
                    <a:pt x="56322" y="52380"/>
                  </a:cubicBezTo>
                  <a:cubicBezTo>
                    <a:pt x="128289" y="105561"/>
                    <a:pt x="333341" y="238911"/>
                    <a:pt x="434147" y="333367"/>
                  </a:cubicBezTo>
                  <a:cubicBezTo>
                    <a:pt x="534953" y="427823"/>
                    <a:pt x="630998" y="584192"/>
                    <a:pt x="661160" y="619117"/>
                  </a:cubicBezTo>
                  <a:cubicBezTo>
                    <a:pt x="691323" y="654042"/>
                    <a:pt x="663276" y="607740"/>
                    <a:pt x="615122" y="542917"/>
                  </a:cubicBezTo>
                  <a:cubicBezTo>
                    <a:pt x="566968" y="478094"/>
                    <a:pt x="415098" y="272778"/>
                    <a:pt x="372235" y="230180"/>
                  </a:cubicBezTo>
                  <a:cubicBezTo>
                    <a:pt x="329373" y="187582"/>
                    <a:pt x="379643" y="303734"/>
                    <a:pt x="357947" y="287330"/>
                  </a:cubicBezTo>
                  <a:cubicBezTo>
                    <a:pt x="336251" y="270926"/>
                    <a:pt x="271958" y="179116"/>
                    <a:pt x="242060" y="131755"/>
                  </a:cubicBezTo>
                  <a:cubicBezTo>
                    <a:pt x="212162" y="84395"/>
                    <a:pt x="190731" y="19042"/>
                    <a:pt x="178560" y="3167"/>
                  </a:cubicBezTo>
                  <a:cubicBezTo>
                    <a:pt x="166389" y="-12708"/>
                    <a:pt x="173533" y="36240"/>
                    <a:pt x="169035" y="36505"/>
                  </a:cubicBezTo>
                  <a:cubicBezTo>
                    <a:pt x="164537" y="36770"/>
                    <a:pt x="183057" y="11105"/>
                    <a:pt x="151572" y="4755"/>
                  </a:cubicBezTo>
                  <a:cubicBezTo>
                    <a:pt x="120087" y="-1595"/>
                    <a:pt x="18222" y="6343"/>
                    <a:pt x="2347" y="14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6" name="フリーフォーム: 図形 985">
              <a:extLst>
                <a:ext uri="{FF2B5EF4-FFF2-40B4-BE49-F238E27FC236}">
                  <a16:creationId xmlns:a16="http://schemas.microsoft.com/office/drawing/2014/main" id="{E039E67E-1B56-446A-B5DD-C3218453EB96}"/>
                </a:ext>
              </a:extLst>
            </p:cNvPr>
            <p:cNvSpPr/>
            <p:nvPr/>
          </p:nvSpPr>
          <p:spPr>
            <a:xfrm>
              <a:off x="2519239" y="2173132"/>
              <a:ext cx="441096" cy="538676"/>
            </a:xfrm>
            <a:custGeom>
              <a:avLst/>
              <a:gdLst>
                <a:gd name="connsiteX0" fmla="*/ 6474 w 441096"/>
                <a:gd name="connsiteY0" fmla="*/ 6506 h 538676"/>
                <a:gd name="connsiteX1" fmla="*/ 33461 w 441096"/>
                <a:gd name="connsiteY1" fmla="*/ 52543 h 538676"/>
                <a:gd name="connsiteX2" fmla="*/ 214436 w 441096"/>
                <a:gd name="connsiteY2" fmla="*/ 225581 h 538676"/>
                <a:gd name="connsiteX3" fmla="*/ 309686 w 441096"/>
                <a:gd name="connsiteY3" fmla="*/ 138268 h 538676"/>
                <a:gd name="connsiteX4" fmla="*/ 262061 w 441096"/>
                <a:gd name="connsiteY4" fmla="*/ 235106 h 538676"/>
                <a:gd name="connsiteX5" fmla="*/ 339849 w 441096"/>
                <a:gd name="connsiteY5" fmla="*/ 204943 h 538676"/>
                <a:gd name="connsiteX6" fmla="*/ 327149 w 441096"/>
                <a:gd name="connsiteY6" fmla="*/ 312893 h 538676"/>
                <a:gd name="connsiteX7" fmla="*/ 438274 w 441096"/>
                <a:gd name="connsiteY7" fmla="*/ 530381 h 538676"/>
                <a:gd name="connsiteX8" fmla="*/ 396999 w 441096"/>
                <a:gd name="connsiteY8" fmla="*/ 479581 h 538676"/>
                <a:gd name="connsiteX9" fmla="*/ 279524 w 441096"/>
                <a:gd name="connsiteY9" fmla="*/ 349406 h 538676"/>
                <a:gd name="connsiteX10" fmla="*/ 111249 w 441096"/>
                <a:gd name="connsiteY10" fmla="*/ 173193 h 538676"/>
                <a:gd name="connsiteX11" fmla="*/ 6474 w 441096"/>
                <a:gd name="connsiteY11" fmla="*/ 6506 h 538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096" h="538676">
                  <a:moveTo>
                    <a:pt x="6474" y="6506"/>
                  </a:moveTo>
                  <a:cubicBezTo>
                    <a:pt x="-6491" y="-13602"/>
                    <a:pt x="-1199" y="16031"/>
                    <a:pt x="33461" y="52543"/>
                  </a:cubicBezTo>
                  <a:cubicBezTo>
                    <a:pt x="68121" y="89055"/>
                    <a:pt x="168399" y="211294"/>
                    <a:pt x="214436" y="225581"/>
                  </a:cubicBezTo>
                  <a:cubicBezTo>
                    <a:pt x="260473" y="239868"/>
                    <a:pt x="301748" y="136680"/>
                    <a:pt x="309686" y="138268"/>
                  </a:cubicBezTo>
                  <a:cubicBezTo>
                    <a:pt x="317624" y="139856"/>
                    <a:pt x="257034" y="223994"/>
                    <a:pt x="262061" y="235106"/>
                  </a:cubicBezTo>
                  <a:cubicBezTo>
                    <a:pt x="267088" y="246218"/>
                    <a:pt x="329001" y="191979"/>
                    <a:pt x="339849" y="204943"/>
                  </a:cubicBezTo>
                  <a:cubicBezTo>
                    <a:pt x="350697" y="217907"/>
                    <a:pt x="310745" y="258653"/>
                    <a:pt x="327149" y="312893"/>
                  </a:cubicBezTo>
                  <a:cubicBezTo>
                    <a:pt x="343553" y="367133"/>
                    <a:pt x="426632" y="502600"/>
                    <a:pt x="438274" y="530381"/>
                  </a:cubicBezTo>
                  <a:cubicBezTo>
                    <a:pt x="449916" y="558162"/>
                    <a:pt x="423457" y="509743"/>
                    <a:pt x="396999" y="479581"/>
                  </a:cubicBezTo>
                  <a:cubicBezTo>
                    <a:pt x="370541" y="449419"/>
                    <a:pt x="327149" y="400471"/>
                    <a:pt x="279524" y="349406"/>
                  </a:cubicBezTo>
                  <a:cubicBezTo>
                    <a:pt x="231899" y="298341"/>
                    <a:pt x="159403" y="226904"/>
                    <a:pt x="111249" y="173193"/>
                  </a:cubicBezTo>
                  <a:cubicBezTo>
                    <a:pt x="63095" y="119483"/>
                    <a:pt x="19439" y="26614"/>
                    <a:pt x="6474" y="6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7" name="フリーフォーム: 図形 986">
              <a:extLst>
                <a:ext uri="{FF2B5EF4-FFF2-40B4-BE49-F238E27FC236}">
                  <a16:creationId xmlns:a16="http://schemas.microsoft.com/office/drawing/2014/main" id="{54847C42-89E4-4434-9ABD-D403E1C46435}"/>
                </a:ext>
              </a:extLst>
            </p:cNvPr>
            <p:cNvSpPr/>
            <p:nvPr/>
          </p:nvSpPr>
          <p:spPr>
            <a:xfrm>
              <a:off x="2735628" y="2487639"/>
              <a:ext cx="352072" cy="735473"/>
            </a:xfrm>
            <a:custGeom>
              <a:avLst/>
              <a:gdLst>
                <a:gd name="connsiteX0" fmla="*/ 105997 w 352072"/>
                <a:gd name="connsiteY0" fmla="*/ 90461 h 735473"/>
                <a:gd name="connsiteX1" fmla="*/ 144097 w 352072"/>
                <a:gd name="connsiteY1" fmla="*/ 157136 h 735473"/>
                <a:gd name="connsiteX2" fmla="*/ 313960 w 352072"/>
                <a:gd name="connsiteY2" fmla="*/ 453999 h 735473"/>
                <a:gd name="connsiteX3" fmla="*/ 352060 w 352072"/>
                <a:gd name="connsiteY3" fmla="*/ 730224 h 735473"/>
                <a:gd name="connsiteX4" fmla="*/ 312372 w 352072"/>
                <a:gd name="connsiteY4" fmla="*/ 606399 h 735473"/>
                <a:gd name="connsiteX5" fmla="*/ 215535 w 352072"/>
                <a:gd name="connsiteY5" fmla="*/ 260324 h 735473"/>
                <a:gd name="connsiteX6" fmla="*/ 272685 w 352072"/>
                <a:gd name="connsiteY6" fmla="*/ 630211 h 735473"/>
                <a:gd name="connsiteX7" fmla="*/ 217122 w 352072"/>
                <a:gd name="connsiteY7" fmla="*/ 431774 h 735473"/>
                <a:gd name="connsiteX8" fmla="*/ 179022 w 352072"/>
                <a:gd name="connsiteY8" fmla="*/ 223811 h 735473"/>
                <a:gd name="connsiteX9" fmla="*/ 1222 w 352072"/>
                <a:gd name="connsiteY9" fmla="*/ 3149 h 735473"/>
                <a:gd name="connsiteX10" fmla="*/ 105997 w 352072"/>
                <a:gd name="connsiteY10" fmla="*/ 90461 h 73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2072" h="735473">
                  <a:moveTo>
                    <a:pt x="105997" y="90461"/>
                  </a:moveTo>
                  <a:cubicBezTo>
                    <a:pt x="129809" y="116125"/>
                    <a:pt x="144097" y="157136"/>
                    <a:pt x="144097" y="157136"/>
                  </a:cubicBezTo>
                  <a:cubicBezTo>
                    <a:pt x="178757" y="217725"/>
                    <a:pt x="279300" y="358484"/>
                    <a:pt x="313960" y="453999"/>
                  </a:cubicBezTo>
                  <a:cubicBezTo>
                    <a:pt x="348620" y="549514"/>
                    <a:pt x="352325" y="704824"/>
                    <a:pt x="352060" y="730224"/>
                  </a:cubicBezTo>
                  <a:cubicBezTo>
                    <a:pt x="351795" y="755624"/>
                    <a:pt x="335126" y="684716"/>
                    <a:pt x="312372" y="606399"/>
                  </a:cubicBezTo>
                  <a:cubicBezTo>
                    <a:pt x="289618" y="528082"/>
                    <a:pt x="222150" y="256355"/>
                    <a:pt x="215535" y="260324"/>
                  </a:cubicBezTo>
                  <a:cubicBezTo>
                    <a:pt x="208921" y="264293"/>
                    <a:pt x="272421" y="601636"/>
                    <a:pt x="272685" y="630211"/>
                  </a:cubicBezTo>
                  <a:cubicBezTo>
                    <a:pt x="272949" y="658786"/>
                    <a:pt x="232732" y="499507"/>
                    <a:pt x="217122" y="431774"/>
                  </a:cubicBezTo>
                  <a:cubicBezTo>
                    <a:pt x="201512" y="364041"/>
                    <a:pt x="215005" y="295248"/>
                    <a:pt x="179022" y="223811"/>
                  </a:cubicBezTo>
                  <a:cubicBezTo>
                    <a:pt x="143039" y="152374"/>
                    <a:pt x="14186" y="23257"/>
                    <a:pt x="1222" y="3149"/>
                  </a:cubicBezTo>
                  <a:cubicBezTo>
                    <a:pt x="-11742" y="-16959"/>
                    <a:pt x="82185" y="64797"/>
                    <a:pt x="105997" y="904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8" name="フリーフォーム: 図形 987">
              <a:extLst>
                <a:ext uri="{FF2B5EF4-FFF2-40B4-BE49-F238E27FC236}">
                  <a16:creationId xmlns:a16="http://schemas.microsoft.com/office/drawing/2014/main" id="{FF71D9FD-7B65-43D0-B358-0EDF16372BB2}"/>
                </a:ext>
              </a:extLst>
            </p:cNvPr>
            <p:cNvSpPr/>
            <p:nvPr/>
          </p:nvSpPr>
          <p:spPr>
            <a:xfrm>
              <a:off x="2732002" y="2289996"/>
              <a:ext cx="417574" cy="624341"/>
            </a:xfrm>
            <a:custGeom>
              <a:avLst/>
              <a:gdLst>
                <a:gd name="connsiteX0" fmla="*/ 86 w 417574"/>
                <a:gd name="connsiteY0" fmla="*/ 767 h 624341"/>
                <a:gd name="connsiteX1" fmla="*/ 225511 w 417574"/>
                <a:gd name="connsiteY1" fmla="*/ 242067 h 624341"/>
                <a:gd name="connsiteX2" fmla="*/ 411248 w 417574"/>
                <a:gd name="connsiteY2" fmla="*/ 604017 h 624341"/>
                <a:gd name="connsiteX3" fmla="*/ 354098 w 417574"/>
                <a:gd name="connsiteY3" fmla="*/ 535754 h 624341"/>
                <a:gd name="connsiteX4" fmla="*/ 158836 w 417574"/>
                <a:gd name="connsiteY4" fmla="*/ 176979 h 624341"/>
                <a:gd name="connsiteX5" fmla="*/ 198523 w 417574"/>
                <a:gd name="connsiteY5" fmla="*/ 165867 h 624341"/>
                <a:gd name="connsiteX6" fmla="*/ 86 w 417574"/>
                <a:gd name="connsiteY6" fmla="*/ 767 h 62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7574" h="624341">
                  <a:moveTo>
                    <a:pt x="86" y="767"/>
                  </a:moveTo>
                  <a:cubicBezTo>
                    <a:pt x="4584" y="13467"/>
                    <a:pt x="156984" y="141525"/>
                    <a:pt x="225511" y="242067"/>
                  </a:cubicBezTo>
                  <a:cubicBezTo>
                    <a:pt x="294038" y="342609"/>
                    <a:pt x="389817" y="555069"/>
                    <a:pt x="411248" y="604017"/>
                  </a:cubicBezTo>
                  <a:cubicBezTo>
                    <a:pt x="432679" y="652965"/>
                    <a:pt x="396167" y="606927"/>
                    <a:pt x="354098" y="535754"/>
                  </a:cubicBezTo>
                  <a:cubicBezTo>
                    <a:pt x="312029" y="464581"/>
                    <a:pt x="184765" y="238627"/>
                    <a:pt x="158836" y="176979"/>
                  </a:cubicBezTo>
                  <a:cubicBezTo>
                    <a:pt x="132907" y="115331"/>
                    <a:pt x="228685" y="194971"/>
                    <a:pt x="198523" y="165867"/>
                  </a:cubicBezTo>
                  <a:cubicBezTo>
                    <a:pt x="168361" y="136763"/>
                    <a:pt x="-4412" y="-11933"/>
                    <a:pt x="86" y="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9" name="フリーフォーム: 図形 988">
              <a:extLst>
                <a:ext uri="{FF2B5EF4-FFF2-40B4-BE49-F238E27FC236}">
                  <a16:creationId xmlns:a16="http://schemas.microsoft.com/office/drawing/2014/main" id="{B367765D-B871-4ED6-96E6-35919F4940B9}"/>
                </a:ext>
              </a:extLst>
            </p:cNvPr>
            <p:cNvSpPr/>
            <p:nvPr/>
          </p:nvSpPr>
          <p:spPr>
            <a:xfrm>
              <a:off x="2513929" y="1525581"/>
              <a:ext cx="448666" cy="306161"/>
            </a:xfrm>
            <a:custGeom>
              <a:avLst/>
              <a:gdLst>
                <a:gd name="connsiteX0" fmla="*/ 671 w 448666"/>
                <a:gd name="connsiteY0" fmla="*/ 84144 h 306161"/>
                <a:gd name="connsiteX1" fmla="*/ 107034 w 448666"/>
                <a:gd name="connsiteY1" fmla="*/ 171457 h 306161"/>
                <a:gd name="connsiteX2" fmla="*/ 159421 w 448666"/>
                <a:gd name="connsiteY2" fmla="*/ 234957 h 306161"/>
                <a:gd name="connsiteX3" fmla="*/ 202284 w 448666"/>
                <a:gd name="connsiteY3" fmla="*/ 233369 h 306161"/>
                <a:gd name="connsiteX4" fmla="*/ 243559 w 448666"/>
                <a:gd name="connsiteY4" fmla="*/ 230194 h 306161"/>
                <a:gd name="connsiteX5" fmla="*/ 199109 w 448666"/>
                <a:gd name="connsiteY5" fmla="*/ 150819 h 306161"/>
                <a:gd name="connsiteX6" fmla="*/ 178471 w 448666"/>
                <a:gd name="connsiteY6" fmla="*/ 7 h 306161"/>
                <a:gd name="connsiteX7" fmla="*/ 235621 w 448666"/>
                <a:gd name="connsiteY7" fmla="*/ 157169 h 306161"/>
                <a:gd name="connsiteX8" fmla="*/ 283246 w 448666"/>
                <a:gd name="connsiteY8" fmla="*/ 238132 h 306161"/>
                <a:gd name="connsiteX9" fmla="*/ 388021 w 448666"/>
                <a:gd name="connsiteY9" fmla="*/ 209557 h 306161"/>
                <a:gd name="connsiteX10" fmla="*/ 443584 w 448666"/>
                <a:gd name="connsiteY10" fmla="*/ 295282 h 306161"/>
                <a:gd name="connsiteX11" fmla="*/ 432471 w 448666"/>
                <a:gd name="connsiteY11" fmla="*/ 279407 h 306161"/>
                <a:gd name="connsiteX12" fmla="*/ 322934 w 448666"/>
                <a:gd name="connsiteY12" fmla="*/ 290519 h 306161"/>
                <a:gd name="connsiteX13" fmla="*/ 222921 w 448666"/>
                <a:gd name="connsiteY13" fmla="*/ 304807 h 306161"/>
                <a:gd name="connsiteX14" fmla="*/ 162596 w 448666"/>
                <a:gd name="connsiteY14" fmla="*/ 254007 h 306161"/>
                <a:gd name="connsiteX15" fmla="*/ 671 w 448666"/>
                <a:gd name="connsiteY15" fmla="*/ 84144 h 30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8666" h="306161">
                  <a:moveTo>
                    <a:pt x="671" y="84144"/>
                  </a:moveTo>
                  <a:cubicBezTo>
                    <a:pt x="-8589" y="70386"/>
                    <a:pt x="80576" y="146321"/>
                    <a:pt x="107034" y="171457"/>
                  </a:cubicBezTo>
                  <a:cubicBezTo>
                    <a:pt x="133492" y="196593"/>
                    <a:pt x="143546" y="224638"/>
                    <a:pt x="159421" y="234957"/>
                  </a:cubicBezTo>
                  <a:cubicBezTo>
                    <a:pt x="175296" y="245276"/>
                    <a:pt x="188261" y="234163"/>
                    <a:pt x="202284" y="233369"/>
                  </a:cubicBezTo>
                  <a:cubicBezTo>
                    <a:pt x="216307" y="232575"/>
                    <a:pt x="244088" y="243952"/>
                    <a:pt x="243559" y="230194"/>
                  </a:cubicBezTo>
                  <a:cubicBezTo>
                    <a:pt x="243030" y="216436"/>
                    <a:pt x="209957" y="189184"/>
                    <a:pt x="199109" y="150819"/>
                  </a:cubicBezTo>
                  <a:cubicBezTo>
                    <a:pt x="188261" y="112455"/>
                    <a:pt x="172386" y="-1051"/>
                    <a:pt x="178471" y="7"/>
                  </a:cubicBezTo>
                  <a:cubicBezTo>
                    <a:pt x="184556" y="1065"/>
                    <a:pt x="218159" y="117482"/>
                    <a:pt x="235621" y="157169"/>
                  </a:cubicBezTo>
                  <a:cubicBezTo>
                    <a:pt x="253084" y="196857"/>
                    <a:pt x="257846" y="229401"/>
                    <a:pt x="283246" y="238132"/>
                  </a:cubicBezTo>
                  <a:cubicBezTo>
                    <a:pt x="308646" y="246863"/>
                    <a:pt x="361298" y="200032"/>
                    <a:pt x="388021" y="209557"/>
                  </a:cubicBezTo>
                  <a:cubicBezTo>
                    <a:pt x="414744" y="219082"/>
                    <a:pt x="436176" y="283640"/>
                    <a:pt x="443584" y="295282"/>
                  </a:cubicBezTo>
                  <a:cubicBezTo>
                    <a:pt x="450992" y="306924"/>
                    <a:pt x="452579" y="280201"/>
                    <a:pt x="432471" y="279407"/>
                  </a:cubicBezTo>
                  <a:cubicBezTo>
                    <a:pt x="412363" y="278613"/>
                    <a:pt x="357859" y="286286"/>
                    <a:pt x="322934" y="290519"/>
                  </a:cubicBezTo>
                  <a:cubicBezTo>
                    <a:pt x="288009" y="294752"/>
                    <a:pt x="249644" y="310892"/>
                    <a:pt x="222921" y="304807"/>
                  </a:cubicBezTo>
                  <a:cubicBezTo>
                    <a:pt x="196198" y="298722"/>
                    <a:pt x="196727" y="288403"/>
                    <a:pt x="162596" y="254007"/>
                  </a:cubicBezTo>
                  <a:cubicBezTo>
                    <a:pt x="128465" y="219611"/>
                    <a:pt x="9931" y="97902"/>
                    <a:pt x="671" y="841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0" name="フリーフォーム: 図形 989">
              <a:extLst>
                <a:ext uri="{FF2B5EF4-FFF2-40B4-BE49-F238E27FC236}">
                  <a16:creationId xmlns:a16="http://schemas.microsoft.com/office/drawing/2014/main" id="{52CEE6A7-2EAD-4B5A-9D9B-B11E8A9952BB}"/>
                </a:ext>
              </a:extLst>
            </p:cNvPr>
            <p:cNvSpPr/>
            <p:nvPr/>
          </p:nvSpPr>
          <p:spPr>
            <a:xfrm>
              <a:off x="2839920" y="1835125"/>
              <a:ext cx="216474" cy="477291"/>
            </a:xfrm>
            <a:custGeom>
              <a:avLst/>
              <a:gdLst>
                <a:gd name="connsiteX0" fmla="*/ 6468 w 216474"/>
                <a:gd name="connsiteY0" fmla="*/ 25 h 477291"/>
                <a:gd name="connsiteX1" fmla="*/ 41393 w 216474"/>
                <a:gd name="connsiteY1" fmla="*/ 177825 h 477291"/>
                <a:gd name="connsiteX2" fmla="*/ 214430 w 216474"/>
                <a:gd name="connsiteY2" fmla="*/ 474688 h 477291"/>
                <a:gd name="connsiteX3" fmla="*/ 133468 w 216474"/>
                <a:gd name="connsiteY3" fmla="*/ 317525 h 477291"/>
                <a:gd name="connsiteX4" fmla="*/ 89018 w 216474"/>
                <a:gd name="connsiteY4" fmla="*/ 228625 h 477291"/>
                <a:gd name="connsiteX5" fmla="*/ 198555 w 216474"/>
                <a:gd name="connsiteY5" fmla="*/ 393725 h 477291"/>
                <a:gd name="connsiteX6" fmla="*/ 119180 w 216474"/>
                <a:gd name="connsiteY6" fmla="*/ 174650 h 477291"/>
                <a:gd name="connsiteX7" fmla="*/ 119180 w 216474"/>
                <a:gd name="connsiteY7" fmla="*/ 96863 h 477291"/>
                <a:gd name="connsiteX8" fmla="*/ 81080 w 216474"/>
                <a:gd name="connsiteY8" fmla="*/ 57175 h 477291"/>
                <a:gd name="connsiteX9" fmla="*/ 146168 w 216474"/>
                <a:gd name="connsiteY9" fmla="*/ 150838 h 477291"/>
                <a:gd name="connsiteX10" fmla="*/ 87430 w 216474"/>
                <a:gd name="connsiteY10" fmla="*/ 60350 h 477291"/>
                <a:gd name="connsiteX11" fmla="*/ 141405 w 216474"/>
                <a:gd name="connsiteY11" fmla="*/ 188938 h 477291"/>
                <a:gd name="connsiteX12" fmla="*/ 6468 w 216474"/>
                <a:gd name="connsiteY12" fmla="*/ 25 h 47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474" h="477291">
                  <a:moveTo>
                    <a:pt x="6468" y="25"/>
                  </a:moveTo>
                  <a:cubicBezTo>
                    <a:pt x="-10201" y="-1827"/>
                    <a:pt x="6733" y="98715"/>
                    <a:pt x="41393" y="177825"/>
                  </a:cubicBezTo>
                  <a:cubicBezTo>
                    <a:pt x="76053" y="256935"/>
                    <a:pt x="199084" y="451405"/>
                    <a:pt x="214430" y="474688"/>
                  </a:cubicBezTo>
                  <a:cubicBezTo>
                    <a:pt x="229776" y="497971"/>
                    <a:pt x="154370" y="358536"/>
                    <a:pt x="133468" y="317525"/>
                  </a:cubicBezTo>
                  <a:cubicBezTo>
                    <a:pt x="112566" y="276515"/>
                    <a:pt x="78170" y="215925"/>
                    <a:pt x="89018" y="228625"/>
                  </a:cubicBezTo>
                  <a:cubicBezTo>
                    <a:pt x="99866" y="241325"/>
                    <a:pt x="193528" y="402721"/>
                    <a:pt x="198555" y="393725"/>
                  </a:cubicBezTo>
                  <a:cubicBezTo>
                    <a:pt x="203582" y="384729"/>
                    <a:pt x="132409" y="224127"/>
                    <a:pt x="119180" y="174650"/>
                  </a:cubicBezTo>
                  <a:cubicBezTo>
                    <a:pt x="105951" y="125173"/>
                    <a:pt x="125530" y="116442"/>
                    <a:pt x="119180" y="96863"/>
                  </a:cubicBezTo>
                  <a:cubicBezTo>
                    <a:pt x="112830" y="77284"/>
                    <a:pt x="76582" y="48179"/>
                    <a:pt x="81080" y="57175"/>
                  </a:cubicBezTo>
                  <a:cubicBezTo>
                    <a:pt x="85578" y="66171"/>
                    <a:pt x="145110" y="150309"/>
                    <a:pt x="146168" y="150838"/>
                  </a:cubicBezTo>
                  <a:cubicBezTo>
                    <a:pt x="147226" y="151367"/>
                    <a:pt x="88224" y="54000"/>
                    <a:pt x="87430" y="60350"/>
                  </a:cubicBezTo>
                  <a:cubicBezTo>
                    <a:pt x="86636" y="66700"/>
                    <a:pt x="154370" y="198992"/>
                    <a:pt x="141405" y="188938"/>
                  </a:cubicBezTo>
                  <a:cubicBezTo>
                    <a:pt x="128441" y="178884"/>
                    <a:pt x="23137" y="1877"/>
                    <a:pt x="6468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1" name="フリーフォーム: 図形 990">
              <a:extLst>
                <a:ext uri="{FF2B5EF4-FFF2-40B4-BE49-F238E27FC236}">
                  <a16:creationId xmlns:a16="http://schemas.microsoft.com/office/drawing/2014/main" id="{D3650BBE-EC79-4E4B-9234-48FF0597BDAE}"/>
                </a:ext>
              </a:extLst>
            </p:cNvPr>
            <p:cNvSpPr/>
            <p:nvPr/>
          </p:nvSpPr>
          <p:spPr>
            <a:xfrm>
              <a:off x="3093937" y="2111545"/>
              <a:ext cx="298615" cy="606303"/>
            </a:xfrm>
            <a:custGeom>
              <a:avLst/>
              <a:gdLst>
                <a:gd name="connsiteX0" fmla="*/ 6451 w 298615"/>
                <a:gd name="connsiteY0" fmla="*/ 1418 h 606303"/>
                <a:gd name="connsiteX1" fmla="*/ 11213 w 298615"/>
                <a:gd name="connsiteY1" fmla="*/ 60155 h 606303"/>
                <a:gd name="connsiteX2" fmla="*/ 103288 w 298615"/>
                <a:gd name="connsiteY2" fmla="*/ 341143 h 606303"/>
                <a:gd name="connsiteX3" fmla="*/ 254101 w 298615"/>
                <a:gd name="connsiteY3" fmla="*/ 595143 h 606303"/>
                <a:gd name="connsiteX4" fmla="*/ 173138 w 298615"/>
                <a:gd name="connsiteY4" fmla="*/ 441155 h 606303"/>
                <a:gd name="connsiteX5" fmla="*/ 130276 w 298615"/>
                <a:gd name="connsiteY5" fmla="*/ 342730 h 606303"/>
                <a:gd name="connsiteX6" fmla="*/ 298551 w 298615"/>
                <a:gd name="connsiteY6" fmla="*/ 606255 h 606303"/>
                <a:gd name="connsiteX7" fmla="*/ 149326 w 298615"/>
                <a:gd name="connsiteY7" fmla="*/ 318918 h 606303"/>
                <a:gd name="connsiteX8" fmla="*/ 77888 w 298615"/>
                <a:gd name="connsiteY8" fmla="*/ 163343 h 606303"/>
                <a:gd name="connsiteX9" fmla="*/ 50901 w 298615"/>
                <a:gd name="connsiteY9" fmla="*/ 29993 h 606303"/>
                <a:gd name="connsiteX10" fmla="*/ 55663 w 298615"/>
                <a:gd name="connsiteY10" fmla="*/ 91905 h 606303"/>
                <a:gd name="connsiteX11" fmla="*/ 6451 w 298615"/>
                <a:gd name="connsiteY11" fmla="*/ 1418 h 606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8615" h="606303">
                  <a:moveTo>
                    <a:pt x="6451" y="1418"/>
                  </a:moveTo>
                  <a:cubicBezTo>
                    <a:pt x="-957" y="-3874"/>
                    <a:pt x="-4926" y="3534"/>
                    <a:pt x="11213" y="60155"/>
                  </a:cubicBezTo>
                  <a:cubicBezTo>
                    <a:pt x="27352" y="116776"/>
                    <a:pt x="62807" y="251978"/>
                    <a:pt x="103288" y="341143"/>
                  </a:cubicBezTo>
                  <a:cubicBezTo>
                    <a:pt x="143769" y="430308"/>
                    <a:pt x="242459" y="578474"/>
                    <a:pt x="254101" y="595143"/>
                  </a:cubicBezTo>
                  <a:cubicBezTo>
                    <a:pt x="265743" y="611812"/>
                    <a:pt x="193776" y="483224"/>
                    <a:pt x="173138" y="441155"/>
                  </a:cubicBezTo>
                  <a:cubicBezTo>
                    <a:pt x="152501" y="399086"/>
                    <a:pt x="109374" y="315213"/>
                    <a:pt x="130276" y="342730"/>
                  </a:cubicBezTo>
                  <a:cubicBezTo>
                    <a:pt x="151178" y="370247"/>
                    <a:pt x="295376" y="610224"/>
                    <a:pt x="298551" y="606255"/>
                  </a:cubicBezTo>
                  <a:cubicBezTo>
                    <a:pt x="301726" y="602286"/>
                    <a:pt x="186103" y="392737"/>
                    <a:pt x="149326" y="318918"/>
                  </a:cubicBezTo>
                  <a:cubicBezTo>
                    <a:pt x="112549" y="245099"/>
                    <a:pt x="94292" y="211497"/>
                    <a:pt x="77888" y="163343"/>
                  </a:cubicBezTo>
                  <a:cubicBezTo>
                    <a:pt x="61484" y="115189"/>
                    <a:pt x="54605" y="41899"/>
                    <a:pt x="50901" y="29993"/>
                  </a:cubicBezTo>
                  <a:cubicBezTo>
                    <a:pt x="47197" y="18087"/>
                    <a:pt x="61219" y="94286"/>
                    <a:pt x="55663" y="91905"/>
                  </a:cubicBezTo>
                  <a:cubicBezTo>
                    <a:pt x="50107" y="89524"/>
                    <a:pt x="13859" y="6710"/>
                    <a:pt x="6451" y="1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2" name="フリーフォーム: 図形 991">
              <a:extLst>
                <a:ext uri="{FF2B5EF4-FFF2-40B4-BE49-F238E27FC236}">
                  <a16:creationId xmlns:a16="http://schemas.microsoft.com/office/drawing/2014/main" id="{3FFD91BC-48AB-41A0-A33A-C819128A8C09}"/>
                </a:ext>
              </a:extLst>
            </p:cNvPr>
            <p:cNvSpPr/>
            <p:nvPr/>
          </p:nvSpPr>
          <p:spPr>
            <a:xfrm>
              <a:off x="3204326" y="2686372"/>
              <a:ext cx="441262" cy="677859"/>
            </a:xfrm>
            <a:custGeom>
              <a:avLst/>
              <a:gdLst>
                <a:gd name="connsiteX0" fmla="*/ 2424 w 441262"/>
                <a:gd name="connsiteY0" fmla="*/ 10261 h 677859"/>
                <a:gd name="connsiteX1" fmla="*/ 341091 w 441262"/>
                <a:gd name="connsiteY1" fmla="*/ 636795 h 677859"/>
                <a:gd name="connsiteX2" fmla="*/ 260657 w 441262"/>
                <a:gd name="connsiteY2" fmla="*/ 450528 h 677859"/>
                <a:gd name="connsiteX3" fmla="*/ 440574 w 441262"/>
                <a:gd name="connsiteY3" fmla="*/ 674895 h 677859"/>
                <a:gd name="connsiteX4" fmla="*/ 317807 w 441262"/>
                <a:gd name="connsiteY4" fmla="*/ 558478 h 677859"/>
                <a:gd name="connsiteX5" fmla="*/ 197157 w 441262"/>
                <a:gd name="connsiteY5" fmla="*/ 270611 h 677859"/>
                <a:gd name="connsiteX6" fmla="*/ 2424 w 441262"/>
                <a:gd name="connsiteY6" fmla="*/ 10261 h 67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1262" h="677859">
                  <a:moveTo>
                    <a:pt x="2424" y="10261"/>
                  </a:moveTo>
                  <a:cubicBezTo>
                    <a:pt x="26413" y="71292"/>
                    <a:pt x="298052" y="563417"/>
                    <a:pt x="341091" y="636795"/>
                  </a:cubicBezTo>
                  <a:cubicBezTo>
                    <a:pt x="384130" y="710173"/>
                    <a:pt x="244077" y="444178"/>
                    <a:pt x="260657" y="450528"/>
                  </a:cubicBezTo>
                  <a:cubicBezTo>
                    <a:pt x="277238" y="456878"/>
                    <a:pt x="431049" y="656903"/>
                    <a:pt x="440574" y="674895"/>
                  </a:cubicBezTo>
                  <a:cubicBezTo>
                    <a:pt x="450099" y="692887"/>
                    <a:pt x="358376" y="625859"/>
                    <a:pt x="317807" y="558478"/>
                  </a:cubicBezTo>
                  <a:cubicBezTo>
                    <a:pt x="277238" y="491097"/>
                    <a:pt x="255365" y="364803"/>
                    <a:pt x="197157" y="270611"/>
                  </a:cubicBezTo>
                  <a:cubicBezTo>
                    <a:pt x="138949" y="176419"/>
                    <a:pt x="-21565" y="-50770"/>
                    <a:pt x="2424" y="10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3" name="フリーフォーム: 図形 992">
              <a:extLst>
                <a:ext uri="{FF2B5EF4-FFF2-40B4-BE49-F238E27FC236}">
                  <a16:creationId xmlns:a16="http://schemas.microsoft.com/office/drawing/2014/main" id="{725AD698-6BAE-42B9-98D6-2545D7A356A1}"/>
                </a:ext>
              </a:extLst>
            </p:cNvPr>
            <p:cNvSpPr/>
            <p:nvPr/>
          </p:nvSpPr>
          <p:spPr>
            <a:xfrm>
              <a:off x="3391502" y="3037045"/>
              <a:ext cx="329926" cy="372954"/>
            </a:xfrm>
            <a:custGeom>
              <a:avLst/>
              <a:gdLst>
                <a:gd name="connsiteX0" fmla="*/ 8923 w 329926"/>
                <a:gd name="connsiteY0" fmla="*/ 6193 h 372954"/>
                <a:gd name="connsiteX1" fmla="*/ 242286 w 329926"/>
                <a:gd name="connsiteY1" fmla="*/ 212568 h 372954"/>
                <a:gd name="connsiteX2" fmla="*/ 304198 w 329926"/>
                <a:gd name="connsiteY2" fmla="*/ 279243 h 372954"/>
                <a:gd name="connsiteX3" fmla="*/ 251811 w 329926"/>
                <a:gd name="connsiteY3" fmla="*/ 206218 h 372954"/>
                <a:gd name="connsiteX4" fmla="*/ 269273 w 329926"/>
                <a:gd name="connsiteY4" fmla="*/ 274480 h 372954"/>
                <a:gd name="connsiteX5" fmla="*/ 183548 w 329926"/>
                <a:gd name="connsiteY5" fmla="*/ 220505 h 372954"/>
                <a:gd name="connsiteX6" fmla="*/ 264511 w 329926"/>
                <a:gd name="connsiteY6" fmla="*/ 371318 h 372954"/>
                <a:gd name="connsiteX7" fmla="*/ 293086 w 329926"/>
                <a:gd name="connsiteY7" fmla="*/ 299880 h 372954"/>
                <a:gd name="connsiteX8" fmla="*/ 316898 w 329926"/>
                <a:gd name="connsiteY8" fmla="*/ 288768 h 372954"/>
                <a:gd name="connsiteX9" fmla="*/ 72423 w 329926"/>
                <a:gd name="connsiteY9" fmla="*/ 74455 h 372954"/>
                <a:gd name="connsiteX10" fmla="*/ 8923 w 329926"/>
                <a:gd name="connsiteY10" fmla="*/ 6193 h 372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9926" h="372954">
                  <a:moveTo>
                    <a:pt x="8923" y="6193"/>
                  </a:moveTo>
                  <a:cubicBezTo>
                    <a:pt x="37233" y="29212"/>
                    <a:pt x="193074" y="167060"/>
                    <a:pt x="242286" y="212568"/>
                  </a:cubicBezTo>
                  <a:cubicBezTo>
                    <a:pt x="291498" y="258076"/>
                    <a:pt x="302610" y="280301"/>
                    <a:pt x="304198" y="279243"/>
                  </a:cubicBezTo>
                  <a:cubicBezTo>
                    <a:pt x="305786" y="278185"/>
                    <a:pt x="257632" y="207012"/>
                    <a:pt x="251811" y="206218"/>
                  </a:cubicBezTo>
                  <a:cubicBezTo>
                    <a:pt x="245990" y="205424"/>
                    <a:pt x="280650" y="272099"/>
                    <a:pt x="269273" y="274480"/>
                  </a:cubicBezTo>
                  <a:cubicBezTo>
                    <a:pt x="257896" y="276861"/>
                    <a:pt x="184342" y="204365"/>
                    <a:pt x="183548" y="220505"/>
                  </a:cubicBezTo>
                  <a:cubicBezTo>
                    <a:pt x="182754" y="236645"/>
                    <a:pt x="246255" y="358089"/>
                    <a:pt x="264511" y="371318"/>
                  </a:cubicBezTo>
                  <a:cubicBezTo>
                    <a:pt x="282767" y="384547"/>
                    <a:pt x="284355" y="313638"/>
                    <a:pt x="293086" y="299880"/>
                  </a:cubicBezTo>
                  <a:cubicBezTo>
                    <a:pt x="301817" y="286122"/>
                    <a:pt x="353675" y="326339"/>
                    <a:pt x="316898" y="288768"/>
                  </a:cubicBezTo>
                  <a:cubicBezTo>
                    <a:pt x="280121" y="251197"/>
                    <a:pt x="120312" y="120492"/>
                    <a:pt x="72423" y="74455"/>
                  </a:cubicBezTo>
                  <a:cubicBezTo>
                    <a:pt x="24534" y="28418"/>
                    <a:pt x="-19387" y="-16826"/>
                    <a:pt x="8923" y="61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4" name="フリーフォーム: 図形 993">
              <a:extLst>
                <a:ext uri="{FF2B5EF4-FFF2-40B4-BE49-F238E27FC236}">
                  <a16:creationId xmlns:a16="http://schemas.microsoft.com/office/drawing/2014/main" id="{8DD7154D-931D-46FA-918D-FF50A869C1AC}"/>
                </a:ext>
              </a:extLst>
            </p:cNvPr>
            <p:cNvSpPr/>
            <p:nvPr/>
          </p:nvSpPr>
          <p:spPr>
            <a:xfrm>
              <a:off x="3268247" y="2668418"/>
              <a:ext cx="158060" cy="267487"/>
            </a:xfrm>
            <a:custGeom>
              <a:avLst/>
              <a:gdLst>
                <a:gd name="connsiteX0" fmla="*/ 98841 w 158060"/>
                <a:gd name="connsiteY0" fmla="*/ 170 h 267487"/>
                <a:gd name="connsiteX1" fmla="*/ 416 w 158060"/>
                <a:gd name="connsiteY1" fmla="*/ 146220 h 267487"/>
                <a:gd name="connsiteX2" fmla="*/ 63916 w 158060"/>
                <a:gd name="connsiteY2" fmla="*/ 197020 h 267487"/>
                <a:gd name="connsiteX3" fmla="*/ 75028 w 158060"/>
                <a:gd name="connsiteY3" fmla="*/ 122407 h 267487"/>
                <a:gd name="connsiteX4" fmla="*/ 103603 w 158060"/>
                <a:gd name="connsiteY4" fmla="*/ 168445 h 267487"/>
                <a:gd name="connsiteX5" fmla="*/ 148053 w 158060"/>
                <a:gd name="connsiteY5" fmla="*/ 255757 h 267487"/>
                <a:gd name="connsiteX6" fmla="*/ 157578 w 158060"/>
                <a:gd name="connsiteY6" fmla="*/ 257345 h 267487"/>
                <a:gd name="connsiteX7" fmla="*/ 138528 w 158060"/>
                <a:gd name="connsiteY7" fmla="*/ 170032 h 267487"/>
                <a:gd name="connsiteX8" fmla="*/ 122653 w 158060"/>
                <a:gd name="connsiteY8" fmla="*/ 120820 h 267487"/>
                <a:gd name="connsiteX9" fmla="*/ 55978 w 158060"/>
                <a:gd name="connsiteY9" fmla="*/ 116057 h 267487"/>
                <a:gd name="connsiteX10" fmla="*/ 98841 w 158060"/>
                <a:gd name="connsiteY10" fmla="*/ 170 h 26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060" h="267487">
                  <a:moveTo>
                    <a:pt x="98841" y="170"/>
                  </a:moveTo>
                  <a:cubicBezTo>
                    <a:pt x="89581" y="5197"/>
                    <a:pt x="6237" y="113412"/>
                    <a:pt x="416" y="146220"/>
                  </a:cubicBezTo>
                  <a:cubicBezTo>
                    <a:pt x="-5405" y="179028"/>
                    <a:pt x="51481" y="200989"/>
                    <a:pt x="63916" y="197020"/>
                  </a:cubicBezTo>
                  <a:cubicBezTo>
                    <a:pt x="76351" y="193051"/>
                    <a:pt x="68414" y="127169"/>
                    <a:pt x="75028" y="122407"/>
                  </a:cubicBezTo>
                  <a:cubicBezTo>
                    <a:pt x="81642" y="117645"/>
                    <a:pt x="91432" y="146220"/>
                    <a:pt x="103603" y="168445"/>
                  </a:cubicBezTo>
                  <a:cubicBezTo>
                    <a:pt x="115774" y="190670"/>
                    <a:pt x="139057" y="240940"/>
                    <a:pt x="148053" y="255757"/>
                  </a:cubicBezTo>
                  <a:cubicBezTo>
                    <a:pt x="157049" y="270574"/>
                    <a:pt x="159165" y="271632"/>
                    <a:pt x="157578" y="257345"/>
                  </a:cubicBezTo>
                  <a:cubicBezTo>
                    <a:pt x="155991" y="243058"/>
                    <a:pt x="144349" y="192786"/>
                    <a:pt x="138528" y="170032"/>
                  </a:cubicBezTo>
                  <a:cubicBezTo>
                    <a:pt x="132707" y="147278"/>
                    <a:pt x="136411" y="129816"/>
                    <a:pt x="122653" y="120820"/>
                  </a:cubicBezTo>
                  <a:cubicBezTo>
                    <a:pt x="108895" y="111824"/>
                    <a:pt x="62328" y="129286"/>
                    <a:pt x="55978" y="116057"/>
                  </a:cubicBezTo>
                  <a:cubicBezTo>
                    <a:pt x="49628" y="102828"/>
                    <a:pt x="108101" y="-4857"/>
                    <a:pt x="98841" y="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5" name="フリーフォーム: 図形 994">
              <a:extLst>
                <a:ext uri="{FF2B5EF4-FFF2-40B4-BE49-F238E27FC236}">
                  <a16:creationId xmlns:a16="http://schemas.microsoft.com/office/drawing/2014/main" id="{0B44E185-F134-4645-85C3-6E2D294EDFA8}"/>
                </a:ext>
              </a:extLst>
            </p:cNvPr>
            <p:cNvSpPr/>
            <p:nvPr/>
          </p:nvSpPr>
          <p:spPr>
            <a:xfrm>
              <a:off x="3344810" y="2626041"/>
              <a:ext cx="93808" cy="298176"/>
            </a:xfrm>
            <a:custGeom>
              <a:avLst/>
              <a:gdLst>
                <a:gd name="connsiteX0" fmla="*/ 6403 w 93808"/>
                <a:gd name="connsiteY0" fmla="*/ 2859 h 298176"/>
                <a:gd name="connsiteX1" fmla="*/ 47678 w 93808"/>
                <a:gd name="connsiteY1" fmla="*/ 144147 h 298176"/>
                <a:gd name="connsiteX2" fmla="*/ 87365 w 93808"/>
                <a:gd name="connsiteY2" fmla="*/ 223522 h 298176"/>
                <a:gd name="connsiteX3" fmla="*/ 85778 w 93808"/>
                <a:gd name="connsiteY3" fmla="*/ 298134 h 298176"/>
                <a:gd name="connsiteX4" fmla="*/ 88953 w 93808"/>
                <a:gd name="connsiteY4" fmla="*/ 233047 h 298176"/>
                <a:gd name="connsiteX5" fmla="*/ 11165 w 93808"/>
                <a:gd name="connsiteY5" fmla="*/ 160022 h 298176"/>
                <a:gd name="connsiteX6" fmla="*/ 1640 w 93808"/>
                <a:gd name="connsiteY6" fmla="*/ 161609 h 298176"/>
                <a:gd name="connsiteX7" fmla="*/ 22278 w 93808"/>
                <a:gd name="connsiteY7" fmla="*/ 131447 h 298176"/>
                <a:gd name="connsiteX8" fmla="*/ 27040 w 93808"/>
                <a:gd name="connsiteY8" fmla="*/ 72709 h 298176"/>
                <a:gd name="connsiteX9" fmla="*/ 25453 w 93808"/>
                <a:gd name="connsiteY9" fmla="*/ 50484 h 298176"/>
                <a:gd name="connsiteX10" fmla="*/ 6403 w 93808"/>
                <a:gd name="connsiteY10" fmla="*/ 2859 h 29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3808" h="298176">
                  <a:moveTo>
                    <a:pt x="6403" y="2859"/>
                  </a:moveTo>
                  <a:cubicBezTo>
                    <a:pt x="10107" y="18469"/>
                    <a:pt x="34184" y="107370"/>
                    <a:pt x="47678" y="144147"/>
                  </a:cubicBezTo>
                  <a:cubicBezTo>
                    <a:pt x="61172" y="180924"/>
                    <a:pt x="81015" y="197858"/>
                    <a:pt x="87365" y="223522"/>
                  </a:cubicBezTo>
                  <a:cubicBezTo>
                    <a:pt x="93715" y="249186"/>
                    <a:pt x="85513" y="296547"/>
                    <a:pt x="85778" y="298134"/>
                  </a:cubicBezTo>
                  <a:cubicBezTo>
                    <a:pt x="86043" y="299722"/>
                    <a:pt x="101389" y="256066"/>
                    <a:pt x="88953" y="233047"/>
                  </a:cubicBezTo>
                  <a:cubicBezTo>
                    <a:pt x="76517" y="210028"/>
                    <a:pt x="25717" y="171928"/>
                    <a:pt x="11165" y="160022"/>
                  </a:cubicBezTo>
                  <a:cubicBezTo>
                    <a:pt x="-3387" y="148116"/>
                    <a:pt x="-212" y="166371"/>
                    <a:pt x="1640" y="161609"/>
                  </a:cubicBezTo>
                  <a:cubicBezTo>
                    <a:pt x="3492" y="156847"/>
                    <a:pt x="18045" y="146264"/>
                    <a:pt x="22278" y="131447"/>
                  </a:cubicBezTo>
                  <a:cubicBezTo>
                    <a:pt x="26511" y="116630"/>
                    <a:pt x="26511" y="86203"/>
                    <a:pt x="27040" y="72709"/>
                  </a:cubicBezTo>
                  <a:cubicBezTo>
                    <a:pt x="27569" y="59215"/>
                    <a:pt x="31274" y="60803"/>
                    <a:pt x="25453" y="50484"/>
                  </a:cubicBezTo>
                  <a:cubicBezTo>
                    <a:pt x="19632" y="40165"/>
                    <a:pt x="2699" y="-12751"/>
                    <a:pt x="6403" y="28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6" name="フリーフォーム: 図形 995">
              <a:extLst>
                <a:ext uri="{FF2B5EF4-FFF2-40B4-BE49-F238E27FC236}">
                  <a16:creationId xmlns:a16="http://schemas.microsoft.com/office/drawing/2014/main" id="{1DAEE385-4B8B-4BAE-8ED1-7A37E217D2EF}"/>
                </a:ext>
              </a:extLst>
            </p:cNvPr>
            <p:cNvSpPr/>
            <p:nvPr/>
          </p:nvSpPr>
          <p:spPr>
            <a:xfrm>
              <a:off x="1806194" y="2211575"/>
              <a:ext cx="790146" cy="305245"/>
            </a:xfrm>
            <a:custGeom>
              <a:avLst/>
              <a:gdLst>
                <a:gd name="connsiteX0" fmla="*/ 1439 w 790146"/>
                <a:gd name="connsiteY0" fmla="*/ 303025 h 305245"/>
                <a:gd name="connsiteX1" fmla="*/ 274489 w 790146"/>
                <a:gd name="connsiteY1" fmla="*/ 42675 h 305245"/>
                <a:gd name="connsiteX2" fmla="*/ 378206 w 790146"/>
                <a:gd name="connsiteY2" fmla="*/ 17275 h 305245"/>
                <a:gd name="connsiteX3" fmla="*/ 786723 w 790146"/>
                <a:gd name="connsiteY3" fmla="*/ 216242 h 305245"/>
                <a:gd name="connsiteX4" fmla="*/ 560239 w 790146"/>
                <a:gd name="connsiteY4" fmla="*/ 125225 h 305245"/>
                <a:gd name="connsiteX5" fmla="*/ 321056 w 790146"/>
                <a:gd name="connsiteY5" fmla="*/ 91358 h 305245"/>
                <a:gd name="connsiteX6" fmla="*/ 175006 w 790146"/>
                <a:gd name="connsiteY6" fmla="*/ 163325 h 305245"/>
                <a:gd name="connsiteX7" fmla="*/ 1439 w 790146"/>
                <a:gd name="connsiteY7" fmla="*/ 303025 h 305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0146" h="305245">
                  <a:moveTo>
                    <a:pt x="1439" y="303025"/>
                  </a:moveTo>
                  <a:cubicBezTo>
                    <a:pt x="18019" y="282917"/>
                    <a:pt x="211695" y="90300"/>
                    <a:pt x="274489" y="42675"/>
                  </a:cubicBezTo>
                  <a:cubicBezTo>
                    <a:pt x="337283" y="-4950"/>
                    <a:pt x="292834" y="-11653"/>
                    <a:pt x="378206" y="17275"/>
                  </a:cubicBezTo>
                  <a:cubicBezTo>
                    <a:pt x="463578" y="46203"/>
                    <a:pt x="756384" y="198250"/>
                    <a:pt x="786723" y="216242"/>
                  </a:cubicBezTo>
                  <a:cubicBezTo>
                    <a:pt x="817062" y="234234"/>
                    <a:pt x="637850" y="146039"/>
                    <a:pt x="560239" y="125225"/>
                  </a:cubicBezTo>
                  <a:cubicBezTo>
                    <a:pt x="482628" y="104411"/>
                    <a:pt x="385261" y="85008"/>
                    <a:pt x="321056" y="91358"/>
                  </a:cubicBezTo>
                  <a:cubicBezTo>
                    <a:pt x="256851" y="97708"/>
                    <a:pt x="234273" y="125578"/>
                    <a:pt x="175006" y="163325"/>
                  </a:cubicBezTo>
                  <a:cubicBezTo>
                    <a:pt x="115739" y="201072"/>
                    <a:pt x="-15141" y="323133"/>
                    <a:pt x="1439" y="3030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7" name="フリーフォーム: 図形 996">
              <a:extLst>
                <a:ext uri="{FF2B5EF4-FFF2-40B4-BE49-F238E27FC236}">
                  <a16:creationId xmlns:a16="http://schemas.microsoft.com/office/drawing/2014/main" id="{D065384D-C978-4372-924C-00F961B68047}"/>
                </a:ext>
              </a:extLst>
            </p:cNvPr>
            <p:cNvSpPr/>
            <p:nvPr/>
          </p:nvSpPr>
          <p:spPr>
            <a:xfrm>
              <a:off x="2145008" y="2339527"/>
              <a:ext cx="356591" cy="165892"/>
            </a:xfrm>
            <a:custGeom>
              <a:avLst/>
              <a:gdLst>
                <a:gd name="connsiteX0" fmla="*/ 1292 w 356591"/>
                <a:gd name="connsiteY0" fmla="*/ 3623 h 165892"/>
                <a:gd name="connsiteX1" fmla="*/ 283867 w 356591"/>
                <a:gd name="connsiteY1" fmla="*/ 103636 h 165892"/>
                <a:gd name="connsiteX2" fmla="*/ 353717 w 356591"/>
                <a:gd name="connsiteY2" fmla="*/ 165548 h 165892"/>
                <a:gd name="connsiteX3" fmla="*/ 337842 w 356591"/>
                <a:gd name="connsiteY3" fmla="*/ 125861 h 165892"/>
                <a:gd name="connsiteX4" fmla="*/ 288630 w 356591"/>
                <a:gd name="connsiteY4" fmla="*/ 67123 h 165892"/>
                <a:gd name="connsiteX5" fmla="*/ 182267 w 356591"/>
                <a:gd name="connsiteY5" fmla="*/ 24261 h 165892"/>
                <a:gd name="connsiteX6" fmla="*/ 1292 w 356591"/>
                <a:gd name="connsiteY6" fmla="*/ 3623 h 165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6591" h="165892">
                  <a:moveTo>
                    <a:pt x="1292" y="3623"/>
                  </a:moveTo>
                  <a:cubicBezTo>
                    <a:pt x="18225" y="16852"/>
                    <a:pt x="225130" y="76649"/>
                    <a:pt x="283867" y="103636"/>
                  </a:cubicBezTo>
                  <a:cubicBezTo>
                    <a:pt x="342604" y="130623"/>
                    <a:pt x="344721" y="161844"/>
                    <a:pt x="353717" y="165548"/>
                  </a:cubicBezTo>
                  <a:cubicBezTo>
                    <a:pt x="362713" y="169252"/>
                    <a:pt x="348690" y="142265"/>
                    <a:pt x="337842" y="125861"/>
                  </a:cubicBezTo>
                  <a:cubicBezTo>
                    <a:pt x="326994" y="109457"/>
                    <a:pt x="314559" y="84056"/>
                    <a:pt x="288630" y="67123"/>
                  </a:cubicBezTo>
                  <a:cubicBezTo>
                    <a:pt x="262701" y="50190"/>
                    <a:pt x="225923" y="31405"/>
                    <a:pt x="182267" y="24261"/>
                  </a:cubicBezTo>
                  <a:cubicBezTo>
                    <a:pt x="138611" y="17117"/>
                    <a:pt x="-15641" y="-9606"/>
                    <a:pt x="1292" y="36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8" name="フリーフォーム: 図形 997">
              <a:extLst>
                <a:ext uri="{FF2B5EF4-FFF2-40B4-BE49-F238E27FC236}">
                  <a16:creationId xmlns:a16="http://schemas.microsoft.com/office/drawing/2014/main" id="{A7EF21C6-3A5D-486A-BEC1-CEDCC89BCB47}"/>
                </a:ext>
              </a:extLst>
            </p:cNvPr>
            <p:cNvSpPr/>
            <p:nvPr/>
          </p:nvSpPr>
          <p:spPr>
            <a:xfrm>
              <a:off x="1943280" y="2435516"/>
              <a:ext cx="377850" cy="422562"/>
            </a:xfrm>
            <a:custGeom>
              <a:avLst/>
              <a:gdLst>
                <a:gd name="connsiteX0" fmla="*/ 371295 w 377850"/>
                <a:gd name="connsiteY0" fmla="*/ 6059 h 422562"/>
                <a:gd name="connsiteX1" fmla="*/ 152220 w 377850"/>
                <a:gd name="connsiteY1" fmla="*/ 88609 h 422562"/>
                <a:gd name="connsiteX2" fmla="*/ 80783 w 377850"/>
                <a:gd name="connsiteY2" fmla="*/ 172747 h 422562"/>
                <a:gd name="connsiteX3" fmla="*/ 53795 w 377850"/>
                <a:gd name="connsiteY3" fmla="*/ 272759 h 422562"/>
                <a:gd name="connsiteX4" fmla="*/ 199845 w 377850"/>
                <a:gd name="connsiteY4" fmla="*/ 418809 h 422562"/>
                <a:gd name="connsiteX5" fmla="*/ 104595 w 377850"/>
                <a:gd name="connsiteY5" fmla="*/ 368009 h 422562"/>
                <a:gd name="connsiteX6" fmla="*/ 6170 w 377850"/>
                <a:gd name="connsiteY6" fmla="*/ 245772 h 422562"/>
                <a:gd name="connsiteX7" fmla="*/ 293508 w 377850"/>
                <a:gd name="connsiteY7" fmla="*/ 31459 h 422562"/>
                <a:gd name="connsiteX8" fmla="*/ 371295 w 377850"/>
                <a:gd name="connsiteY8" fmla="*/ 6059 h 42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7850" h="422562">
                  <a:moveTo>
                    <a:pt x="371295" y="6059"/>
                  </a:moveTo>
                  <a:cubicBezTo>
                    <a:pt x="347747" y="15584"/>
                    <a:pt x="200639" y="60828"/>
                    <a:pt x="152220" y="88609"/>
                  </a:cubicBezTo>
                  <a:cubicBezTo>
                    <a:pt x="103801" y="116390"/>
                    <a:pt x="97187" y="142055"/>
                    <a:pt x="80783" y="172747"/>
                  </a:cubicBezTo>
                  <a:cubicBezTo>
                    <a:pt x="64379" y="203439"/>
                    <a:pt x="33951" y="231749"/>
                    <a:pt x="53795" y="272759"/>
                  </a:cubicBezTo>
                  <a:cubicBezTo>
                    <a:pt x="73639" y="313769"/>
                    <a:pt x="191378" y="402934"/>
                    <a:pt x="199845" y="418809"/>
                  </a:cubicBezTo>
                  <a:cubicBezTo>
                    <a:pt x="208312" y="434684"/>
                    <a:pt x="136874" y="396848"/>
                    <a:pt x="104595" y="368009"/>
                  </a:cubicBezTo>
                  <a:cubicBezTo>
                    <a:pt x="72316" y="339170"/>
                    <a:pt x="-25316" y="301864"/>
                    <a:pt x="6170" y="245772"/>
                  </a:cubicBezTo>
                  <a:cubicBezTo>
                    <a:pt x="37655" y="189680"/>
                    <a:pt x="235300" y="69030"/>
                    <a:pt x="293508" y="31459"/>
                  </a:cubicBezTo>
                  <a:cubicBezTo>
                    <a:pt x="351716" y="-6112"/>
                    <a:pt x="394843" y="-3466"/>
                    <a:pt x="371295" y="60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9" name="フリーフォーム: 図形 998">
              <a:extLst>
                <a:ext uri="{FF2B5EF4-FFF2-40B4-BE49-F238E27FC236}">
                  <a16:creationId xmlns:a16="http://schemas.microsoft.com/office/drawing/2014/main" id="{DE4D2C97-76F3-4F69-97F4-CF65E06A7693}"/>
                </a:ext>
              </a:extLst>
            </p:cNvPr>
            <p:cNvSpPr/>
            <p:nvPr/>
          </p:nvSpPr>
          <p:spPr>
            <a:xfrm>
              <a:off x="2225674" y="2471396"/>
              <a:ext cx="389857" cy="194981"/>
            </a:xfrm>
            <a:custGeom>
              <a:avLst/>
              <a:gdLst>
                <a:gd name="connsiteX0" fmla="*/ 1 w 389857"/>
                <a:gd name="connsiteY0" fmla="*/ 342 h 194981"/>
                <a:gd name="connsiteX1" fmla="*/ 198439 w 389857"/>
                <a:gd name="connsiteY1" fmla="*/ 28917 h 194981"/>
                <a:gd name="connsiteX2" fmla="*/ 384176 w 389857"/>
                <a:gd name="connsiteY2" fmla="*/ 192429 h 194981"/>
                <a:gd name="connsiteX3" fmla="*/ 334964 w 389857"/>
                <a:gd name="connsiteY3" fmla="*/ 122579 h 194981"/>
                <a:gd name="connsiteX4" fmla="*/ 261939 w 389857"/>
                <a:gd name="connsiteY4" fmla="*/ 40029 h 194981"/>
                <a:gd name="connsiteX5" fmla="*/ 195264 w 389857"/>
                <a:gd name="connsiteY5" fmla="*/ 14629 h 194981"/>
                <a:gd name="connsiteX6" fmla="*/ 1 w 389857"/>
                <a:gd name="connsiteY6" fmla="*/ 342 h 19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9857" h="194981">
                  <a:moveTo>
                    <a:pt x="1" y="342"/>
                  </a:moveTo>
                  <a:cubicBezTo>
                    <a:pt x="530" y="2723"/>
                    <a:pt x="134410" y="-3097"/>
                    <a:pt x="198439" y="28917"/>
                  </a:cubicBezTo>
                  <a:cubicBezTo>
                    <a:pt x="262468" y="60931"/>
                    <a:pt x="361422" y="176819"/>
                    <a:pt x="384176" y="192429"/>
                  </a:cubicBezTo>
                  <a:cubicBezTo>
                    <a:pt x="406930" y="208039"/>
                    <a:pt x="355337" y="147979"/>
                    <a:pt x="334964" y="122579"/>
                  </a:cubicBezTo>
                  <a:cubicBezTo>
                    <a:pt x="314591" y="97179"/>
                    <a:pt x="285222" y="58021"/>
                    <a:pt x="261939" y="40029"/>
                  </a:cubicBezTo>
                  <a:cubicBezTo>
                    <a:pt x="238656" y="22037"/>
                    <a:pt x="236274" y="20714"/>
                    <a:pt x="195264" y="14629"/>
                  </a:cubicBezTo>
                  <a:cubicBezTo>
                    <a:pt x="154254" y="8544"/>
                    <a:pt x="-528" y="-2039"/>
                    <a:pt x="1" y="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0" name="フリーフォーム: 図形 999">
              <a:extLst>
                <a:ext uri="{FF2B5EF4-FFF2-40B4-BE49-F238E27FC236}">
                  <a16:creationId xmlns:a16="http://schemas.microsoft.com/office/drawing/2014/main" id="{AAEEA267-3D99-4782-A0E0-CC6206FA7078}"/>
                </a:ext>
              </a:extLst>
            </p:cNvPr>
            <p:cNvSpPr/>
            <p:nvPr/>
          </p:nvSpPr>
          <p:spPr>
            <a:xfrm>
              <a:off x="2127250" y="2616090"/>
              <a:ext cx="465138" cy="259009"/>
            </a:xfrm>
            <a:custGeom>
              <a:avLst/>
              <a:gdLst>
                <a:gd name="connsiteX0" fmla="*/ 436563 w 465138"/>
                <a:gd name="connsiteY0" fmla="*/ 110 h 259009"/>
                <a:gd name="connsiteX1" fmla="*/ 465138 w 465138"/>
                <a:gd name="connsiteY1" fmla="*/ 192198 h 259009"/>
                <a:gd name="connsiteX2" fmla="*/ 436563 w 465138"/>
                <a:gd name="connsiteY2" fmla="*/ 231885 h 259009"/>
                <a:gd name="connsiteX3" fmla="*/ 381000 w 465138"/>
                <a:gd name="connsiteY3" fmla="*/ 241410 h 259009"/>
                <a:gd name="connsiteX4" fmla="*/ 0 w 465138"/>
                <a:gd name="connsiteY4" fmla="*/ 209660 h 259009"/>
                <a:gd name="connsiteX5" fmla="*/ 381000 w 465138"/>
                <a:gd name="connsiteY5" fmla="*/ 258873 h 259009"/>
                <a:gd name="connsiteX6" fmla="*/ 449263 w 465138"/>
                <a:gd name="connsiteY6" fmla="*/ 222360 h 259009"/>
                <a:gd name="connsiteX7" fmla="*/ 452438 w 465138"/>
                <a:gd name="connsiteY7" fmla="*/ 165210 h 259009"/>
                <a:gd name="connsiteX8" fmla="*/ 436563 w 465138"/>
                <a:gd name="connsiteY8" fmla="*/ 110 h 25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5138" h="259009">
                  <a:moveTo>
                    <a:pt x="436563" y="110"/>
                  </a:moveTo>
                  <a:cubicBezTo>
                    <a:pt x="438680" y="4608"/>
                    <a:pt x="465138" y="153569"/>
                    <a:pt x="465138" y="192198"/>
                  </a:cubicBezTo>
                  <a:cubicBezTo>
                    <a:pt x="465138" y="230827"/>
                    <a:pt x="450586" y="223683"/>
                    <a:pt x="436563" y="231885"/>
                  </a:cubicBezTo>
                  <a:cubicBezTo>
                    <a:pt x="422540" y="240087"/>
                    <a:pt x="453761" y="245114"/>
                    <a:pt x="381000" y="241410"/>
                  </a:cubicBezTo>
                  <a:cubicBezTo>
                    <a:pt x="308239" y="237706"/>
                    <a:pt x="0" y="206750"/>
                    <a:pt x="0" y="209660"/>
                  </a:cubicBezTo>
                  <a:cubicBezTo>
                    <a:pt x="0" y="212570"/>
                    <a:pt x="306123" y="256756"/>
                    <a:pt x="381000" y="258873"/>
                  </a:cubicBezTo>
                  <a:cubicBezTo>
                    <a:pt x="455877" y="260990"/>
                    <a:pt x="437357" y="237970"/>
                    <a:pt x="449263" y="222360"/>
                  </a:cubicBezTo>
                  <a:cubicBezTo>
                    <a:pt x="461169" y="206750"/>
                    <a:pt x="454025" y="200929"/>
                    <a:pt x="452438" y="165210"/>
                  </a:cubicBezTo>
                  <a:cubicBezTo>
                    <a:pt x="450851" y="129491"/>
                    <a:pt x="434446" y="-4388"/>
                    <a:pt x="436563" y="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1" name="フリーフォーム: 図形 1000">
              <a:extLst>
                <a:ext uri="{FF2B5EF4-FFF2-40B4-BE49-F238E27FC236}">
                  <a16:creationId xmlns:a16="http://schemas.microsoft.com/office/drawing/2014/main" id="{F012F297-E54F-4848-BE08-47B97EACD9C4}"/>
                </a:ext>
              </a:extLst>
            </p:cNvPr>
            <p:cNvSpPr/>
            <p:nvPr/>
          </p:nvSpPr>
          <p:spPr>
            <a:xfrm>
              <a:off x="2588618" y="2628379"/>
              <a:ext cx="34077" cy="156536"/>
            </a:xfrm>
            <a:custGeom>
              <a:avLst/>
              <a:gdLst>
                <a:gd name="connsiteX0" fmla="*/ 3770 w 34077"/>
                <a:gd name="connsiteY0" fmla="*/ 3696 h 156536"/>
                <a:gd name="connsiteX1" fmla="*/ 3770 w 34077"/>
                <a:gd name="connsiteY1" fmla="*/ 56084 h 156536"/>
                <a:gd name="connsiteX2" fmla="*/ 33932 w 34077"/>
                <a:gd name="connsiteY2" fmla="*/ 156096 h 156536"/>
                <a:gd name="connsiteX3" fmla="*/ 3770 w 34077"/>
                <a:gd name="connsiteY3" fmla="*/ 3696 h 1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77" h="156536">
                  <a:moveTo>
                    <a:pt x="3770" y="3696"/>
                  </a:moveTo>
                  <a:cubicBezTo>
                    <a:pt x="-1257" y="-12973"/>
                    <a:pt x="-1257" y="30684"/>
                    <a:pt x="3770" y="56084"/>
                  </a:cubicBezTo>
                  <a:cubicBezTo>
                    <a:pt x="8797" y="81484"/>
                    <a:pt x="31551" y="163240"/>
                    <a:pt x="33932" y="156096"/>
                  </a:cubicBezTo>
                  <a:cubicBezTo>
                    <a:pt x="36313" y="148952"/>
                    <a:pt x="8797" y="20365"/>
                    <a:pt x="3770" y="3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2" name="フリーフォーム: 図形 1001">
              <a:extLst>
                <a:ext uri="{FF2B5EF4-FFF2-40B4-BE49-F238E27FC236}">
                  <a16:creationId xmlns:a16="http://schemas.microsoft.com/office/drawing/2014/main" id="{A331A98E-DC52-4CB1-9E0C-379E46FCAA6D}"/>
                </a:ext>
              </a:extLst>
            </p:cNvPr>
            <p:cNvSpPr/>
            <p:nvPr/>
          </p:nvSpPr>
          <p:spPr>
            <a:xfrm>
              <a:off x="2045975" y="2633412"/>
              <a:ext cx="582387" cy="287651"/>
            </a:xfrm>
            <a:custGeom>
              <a:avLst/>
              <a:gdLst>
                <a:gd name="connsiteX0" fmla="*/ 3488 w 582387"/>
                <a:gd name="connsiteY0" fmla="*/ 162176 h 287651"/>
                <a:gd name="connsiteX1" fmla="*/ 443225 w 582387"/>
                <a:gd name="connsiteY1" fmla="*/ 279651 h 287651"/>
                <a:gd name="connsiteX2" fmla="*/ 519425 w 582387"/>
                <a:gd name="connsiteY2" fmla="*/ 266951 h 287651"/>
                <a:gd name="connsiteX3" fmla="*/ 581338 w 582387"/>
                <a:gd name="connsiteY3" fmla="*/ 184401 h 287651"/>
                <a:gd name="connsiteX4" fmla="*/ 559113 w 582387"/>
                <a:gd name="connsiteY4" fmla="*/ 251 h 287651"/>
                <a:gd name="connsiteX5" fmla="*/ 568638 w 582387"/>
                <a:gd name="connsiteY5" fmla="*/ 146301 h 287651"/>
                <a:gd name="connsiteX6" fmla="*/ 554350 w 582387"/>
                <a:gd name="connsiteY6" fmla="*/ 219326 h 287651"/>
                <a:gd name="connsiteX7" fmla="*/ 405125 w 582387"/>
                <a:gd name="connsiteY7" fmla="*/ 278063 h 287651"/>
                <a:gd name="connsiteX8" fmla="*/ 244788 w 582387"/>
                <a:gd name="connsiteY8" fmla="*/ 262188 h 287651"/>
                <a:gd name="connsiteX9" fmla="*/ 3488 w 582387"/>
                <a:gd name="connsiteY9" fmla="*/ 162176 h 28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387" h="287651">
                  <a:moveTo>
                    <a:pt x="3488" y="162176"/>
                  </a:moveTo>
                  <a:cubicBezTo>
                    <a:pt x="36561" y="165086"/>
                    <a:pt x="357235" y="262188"/>
                    <a:pt x="443225" y="279651"/>
                  </a:cubicBezTo>
                  <a:cubicBezTo>
                    <a:pt x="529215" y="297114"/>
                    <a:pt x="496406" y="282826"/>
                    <a:pt x="519425" y="266951"/>
                  </a:cubicBezTo>
                  <a:cubicBezTo>
                    <a:pt x="542444" y="251076"/>
                    <a:pt x="574723" y="228851"/>
                    <a:pt x="581338" y="184401"/>
                  </a:cubicBezTo>
                  <a:cubicBezTo>
                    <a:pt x="587953" y="139951"/>
                    <a:pt x="561230" y="6601"/>
                    <a:pt x="559113" y="251"/>
                  </a:cubicBezTo>
                  <a:cubicBezTo>
                    <a:pt x="556996" y="-6099"/>
                    <a:pt x="569432" y="109788"/>
                    <a:pt x="568638" y="146301"/>
                  </a:cubicBezTo>
                  <a:cubicBezTo>
                    <a:pt x="567844" y="182814"/>
                    <a:pt x="581602" y="197366"/>
                    <a:pt x="554350" y="219326"/>
                  </a:cubicBezTo>
                  <a:cubicBezTo>
                    <a:pt x="527098" y="241286"/>
                    <a:pt x="456719" y="270919"/>
                    <a:pt x="405125" y="278063"/>
                  </a:cubicBezTo>
                  <a:cubicBezTo>
                    <a:pt x="353531" y="285207"/>
                    <a:pt x="307759" y="280709"/>
                    <a:pt x="244788" y="262188"/>
                  </a:cubicBezTo>
                  <a:cubicBezTo>
                    <a:pt x="181817" y="243667"/>
                    <a:pt x="-29585" y="159266"/>
                    <a:pt x="3488" y="162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3" name="フリーフォーム: 図形 1002">
              <a:extLst>
                <a:ext uri="{FF2B5EF4-FFF2-40B4-BE49-F238E27FC236}">
                  <a16:creationId xmlns:a16="http://schemas.microsoft.com/office/drawing/2014/main" id="{DD7CBC97-2553-4A53-B0C9-DA1785D8DE96}"/>
                </a:ext>
              </a:extLst>
            </p:cNvPr>
            <p:cNvSpPr/>
            <p:nvPr/>
          </p:nvSpPr>
          <p:spPr>
            <a:xfrm>
              <a:off x="3029491" y="2791359"/>
              <a:ext cx="232453" cy="1003842"/>
            </a:xfrm>
            <a:custGeom>
              <a:avLst/>
              <a:gdLst>
                <a:gd name="connsiteX0" fmla="*/ 126459 w 232453"/>
                <a:gd name="connsiteY0" fmla="*/ 524 h 1003842"/>
                <a:gd name="connsiteX1" fmla="*/ 173026 w 232453"/>
                <a:gd name="connsiteY1" fmla="*/ 732891 h 1003842"/>
                <a:gd name="connsiteX2" fmla="*/ 198426 w 232453"/>
                <a:gd name="connsiteY2" fmla="*/ 819674 h 1003842"/>
                <a:gd name="connsiteX3" fmla="*/ 232292 w 232453"/>
                <a:gd name="connsiteY3" fmla="*/ 404808 h 1003842"/>
                <a:gd name="connsiteX4" fmla="*/ 183609 w 232453"/>
                <a:gd name="connsiteY4" fmla="*/ 296858 h 1003842"/>
                <a:gd name="connsiteX5" fmla="*/ 86242 w 232453"/>
                <a:gd name="connsiteY5" fmla="*/ 806974 h 1003842"/>
                <a:gd name="connsiteX6" fmla="*/ 126459 w 232453"/>
                <a:gd name="connsiteY6" fmla="*/ 1003824 h 1003842"/>
                <a:gd name="connsiteX7" fmla="*/ 3692 w 232453"/>
                <a:gd name="connsiteY7" fmla="*/ 798508 h 1003842"/>
                <a:gd name="connsiteX8" fmla="*/ 41792 w 232453"/>
                <a:gd name="connsiteY8" fmla="*/ 618591 h 1003842"/>
                <a:gd name="connsiteX9" fmla="*/ 126459 w 232453"/>
                <a:gd name="connsiteY9" fmla="*/ 524 h 100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453" h="1003842">
                  <a:moveTo>
                    <a:pt x="126459" y="524"/>
                  </a:moveTo>
                  <a:cubicBezTo>
                    <a:pt x="148331" y="19574"/>
                    <a:pt x="161032" y="596366"/>
                    <a:pt x="173026" y="732891"/>
                  </a:cubicBezTo>
                  <a:cubicBezTo>
                    <a:pt x="185020" y="869416"/>
                    <a:pt x="188548" y="874354"/>
                    <a:pt x="198426" y="819674"/>
                  </a:cubicBezTo>
                  <a:cubicBezTo>
                    <a:pt x="208304" y="764994"/>
                    <a:pt x="234762" y="491944"/>
                    <a:pt x="232292" y="404808"/>
                  </a:cubicBezTo>
                  <a:cubicBezTo>
                    <a:pt x="229823" y="317672"/>
                    <a:pt x="207951" y="229830"/>
                    <a:pt x="183609" y="296858"/>
                  </a:cubicBezTo>
                  <a:cubicBezTo>
                    <a:pt x="159267" y="363886"/>
                    <a:pt x="95767" y="689146"/>
                    <a:pt x="86242" y="806974"/>
                  </a:cubicBezTo>
                  <a:cubicBezTo>
                    <a:pt x="76717" y="924802"/>
                    <a:pt x="140217" y="1005235"/>
                    <a:pt x="126459" y="1003824"/>
                  </a:cubicBezTo>
                  <a:cubicBezTo>
                    <a:pt x="112701" y="1002413"/>
                    <a:pt x="17803" y="862713"/>
                    <a:pt x="3692" y="798508"/>
                  </a:cubicBezTo>
                  <a:cubicBezTo>
                    <a:pt x="-10419" y="734303"/>
                    <a:pt x="18861" y="750177"/>
                    <a:pt x="41792" y="618591"/>
                  </a:cubicBezTo>
                  <a:cubicBezTo>
                    <a:pt x="64723" y="487005"/>
                    <a:pt x="104587" y="-18526"/>
                    <a:pt x="126459" y="5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4" name="フリーフォーム: 図形 1003">
              <a:extLst>
                <a:ext uri="{FF2B5EF4-FFF2-40B4-BE49-F238E27FC236}">
                  <a16:creationId xmlns:a16="http://schemas.microsoft.com/office/drawing/2014/main" id="{DDD8DCF0-9E68-4524-B738-547698F34DD2}"/>
                </a:ext>
              </a:extLst>
            </p:cNvPr>
            <p:cNvSpPr/>
            <p:nvPr/>
          </p:nvSpPr>
          <p:spPr>
            <a:xfrm>
              <a:off x="1696213" y="2770474"/>
              <a:ext cx="85721" cy="274213"/>
            </a:xfrm>
            <a:custGeom>
              <a:avLst/>
              <a:gdLst>
                <a:gd name="connsiteX0" fmla="*/ 5587 w 85721"/>
                <a:gd name="connsiteY0" fmla="*/ 272764 h 274213"/>
                <a:gd name="connsiteX1" fmla="*/ 84962 w 85721"/>
                <a:gd name="connsiteY1" fmla="*/ 9239 h 274213"/>
                <a:gd name="connsiteX2" fmla="*/ 43687 w 85721"/>
                <a:gd name="connsiteY2" fmla="*/ 64801 h 274213"/>
                <a:gd name="connsiteX3" fmla="*/ 10350 w 85721"/>
                <a:gd name="connsiteY3" fmla="*/ 114014 h 274213"/>
                <a:gd name="connsiteX4" fmla="*/ 5587 w 85721"/>
                <a:gd name="connsiteY4" fmla="*/ 272764 h 274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1" h="274213">
                  <a:moveTo>
                    <a:pt x="5587" y="272764"/>
                  </a:moveTo>
                  <a:cubicBezTo>
                    <a:pt x="18022" y="255301"/>
                    <a:pt x="78612" y="43899"/>
                    <a:pt x="84962" y="9239"/>
                  </a:cubicBezTo>
                  <a:cubicBezTo>
                    <a:pt x="91312" y="-25422"/>
                    <a:pt x="56122" y="47338"/>
                    <a:pt x="43687" y="64801"/>
                  </a:cubicBezTo>
                  <a:cubicBezTo>
                    <a:pt x="31252" y="82263"/>
                    <a:pt x="16171" y="83322"/>
                    <a:pt x="10350" y="114014"/>
                  </a:cubicBezTo>
                  <a:cubicBezTo>
                    <a:pt x="4529" y="144706"/>
                    <a:pt x="-6848" y="290227"/>
                    <a:pt x="5587" y="2727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5" name="フリーフォーム: 図形 1004">
              <a:extLst>
                <a:ext uri="{FF2B5EF4-FFF2-40B4-BE49-F238E27FC236}">
                  <a16:creationId xmlns:a16="http://schemas.microsoft.com/office/drawing/2014/main" id="{64E1C4DD-262A-4FD2-8095-43D822454B7E}"/>
                </a:ext>
              </a:extLst>
            </p:cNvPr>
            <p:cNvSpPr/>
            <p:nvPr/>
          </p:nvSpPr>
          <p:spPr>
            <a:xfrm>
              <a:off x="1741080" y="2764863"/>
              <a:ext cx="296459" cy="73620"/>
            </a:xfrm>
            <a:custGeom>
              <a:avLst/>
              <a:gdLst>
                <a:gd name="connsiteX0" fmla="*/ 5170 w 296459"/>
                <a:gd name="connsiteY0" fmla="*/ 73587 h 73620"/>
                <a:gd name="connsiteX1" fmla="*/ 290920 w 296459"/>
                <a:gd name="connsiteY1" fmla="*/ 2150 h 73620"/>
                <a:gd name="connsiteX2" fmla="*/ 187733 w 296459"/>
                <a:gd name="connsiteY2" fmla="*/ 18025 h 73620"/>
                <a:gd name="connsiteX3" fmla="*/ 109945 w 296459"/>
                <a:gd name="connsiteY3" fmla="*/ 11675 h 73620"/>
                <a:gd name="connsiteX4" fmla="*/ 5170 w 296459"/>
                <a:gd name="connsiteY4" fmla="*/ 73587 h 7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459" h="73620">
                  <a:moveTo>
                    <a:pt x="5170" y="73587"/>
                  </a:moveTo>
                  <a:cubicBezTo>
                    <a:pt x="35332" y="72000"/>
                    <a:pt x="260493" y="11410"/>
                    <a:pt x="290920" y="2150"/>
                  </a:cubicBezTo>
                  <a:cubicBezTo>
                    <a:pt x="321347" y="-7110"/>
                    <a:pt x="217895" y="16438"/>
                    <a:pt x="187733" y="18025"/>
                  </a:cubicBezTo>
                  <a:cubicBezTo>
                    <a:pt x="157571" y="19612"/>
                    <a:pt x="134287" y="3473"/>
                    <a:pt x="109945" y="11675"/>
                  </a:cubicBezTo>
                  <a:cubicBezTo>
                    <a:pt x="85603" y="19877"/>
                    <a:pt x="-24992" y="75174"/>
                    <a:pt x="5170" y="735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6" name="フリーフォーム: 図形 1005">
              <a:extLst>
                <a:ext uri="{FF2B5EF4-FFF2-40B4-BE49-F238E27FC236}">
                  <a16:creationId xmlns:a16="http://schemas.microsoft.com/office/drawing/2014/main" id="{EE22EA8E-4AC8-480A-A7C9-06161F9D084A}"/>
                </a:ext>
              </a:extLst>
            </p:cNvPr>
            <p:cNvSpPr/>
            <p:nvPr/>
          </p:nvSpPr>
          <p:spPr>
            <a:xfrm>
              <a:off x="1657822" y="2841624"/>
              <a:ext cx="188657" cy="455394"/>
            </a:xfrm>
            <a:custGeom>
              <a:avLst/>
              <a:gdLst>
                <a:gd name="connsiteX0" fmla="*/ 188441 w 188657"/>
                <a:gd name="connsiteY0" fmla="*/ 19051 h 455394"/>
                <a:gd name="connsiteX1" fmla="*/ 124941 w 188657"/>
                <a:gd name="connsiteY1" fmla="*/ 150814 h 455394"/>
                <a:gd name="connsiteX2" fmla="*/ 45566 w 188657"/>
                <a:gd name="connsiteY2" fmla="*/ 206376 h 455394"/>
                <a:gd name="connsiteX3" fmla="*/ 26516 w 188657"/>
                <a:gd name="connsiteY3" fmla="*/ 236539 h 455394"/>
                <a:gd name="connsiteX4" fmla="*/ 18578 w 188657"/>
                <a:gd name="connsiteY4" fmla="*/ 449264 h 455394"/>
                <a:gd name="connsiteX5" fmla="*/ 18578 w 188657"/>
                <a:gd name="connsiteY5" fmla="*/ 377826 h 455394"/>
                <a:gd name="connsiteX6" fmla="*/ 1116 w 188657"/>
                <a:gd name="connsiteY6" fmla="*/ 171451 h 455394"/>
                <a:gd name="connsiteX7" fmla="*/ 55091 w 188657"/>
                <a:gd name="connsiteY7" fmla="*/ 1 h 455394"/>
                <a:gd name="connsiteX8" fmla="*/ 39216 w 188657"/>
                <a:gd name="connsiteY8" fmla="*/ 168276 h 455394"/>
                <a:gd name="connsiteX9" fmla="*/ 78903 w 188657"/>
                <a:gd name="connsiteY9" fmla="*/ 187326 h 455394"/>
                <a:gd name="connsiteX10" fmla="*/ 143991 w 188657"/>
                <a:gd name="connsiteY10" fmla="*/ 109539 h 455394"/>
                <a:gd name="connsiteX11" fmla="*/ 188441 w 188657"/>
                <a:gd name="connsiteY11" fmla="*/ 19051 h 455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8657" h="455394">
                  <a:moveTo>
                    <a:pt x="188441" y="19051"/>
                  </a:moveTo>
                  <a:cubicBezTo>
                    <a:pt x="185266" y="25930"/>
                    <a:pt x="148753" y="119593"/>
                    <a:pt x="124941" y="150814"/>
                  </a:cubicBezTo>
                  <a:cubicBezTo>
                    <a:pt x="101129" y="182035"/>
                    <a:pt x="61970" y="192088"/>
                    <a:pt x="45566" y="206376"/>
                  </a:cubicBezTo>
                  <a:cubicBezTo>
                    <a:pt x="29162" y="220664"/>
                    <a:pt x="31014" y="196058"/>
                    <a:pt x="26516" y="236539"/>
                  </a:cubicBezTo>
                  <a:cubicBezTo>
                    <a:pt x="22018" y="277020"/>
                    <a:pt x="19901" y="425716"/>
                    <a:pt x="18578" y="449264"/>
                  </a:cubicBezTo>
                  <a:cubicBezTo>
                    <a:pt x="17255" y="472812"/>
                    <a:pt x="21488" y="424128"/>
                    <a:pt x="18578" y="377826"/>
                  </a:cubicBezTo>
                  <a:cubicBezTo>
                    <a:pt x="15668" y="331524"/>
                    <a:pt x="-4970" y="234422"/>
                    <a:pt x="1116" y="171451"/>
                  </a:cubicBezTo>
                  <a:cubicBezTo>
                    <a:pt x="7201" y="108480"/>
                    <a:pt x="48741" y="530"/>
                    <a:pt x="55091" y="1"/>
                  </a:cubicBezTo>
                  <a:cubicBezTo>
                    <a:pt x="61441" y="-528"/>
                    <a:pt x="35247" y="137055"/>
                    <a:pt x="39216" y="168276"/>
                  </a:cubicBezTo>
                  <a:cubicBezTo>
                    <a:pt x="43185" y="199497"/>
                    <a:pt x="61440" y="197116"/>
                    <a:pt x="78903" y="187326"/>
                  </a:cubicBezTo>
                  <a:cubicBezTo>
                    <a:pt x="96365" y="177537"/>
                    <a:pt x="128910" y="137056"/>
                    <a:pt x="143991" y="109539"/>
                  </a:cubicBezTo>
                  <a:cubicBezTo>
                    <a:pt x="159072" y="82022"/>
                    <a:pt x="191616" y="12172"/>
                    <a:pt x="188441" y="190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7" name="フリーフォーム: 図形 1006">
              <a:extLst>
                <a:ext uri="{FF2B5EF4-FFF2-40B4-BE49-F238E27FC236}">
                  <a16:creationId xmlns:a16="http://schemas.microsoft.com/office/drawing/2014/main" id="{CF76FD85-5240-456A-9907-BABCB68C9985}"/>
                </a:ext>
              </a:extLst>
            </p:cNvPr>
            <p:cNvSpPr/>
            <p:nvPr/>
          </p:nvSpPr>
          <p:spPr>
            <a:xfrm>
              <a:off x="2516188" y="2474913"/>
              <a:ext cx="417919" cy="386322"/>
            </a:xfrm>
            <a:custGeom>
              <a:avLst/>
              <a:gdLst>
                <a:gd name="connsiteX0" fmla="*/ 0 w 417919"/>
                <a:gd name="connsiteY0" fmla="*/ 0 h 386322"/>
                <a:gd name="connsiteX1" fmla="*/ 320675 w 417919"/>
                <a:gd name="connsiteY1" fmla="*/ 203200 h 386322"/>
                <a:gd name="connsiteX2" fmla="*/ 417512 w 417919"/>
                <a:gd name="connsiteY2" fmla="*/ 385762 h 386322"/>
                <a:gd name="connsiteX3" fmla="*/ 347662 w 417919"/>
                <a:gd name="connsiteY3" fmla="*/ 255587 h 386322"/>
                <a:gd name="connsiteX4" fmla="*/ 171450 w 417919"/>
                <a:gd name="connsiteY4" fmla="*/ 125412 h 386322"/>
                <a:gd name="connsiteX5" fmla="*/ 338137 w 417919"/>
                <a:gd name="connsiteY5" fmla="*/ 241300 h 386322"/>
                <a:gd name="connsiteX6" fmla="*/ 138112 w 417919"/>
                <a:gd name="connsiteY6" fmla="*/ 107950 h 386322"/>
                <a:gd name="connsiteX7" fmla="*/ 0 w 417919"/>
                <a:gd name="connsiteY7" fmla="*/ 0 h 3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7919" h="386322">
                  <a:moveTo>
                    <a:pt x="0" y="0"/>
                  </a:moveTo>
                  <a:cubicBezTo>
                    <a:pt x="125545" y="69453"/>
                    <a:pt x="251090" y="138906"/>
                    <a:pt x="320675" y="203200"/>
                  </a:cubicBezTo>
                  <a:cubicBezTo>
                    <a:pt x="390260" y="267494"/>
                    <a:pt x="413014" y="377031"/>
                    <a:pt x="417512" y="385762"/>
                  </a:cubicBezTo>
                  <a:cubicBezTo>
                    <a:pt x="422010" y="394493"/>
                    <a:pt x="388672" y="298979"/>
                    <a:pt x="347662" y="255587"/>
                  </a:cubicBezTo>
                  <a:cubicBezTo>
                    <a:pt x="306652" y="212195"/>
                    <a:pt x="173038" y="127793"/>
                    <a:pt x="171450" y="125412"/>
                  </a:cubicBezTo>
                  <a:cubicBezTo>
                    <a:pt x="169863" y="123031"/>
                    <a:pt x="343693" y="244210"/>
                    <a:pt x="338137" y="241300"/>
                  </a:cubicBezTo>
                  <a:cubicBezTo>
                    <a:pt x="332581" y="238390"/>
                    <a:pt x="193410" y="144727"/>
                    <a:pt x="138112" y="1079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8" name="フリーフォーム: 図形 1007">
              <a:extLst>
                <a:ext uri="{FF2B5EF4-FFF2-40B4-BE49-F238E27FC236}">
                  <a16:creationId xmlns:a16="http://schemas.microsoft.com/office/drawing/2014/main" id="{3DD47D79-73B0-4CE2-9FB4-62995560D42A}"/>
                </a:ext>
              </a:extLst>
            </p:cNvPr>
            <p:cNvSpPr/>
            <p:nvPr/>
          </p:nvSpPr>
          <p:spPr>
            <a:xfrm>
              <a:off x="2464561" y="2922845"/>
              <a:ext cx="274457" cy="507174"/>
            </a:xfrm>
            <a:custGeom>
              <a:avLst/>
              <a:gdLst>
                <a:gd name="connsiteX0" fmla="*/ 110364 w 274457"/>
                <a:gd name="connsiteY0" fmla="*/ 7680 h 507174"/>
                <a:gd name="connsiteX1" fmla="*/ 265939 w 274457"/>
                <a:gd name="connsiteY1" fmla="*/ 260093 h 507174"/>
                <a:gd name="connsiteX2" fmla="*/ 253239 w 274457"/>
                <a:gd name="connsiteY2" fmla="*/ 498218 h 507174"/>
                <a:gd name="connsiteX3" fmla="*/ 246889 w 274457"/>
                <a:gd name="connsiteY3" fmla="*/ 426780 h 507174"/>
                <a:gd name="connsiteX4" fmla="*/ 99252 w 274457"/>
                <a:gd name="connsiteY4" fmla="*/ 145793 h 507174"/>
                <a:gd name="connsiteX5" fmla="*/ 827 w 274457"/>
                <a:gd name="connsiteY5" fmla="*/ 42605 h 507174"/>
                <a:gd name="connsiteX6" fmla="*/ 153227 w 274457"/>
                <a:gd name="connsiteY6" fmla="*/ 168018 h 507174"/>
                <a:gd name="connsiteX7" fmla="*/ 27814 w 274457"/>
                <a:gd name="connsiteY7" fmla="*/ 29905 h 507174"/>
                <a:gd name="connsiteX8" fmla="*/ 242127 w 274457"/>
                <a:gd name="connsiteY8" fmla="*/ 312480 h 507174"/>
                <a:gd name="connsiteX9" fmla="*/ 183389 w 274457"/>
                <a:gd name="connsiteY9" fmla="*/ 156905 h 507174"/>
                <a:gd name="connsiteX10" fmla="*/ 75439 w 274457"/>
                <a:gd name="connsiteY10" fmla="*/ 72768 h 507174"/>
                <a:gd name="connsiteX11" fmla="*/ 110364 w 274457"/>
                <a:gd name="connsiteY11" fmla="*/ 7680 h 50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4457" h="507174">
                  <a:moveTo>
                    <a:pt x="110364" y="7680"/>
                  </a:moveTo>
                  <a:cubicBezTo>
                    <a:pt x="142114" y="38901"/>
                    <a:pt x="242127" y="178337"/>
                    <a:pt x="265939" y="260093"/>
                  </a:cubicBezTo>
                  <a:cubicBezTo>
                    <a:pt x="289752" y="341849"/>
                    <a:pt x="256414" y="470437"/>
                    <a:pt x="253239" y="498218"/>
                  </a:cubicBezTo>
                  <a:cubicBezTo>
                    <a:pt x="250064" y="525999"/>
                    <a:pt x="272554" y="485518"/>
                    <a:pt x="246889" y="426780"/>
                  </a:cubicBezTo>
                  <a:cubicBezTo>
                    <a:pt x="221225" y="368043"/>
                    <a:pt x="140262" y="209822"/>
                    <a:pt x="99252" y="145793"/>
                  </a:cubicBezTo>
                  <a:cubicBezTo>
                    <a:pt x="58242" y="81764"/>
                    <a:pt x="-8169" y="38901"/>
                    <a:pt x="827" y="42605"/>
                  </a:cubicBezTo>
                  <a:cubicBezTo>
                    <a:pt x="9823" y="46309"/>
                    <a:pt x="148729" y="170135"/>
                    <a:pt x="153227" y="168018"/>
                  </a:cubicBezTo>
                  <a:cubicBezTo>
                    <a:pt x="157725" y="165901"/>
                    <a:pt x="12997" y="5828"/>
                    <a:pt x="27814" y="29905"/>
                  </a:cubicBezTo>
                  <a:cubicBezTo>
                    <a:pt x="42631" y="53982"/>
                    <a:pt x="216198" y="291313"/>
                    <a:pt x="242127" y="312480"/>
                  </a:cubicBezTo>
                  <a:cubicBezTo>
                    <a:pt x="268056" y="333647"/>
                    <a:pt x="211170" y="196857"/>
                    <a:pt x="183389" y="156905"/>
                  </a:cubicBezTo>
                  <a:cubicBezTo>
                    <a:pt x="155608" y="116953"/>
                    <a:pt x="93166" y="96581"/>
                    <a:pt x="75439" y="72768"/>
                  </a:cubicBezTo>
                  <a:cubicBezTo>
                    <a:pt x="57712" y="48956"/>
                    <a:pt x="78614" y="-23541"/>
                    <a:pt x="110364" y="7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9" name="フリーフォーム: 図形 1008">
              <a:extLst>
                <a:ext uri="{FF2B5EF4-FFF2-40B4-BE49-F238E27FC236}">
                  <a16:creationId xmlns:a16="http://schemas.microsoft.com/office/drawing/2014/main" id="{AF94E120-EF9B-41ED-9232-290CF773E39F}"/>
                </a:ext>
              </a:extLst>
            </p:cNvPr>
            <p:cNvSpPr/>
            <p:nvPr/>
          </p:nvSpPr>
          <p:spPr>
            <a:xfrm>
              <a:off x="2720041" y="2651188"/>
              <a:ext cx="217459" cy="807956"/>
            </a:xfrm>
            <a:custGeom>
              <a:avLst/>
              <a:gdLst>
                <a:gd name="connsiteX0" fmla="*/ 5697 w 217459"/>
                <a:gd name="connsiteY0" fmla="*/ 18987 h 807956"/>
                <a:gd name="connsiteX1" fmla="*/ 37447 w 217459"/>
                <a:gd name="connsiteY1" fmla="*/ 66612 h 807956"/>
                <a:gd name="connsiteX2" fmla="*/ 210484 w 217459"/>
                <a:gd name="connsiteY2" fmla="*/ 434912 h 807956"/>
                <a:gd name="connsiteX3" fmla="*/ 183497 w 217459"/>
                <a:gd name="connsiteY3" fmla="*/ 796862 h 807956"/>
                <a:gd name="connsiteX4" fmla="*/ 183497 w 217459"/>
                <a:gd name="connsiteY4" fmla="*/ 668275 h 807956"/>
                <a:gd name="connsiteX5" fmla="*/ 81897 w 217459"/>
                <a:gd name="connsiteY5" fmla="*/ 201550 h 807956"/>
                <a:gd name="connsiteX6" fmla="*/ 183497 w 217459"/>
                <a:gd name="connsiteY6" fmla="*/ 465075 h 807956"/>
                <a:gd name="connsiteX7" fmla="*/ 119997 w 217459"/>
                <a:gd name="connsiteY7" fmla="*/ 280925 h 807956"/>
                <a:gd name="connsiteX8" fmla="*/ 5697 w 217459"/>
                <a:gd name="connsiteY8" fmla="*/ 18987 h 80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459" h="807956">
                  <a:moveTo>
                    <a:pt x="5697" y="18987"/>
                  </a:moveTo>
                  <a:cubicBezTo>
                    <a:pt x="-8061" y="-16732"/>
                    <a:pt x="3316" y="-2709"/>
                    <a:pt x="37447" y="66612"/>
                  </a:cubicBezTo>
                  <a:cubicBezTo>
                    <a:pt x="71578" y="135933"/>
                    <a:pt x="186142" y="313204"/>
                    <a:pt x="210484" y="434912"/>
                  </a:cubicBezTo>
                  <a:cubicBezTo>
                    <a:pt x="234826" y="556620"/>
                    <a:pt x="187995" y="757968"/>
                    <a:pt x="183497" y="796862"/>
                  </a:cubicBezTo>
                  <a:cubicBezTo>
                    <a:pt x="178999" y="835756"/>
                    <a:pt x="200430" y="767494"/>
                    <a:pt x="183497" y="668275"/>
                  </a:cubicBezTo>
                  <a:cubicBezTo>
                    <a:pt x="166564" y="569056"/>
                    <a:pt x="81897" y="235417"/>
                    <a:pt x="81897" y="201550"/>
                  </a:cubicBezTo>
                  <a:cubicBezTo>
                    <a:pt x="81897" y="167683"/>
                    <a:pt x="177147" y="451846"/>
                    <a:pt x="183497" y="465075"/>
                  </a:cubicBezTo>
                  <a:cubicBezTo>
                    <a:pt x="189847" y="478304"/>
                    <a:pt x="150424" y="355273"/>
                    <a:pt x="119997" y="280925"/>
                  </a:cubicBezTo>
                  <a:cubicBezTo>
                    <a:pt x="89570" y="206577"/>
                    <a:pt x="19455" y="54706"/>
                    <a:pt x="5697" y="189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0" name="フリーフォーム: 図形 1009">
              <a:extLst>
                <a:ext uri="{FF2B5EF4-FFF2-40B4-BE49-F238E27FC236}">
                  <a16:creationId xmlns:a16="http://schemas.microsoft.com/office/drawing/2014/main" id="{8AD971BA-F1B9-465C-A639-078299117B6E}"/>
                </a:ext>
              </a:extLst>
            </p:cNvPr>
            <p:cNvSpPr/>
            <p:nvPr/>
          </p:nvSpPr>
          <p:spPr>
            <a:xfrm>
              <a:off x="1656565" y="3240020"/>
              <a:ext cx="754242" cy="179586"/>
            </a:xfrm>
            <a:custGeom>
              <a:avLst/>
              <a:gdLst>
                <a:gd name="connsiteX0" fmla="*/ 785 w 754242"/>
                <a:gd name="connsiteY0" fmla="*/ 17530 h 179586"/>
                <a:gd name="connsiteX1" fmla="*/ 396602 w 754242"/>
                <a:gd name="connsiteY1" fmla="*/ 55630 h 179586"/>
                <a:gd name="connsiteX2" fmla="*/ 750085 w 754242"/>
                <a:gd name="connsiteY2" fmla="*/ 178397 h 179586"/>
                <a:gd name="connsiteX3" fmla="*/ 599802 w 754242"/>
                <a:gd name="connsiteY3" fmla="*/ 121247 h 179586"/>
                <a:gd name="connsiteX4" fmla="*/ 345802 w 754242"/>
                <a:gd name="connsiteY4" fmla="*/ 32347 h 179586"/>
                <a:gd name="connsiteX5" fmla="*/ 199752 w 754242"/>
                <a:gd name="connsiteY5" fmla="*/ 597 h 179586"/>
                <a:gd name="connsiteX6" fmla="*/ 540535 w 754242"/>
                <a:gd name="connsiteY6" fmla="*/ 55630 h 179586"/>
                <a:gd name="connsiteX7" fmla="*/ 301352 w 754242"/>
                <a:gd name="connsiteY7" fmla="*/ 11180 h 179586"/>
                <a:gd name="connsiteX8" fmla="*/ 785 w 754242"/>
                <a:gd name="connsiteY8" fmla="*/ 17530 h 17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4242" h="179586">
                  <a:moveTo>
                    <a:pt x="785" y="17530"/>
                  </a:moveTo>
                  <a:cubicBezTo>
                    <a:pt x="16660" y="24938"/>
                    <a:pt x="271719" y="28819"/>
                    <a:pt x="396602" y="55630"/>
                  </a:cubicBezTo>
                  <a:cubicBezTo>
                    <a:pt x="521485" y="82441"/>
                    <a:pt x="716218" y="167461"/>
                    <a:pt x="750085" y="178397"/>
                  </a:cubicBezTo>
                  <a:cubicBezTo>
                    <a:pt x="783952" y="189333"/>
                    <a:pt x="599802" y="121247"/>
                    <a:pt x="599802" y="121247"/>
                  </a:cubicBezTo>
                  <a:cubicBezTo>
                    <a:pt x="532422" y="96905"/>
                    <a:pt x="412477" y="52455"/>
                    <a:pt x="345802" y="32347"/>
                  </a:cubicBezTo>
                  <a:cubicBezTo>
                    <a:pt x="279127" y="12239"/>
                    <a:pt x="167297" y="-3284"/>
                    <a:pt x="199752" y="597"/>
                  </a:cubicBezTo>
                  <a:cubicBezTo>
                    <a:pt x="232208" y="4477"/>
                    <a:pt x="523602" y="53866"/>
                    <a:pt x="540535" y="55630"/>
                  </a:cubicBezTo>
                  <a:cubicBezTo>
                    <a:pt x="557468" y="57394"/>
                    <a:pt x="388841" y="20352"/>
                    <a:pt x="301352" y="11180"/>
                  </a:cubicBezTo>
                  <a:cubicBezTo>
                    <a:pt x="213863" y="2008"/>
                    <a:pt x="-15090" y="10122"/>
                    <a:pt x="785" y="175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1" name="フリーフォーム: 図形 1010">
              <a:extLst>
                <a:ext uri="{FF2B5EF4-FFF2-40B4-BE49-F238E27FC236}">
                  <a16:creationId xmlns:a16="http://schemas.microsoft.com/office/drawing/2014/main" id="{1F4AA32B-5F80-4C17-9D58-572568460D95}"/>
                </a:ext>
              </a:extLst>
            </p:cNvPr>
            <p:cNvSpPr/>
            <p:nvPr/>
          </p:nvSpPr>
          <p:spPr>
            <a:xfrm>
              <a:off x="2667230" y="3224061"/>
              <a:ext cx="467659" cy="563212"/>
            </a:xfrm>
            <a:custGeom>
              <a:avLst/>
              <a:gdLst>
                <a:gd name="connsiteX0" fmla="*/ 4003 w 467659"/>
                <a:gd name="connsiteY0" fmla="*/ 71589 h 563212"/>
                <a:gd name="connsiteX1" fmla="*/ 82320 w 467659"/>
                <a:gd name="connsiteY1" fmla="*/ 541489 h 563212"/>
                <a:gd name="connsiteX2" fmla="*/ 139470 w 467659"/>
                <a:gd name="connsiteY2" fmla="*/ 475872 h 563212"/>
                <a:gd name="connsiteX3" fmla="*/ 253770 w 467659"/>
                <a:gd name="connsiteY3" fmla="*/ 395439 h 563212"/>
                <a:gd name="connsiteX4" fmla="*/ 323620 w 467659"/>
                <a:gd name="connsiteY4" fmla="*/ 353106 h 563212"/>
                <a:gd name="connsiteX5" fmla="*/ 467553 w 467659"/>
                <a:gd name="connsiteY5" fmla="*/ 1739 h 563212"/>
                <a:gd name="connsiteX6" fmla="*/ 342670 w 467659"/>
                <a:gd name="connsiteY6" fmla="*/ 230339 h 563212"/>
                <a:gd name="connsiteX7" fmla="*/ 109837 w 467659"/>
                <a:gd name="connsiteY7" fmla="*/ 505506 h 563212"/>
                <a:gd name="connsiteX8" fmla="*/ 101370 w 467659"/>
                <a:gd name="connsiteY8" fmla="*/ 431422 h 563212"/>
                <a:gd name="connsiteX9" fmla="*/ 105603 w 467659"/>
                <a:gd name="connsiteY9" fmla="*/ 365806 h 563212"/>
                <a:gd name="connsiteX10" fmla="*/ 23053 w 467659"/>
                <a:gd name="connsiteY10" fmla="*/ 207056 h 563212"/>
                <a:gd name="connsiteX11" fmla="*/ 4003 w 467659"/>
                <a:gd name="connsiteY11" fmla="*/ 71589 h 56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7659" h="563212">
                  <a:moveTo>
                    <a:pt x="4003" y="71589"/>
                  </a:moveTo>
                  <a:cubicBezTo>
                    <a:pt x="13881" y="127328"/>
                    <a:pt x="59742" y="474108"/>
                    <a:pt x="82320" y="541489"/>
                  </a:cubicBezTo>
                  <a:cubicBezTo>
                    <a:pt x="104898" y="608870"/>
                    <a:pt x="110895" y="500214"/>
                    <a:pt x="139470" y="475872"/>
                  </a:cubicBezTo>
                  <a:cubicBezTo>
                    <a:pt x="168045" y="451530"/>
                    <a:pt x="223078" y="415900"/>
                    <a:pt x="253770" y="395439"/>
                  </a:cubicBezTo>
                  <a:cubicBezTo>
                    <a:pt x="284462" y="374978"/>
                    <a:pt x="287990" y="418723"/>
                    <a:pt x="323620" y="353106"/>
                  </a:cubicBezTo>
                  <a:cubicBezTo>
                    <a:pt x="359250" y="287489"/>
                    <a:pt x="464378" y="22200"/>
                    <a:pt x="467553" y="1739"/>
                  </a:cubicBezTo>
                  <a:cubicBezTo>
                    <a:pt x="470728" y="-18722"/>
                    <a:pt x="402289" y="146378"/>
                    <a:pt x="342670" y="230339"/>
                  </a:cubicBezTo>
                  <a:cubicBezTo>
                    <a:pt x="283051" y="314300"/>
                    <a:pt x="150054" y="471992"/>
                    <a:pt x="109837" y="505506"/>
                  </a:cubicBezTo>
                  <a:cubicBezTo>
                    <a:pt x="69620" y="539020"/>
                    <a:pt x="102076" y="454705"/>
                    <a:pt x="101370" y="431422"/>
                  </a:cubicBezTo>
                  <a:cubicBezTo>
                    <a:pt x="100664" y="408139"/>
                    <a:pt x="118656" y="403200"/>
                    <a:pt x="105603" y="365806"/>
                  </a:cubicBezTo>
                  <a:cubicBezTo>
                    <a:pt x="92550" y="328412"/>
                    <a:pt x="42808" y="248684"/>
                    <a:pt x="23053" y="207056"/>
                  </a:cubicBezTo>
                  <a:cubicBezTo>
                    <a:pt x="3298" y="165428"/>
                    <a:pt x="-5875" y="15850"/>
                    <a:pt x="4003" y="715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2" name="フリーフォーム: 図形 1011">
              <a:extLst>
                <a:ext uri="{FF2B5EF4-FFF2-40B4-BE49-F238E27FC236}">
                  <a16:creationId xmlns:a16="http://schemas.microsoft.com/office/drawing/2014/main" id="{D42AEA27-5BC9-4C3D-B4F7-CCCD11C87E8F}"/>
                </a:ext>
              </a:extLst>
            </p:cNvPr>
            <p:cNvSpPr/>
            <p:nvPr/>
          </p:nvSpPr>
          <p:spPr>
            <a:xfrm>
              <a:off x="2625389" y="2624630"/>
              <a:ext cx="212960" cy="899686"/>
            </a:xfrm>
            <a:custGeom>
              <a:avLst/>
              <a:gdLst>
                <a:gd name="connsiteX0" fmla="*/ 64894 w 212960"/>
                <a:gd name="connsiteY0" fmla="*/ 37 h 899686"/>
                <a:gd name="connsiteX1" fmla="*/ 67011 w 212960"/>
                <a:gd name="connsiteY1" fmla="*/ 201120 h 899686"/>
                <a:gd name="connsiteX2" fmla="*/ 3511 w 212960"/>
                <a:gd name="connsiteY2" fmla="*/ 290020 h 899686"/>
                <a:gd name="connsiteX3" fmla="*/ 11978 w 212960"/>
                <a:gd name="connsiteY3" fmla="*/ 275203 h 899686"/>
                <a:gd name="connsiteX4" fmla="*/ 43728 w 212960"/>
                <a:gd name="connsiteY4" fmla="*/ 287903 h 899686"/>
                <a:gd name="connsiteX5" fmla="*/ 210944 w 212960"/>
                <a:gd name="connsiteY5" fmla="*/ 728170 h 899686"/>
                <a:gd name="connsiteX6" fmla="*/ 138978 w 212960"/>
                <a:gd name="connsiteY6" fmla="*/ 558837 h 899686"/>
                <a:gd name="connsiteX7" fmla="*/ 181311 w 212960"/>
                <a:gd name="connsiteY7" fmla="*/ 783203 h 899686"/>
                <a:gd name="connsiteX8" fmla="*/ 181311 w 212960"/>
                <a:gd name="connsiteY8" fmla="*/ 899620 h 899686"/>
                <a:gd name="connsiteX9" fmla="*/ 145328 w 212960"/>
                <a:gd name="connsiteY9" fmla="*/ 798020 h 899686"/>
                <a:gd name="connsiteX10" fmla="*/ 128394 w 212960"/>
                <a:gd name="connsiteY10" fmla="*/ 675253 h 899686"/>
                <a:gd name="connsiteX11" fmla="*/ 77594 w 212960"/>
                <a:gd name="connsiteY11" fmla="*/ 406437 h 899686"/>
                <a:gd name="connsiteX12" fmla="*/ 31028 w 212960"/>
                <a:gd name="connsiteY12" fmla="*/ 334470 h 899686"/>
                <a:gd name="connsiteX13" fmla="*/ 58544 w 212960"/>
                <a:gd name="connsiteY13" fmla="*/ 275203 h 899686"/>
                <a:gd name="connsiteX14" fmla="*/ 79711 w 212960"/>
                <a:gd name="connsiteY14" fmla="*/ 218053 h 899686"/>
                <a:gd name="connsiteX15" fmla="*/ 64894 w 212960"/>
                <a:gd name="connsiteY15" fmla="*/ 37 h 89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2960" h="899686">
                  <a:moveTo>
                    <a:pt x="64894" y="37"/>
                  </a:moveTo>
                  <a:cubicBezTo>
                    <a:pt x="62777" y="-2785"/>
                    <a:pt x="77242" y="152790"/>
                    <a:pt x="67011" y="201120"/>
                  </a:cubicBezTo>
                  <a:cubicBezTo>
                    <a:pt x="56780" y="249451"/>
                    <a:pt x="12683" y="277673"/>
                    <a:pt x="3511" y="290020"/>
                  </a:cubicBezTo>
                  <a:cubicBezTo>
                    <a:pt x="-5661" y="302367"/>
                    <a:pt x="5275" y="275556"/>
                    <a:pt x="11978" y="275203"/>
                  </a:cubicBezTo>
                  <a:cubicBezTo>
                    <a:pt x="18681" y="274850"/>
                    <a:pt x="10567" y="212409"/>
                    <a:pt x="43728" y="287903"/>
                  </a:cubicBezTo>
                  <a:cubicBezTo>
                    <a:pt x="76889" y="363398"/>
                    <a:pt x="195069" y="683015"/>
                    <a:pt x="210944" y="728170"/>
                  </a:cubicBezTo>
                  <a:cubicBezTo>
                    <a:pt x="226819" y="773325"/>
                    <a:pt x="143917" y="549665"/>
                    <a:pt x="138978" y="558837"/>
                  </a:cubicBezTo>
                  <a:cubicBezTo>
                    <a:pt x="134039" y="568009"/>
                    <a:pt x="174256" y="726406"/>
                    <a:pt x="181311" y="783203"/>
                  </a:cubicBezTo>
                  <a:cubicBezTo>
                    <a:pt x="188366" y="840000"/>
                    <a:pt x="187308" y="897151"/>
                    <a:pt x="181311" y="899620"/>
                  </a:cubicBezTo>
                  <a:cubicBezTo>
                    <a:pt x="175314" y="902090"/>
                    <a:pt x="154147" y="835414"/>
                    <a:pt x="145328" y="798020"/>
                  </a:cubicBezTo>
                  <a:cubicBezTo>
                    <a:pt x="136509" y="760626"/>
                    <a:pt x="139683" y="740517"/>
                    <a:pt x="128394" y="675253"/>
                  </a:cubicBezTo>
                  <a:cubicBezTo>
                    <a:pt x="117105" y="609989"/>
                    <a:pt x="93822" y="463234"/>
                    <a:pt x="77594" y="406437"/>
                  </a:cubicBezTo>
                  <a:cubicBezTo>
                    <a:pt x="61366" y="349640"/>
                    <a:pt x="34203" y="356342"/>
                    <a:pt x="31028" y="334470"/>
                  </a:cubicBezTo>
                  <a:cubicBezTo>
                    <a:pt x="27853" y="312598"/>
                    <a:pt x="50430" y="294606"/>
                    <a:pt x="58544" y="275203"/>
                  </a:cubicBezTo>
                  <a:cubicBezTo>
                    <a:pt x="66658" y="255800"/>
                    <a:pt x="74772" y="260739"/>
                    <a:pt x="79711" y="218053"/>
                  </a:cubicBezTo>
                  <a:cubicBezTo>
                    <a:pt x="84650" y="175367"/>
                    <a:pt x="67011" y="2859"/>
                    <a:pt x="64894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3" name="フリーフォーム: 図形 1012">
              <a:extLst>
                <a:ext uri="{FF2B5EF4-FFF2-40B4-BE49-F238E27FC236}">
                  <a16:creationId xmlns:a16="http://schemas.microsoft.com/office/drawing/2014/main" id="{2774F1B4-08E9-49F3-ADCC-9EF449EED465}"/>
                </a:ext>
              </a:extLst>
            </p:cNvPr>
            <p:cNvSpPr/>
            <p:nvPr/>
          </p:nvSpPr>
          <p:spPr>
            <a:xfrm>
              <a:off x="5208951" y="2935569"/>
              <a:ext cx="239645" cy="588939"/>
            </a:xfrm>
            <a:custGeom>
              <a:avLst/>
              <a:gdLst>
                <a:gd name="connsiteX0" fmla="*/ 239349 w 239645"/>
                <a:gd name="connsiteY0" fmla="*/ 248 h 588939"/>
                <a:gd name="connsiteX1" fmla="*/ 110232 w 239645"/>
                <a:gd name="connsiteY1" fmla="*/ 216148 h 588939"/>
                <a:gd name="connsiteX2" fmla="*/ 148332 w 239645"/>
                <a:gd name="connsiteY2" fmla="*/ 468031 h 588939"/>
                <a:gd name="connsiteX3" fmla="*/ 166 w 239645"/>
                <a:gd name="connsiteY3" fmla="*/ 588681 h 588939"/>
                <a:gd name="connsiteX4" fmla="*/ 118699 w 239645"/>
                <a:gd name="connsiteY4" fmla="*/ 495548 h 588939"/>
                <a:gd name="connsiteX5" fmla="*/ 103882 w 239645"/>
                <a:gd name="connsiteY5" fmla="*/ 347381 h 588939"/>
                <a:gd name="connsiteX6" fmla="*/ 67899 w 239645"/>
                <a:gd name="connsiteY6" fmla="*/ 258481 h 588939"/>
                <a:gd name="connsiteX7" fmla="*/ 239349 w 239645"/>
                <a:gd name="connsiteY7" fmla="*/ 248 h 588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645" h="588939">
                  <a:moveTo>
                    <a:pt x="239349" y="248"/>
                  </a:moveTo>
                  <a:cubicBezTo>
                    <a:pt x="246404" y="-6807"/>
                    <a:pt x="125401" y="138184"/>
                    <a:pt x="110232" y="216148"/>
                  </a:cubicBezTo>
                  <a:cubicBezTo>
                    <a:pt x="95062" y="294112"/>
                    <a:pt x="166676" y="405942"/>
                    <a:pt x="148332" y="468031"/>
                  </a:cubicBezTo>
                  <a:cubicBezTo>
                    <a:pt x="129988" y="530120"/>
                    <a:pt x="5105" y="584095"/>
                    <a:pt x="166" y="588681"/>
                  </a:cubicBezTo>
                  <a:cubicBezTo>
                    <a:pt x="-4773" y="593267"/>
                    <a:pt x="101413" y="535765"/>
                    <a:pt x="118699" y="495548"/>
                  </a:cubicBezTo>
                  <a:cubicBezTo>
                    <a:pt x="135985" y="455331"/>
                    <a:pt x="112349" y="386892"/>
                    <a:pt x="103882" y="347381"/>
                  </a:cubicBezTo>
                  <a:cubicBezTo>
                    <a:pt x="95415" y="307870"/>
                    <a:pt x="46380" y="311045"/>
                    <a:pt x="67899" y="258481"/>
                  </a:cubicBezTo>
                  <a:cubicBezTo>
                    <a:pt x="89418" y="205917"/>
                    <a:pt x="232294" y="7303"/>
                    <a:pt x="239349" y="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4" name="フリーフォーム: 図形 1013">
              <a:extLst>
                <a:ext uri="{FF2B5EF4-FFF2-40B4-BE49-F238E27FC236}">
                  <a16:creationId xmlns:a16="http://schemas.microsoft.com/office/drawing/2014/main" id="{5FA5DE5C-FD69-42A9-B200-1F5D9F822AA0}"/>
                </a:ext>
              </a:extLst>
            </p:cNvPr>
            <p:cNvSpPr/>
            <p:nvPr/>
          </p:nvSpPr>
          <p:spPr>
            <a:xfrm>
              <a:off x="1404504" y="3091564"/>
              <a:ext cx="825371" cy="324220"/>
            </a:xfrm>
            <a:custGeom>
              <a:avLst/>
              <a:gdLst>
                <a:gd name="connsiteX0" fmla="*/ 11546 w 825371"/>
                <a:gd name="connsiteY0" fmla="*/ 321561 h 324220"/>
                <a:gd name="connsiteX1" fmla="*/ 281421 w 825371"/>
                <a:gd name="connsiteY1" fmla="*/ 191386 h 324220"/>
                <a:gd name="connsiteX2" fmla="*/ 821171 w 825371"/>
                <a:gd name="connsiteY2" fmla="*/ 258061 h 324220"/>
                <a:gd name="connsiteX3" fmla="*/ 522721 w 825371"/>
                <a:gd name="connsiteY3" fmla="*/ 185036 h 324220"/>
                <a:gd name="connsiteX4" fmla="*/ 348096 w 825371"/>
                <a:gd name="connsiteY4" fmla="*/ 153286 h 324220"/>
                <a:gd name="connsiteX5" fmla="*/ 252846 w 825371"/>
                <a:gd name="connsiteY5" fmla="*/ 86611 h 324220"/>
                <a:gd name="connsiteX6" fmla="*/ 227446 w 825371"/>
                <a:gd name="connsiteY6" fmla="*/ 886 h 324220"/>
                <a:gd name="connsiteX7" fmla="*/ 202046 w 825371"/>
                <a:gd name="connsiteY7" fmla="*/ 143761 h 324220"/>
                <a:gd name="connsiteX8" fmla="*/ 192521 w 825371"/>
                <a:gd name="connsiteY8" fmla="*/ 178686 h 324220"/>
                <a:gd name="connsiteX9" fmla="*/ 62346 w 825371"/>
                <a:gd name="connsiteY9" fmla="*/ 270761 h 324220"/>
                <a:gd name="connsiteX10" fmla="*/ 11546 w 825371"/>
                <a:gd name="connsiteY10" fmla="*/ 321561 h 32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5371" h="324220">
                  <a:moveTo>
                    <a:pt x="11546" y="321561"/>
                  </a:moveTo>
                  <a:cubicBezTo>
                    <a:pt x="48059" y="308332"/>
                    <a:pt x="146484" y="201969"/>
                    <a:pt x="281421" y="191386"/>
                  </a:cubicBezTo>
                  <a:cubicBezTo>
                    <a:pt x="416359" y="180803"/>
                    <a:pt x="780954" y="259119"/>
                    <a:pt x="821171" y="258061"/>
                  </a:cubicBezTo>
                  <a:cubicBezTo>
                    <a:pt x="861388" y="257003"/>
                    <a:pt x="601567" y="202499"/>
                    <a:pt x="522721" y="185036"/>
                  </a:cubicBezTo>
                  <a:cubicBezTo>
                    <a:pt x="443875" y="167573"/>
                    <a:pt x="393075" y="169690"/>
                    <a:pt x="348096" y="153286"/>
                  </a:cubicBezTo>
                  <a:cubicBezTo>
                    <a:pt x="303117" y="136882"/>
                    <a:pt x="272954" y="112011"/>
                    <a:pt x="252846" y="86611"/>
                  </a:cubicBezTo>
                  <a:cubicBezTo>
                    <a:pt x="232738" y="61211"/>
                    <a:pt x="235913" y="-8639"/>
                    <a:pt x="227446" y="886"/>
                  </a:cubicBezTo>
                  <a:cubicBezTo>
                    <a:pt x="218979" y="10411"/>
                    <a:pt x="207867" y="114128"/>
                    <a:pt x="202046" y="143761"/>
                  </a:cubicBezTo>
                  <a:cubicBezTo>
                    <a:pt x="196225" y="173394"/>
                    <a:pt x="215804" y="157519"/>
                    <a:pt x="192521" y="178686"/>
                  </a:cubicBezTo>
                  <a:cubicBezTo>
                    <a:pt x="169238" y="199853"/>
                    <a:pt x="90392" y="245890"/>
                    <a:pt x="62346" y="270761"/>
                  </a:cubicBezTo>
                  <a:cubicBezTo>
                    <a:pt x="34300" y="295632"/>
                    <a:pt x="-24967" y="334790"/>
                    <a:pt x="11546" y="3215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5" name="フリーフォーム: 図形 1014">
              <a:extLst>
                <a:ext uri="{FF2B5EF4-FFF2-40B4-BE49-F238E27FC236}">
                  <a16:creationId xmlns:a16="http://schemas.microsoft.com/office/drawing/2014/main" id="{1CD957C8-806C-4372-9671-6C9AFB29C206}"/>
                </a:ext>
              </a:extLst>
            </p:cNvPr>
            <p:cNvSpPr/>
            <p:nvPr/>
          </p:nvSpPr>
          <p:spPr>
            <a:xfrm>
              <a:off x="1466536" y="3317457"/>
              <a:ext cx="517019" cy="537742"/>
            </a:xfrm>
            <a:custGeom>
              <a:avLst/>
              <a:gdLst>
                <a:gd name="connsiteX0" fmla="*/ 314 w 517019"/>
                <a:gd name="connsiteY0" fmla="*/ 77676 h 537742"/>
                <a:gd name="connsiteX1" fmla="*/ 400364 w 517019"/>
                <a:gd name="connsiteY1" fmla="*/ 14176 h 537742"/>
                <a:gd name="connsiteX2" fmla="*/ 514664 w 517019"/>
                <a:gd name="connsiteY2" fmla="*/ 14176 h 537742"/>
                <a:gd name="connsiteX3" fmla="*/ 322047 w 517019"/>
                <a:gd name="connsiteY3" fmla="*/ 168693 h 537742"/>
                <a:gd name="connsiteX4" fmla="*/ 15131 w 517019"/>
                <a:gd name="connsiteY4" fmla="*/ 536993 h 537742"/>
                <a:gd name="connsiteX5" fmla="*/ 506197 w 517019"/>
                <a:gd name="connsiteY5" fmla="*/ 62860 h 537742"/>
                <a:gd name="connsiteX6" fmla="*/ 68047 w 517019"/>
                <a:gd name="connsiteY6" fmla="*/ 471376 h 537742"/>
                <a:gd name="connsiteX7" fmla="*/ 326281 w 517019"/>
                <a:gd name="connsiteY7" fmla="*/ 170810 h 537742"/>
                <a:gd name="connsiteX8" fmla="*/ 281831 w 517019"/>
                <a:gd name="connsiteY8" fmla="*/ 145410 h 537742"/>
                <a:gd name="connsiteX9" fmla="*/ 140014 w 517019"/>
                <a:gd name="connsiteY9" fmla="*/ 109426 h 537742"/>
                <a:gd name="connsiteX10" fmla="*/ 330514 w 517019"/>
                <a:gd name="connsiteY10" fmla="*/ 103076 h 537742"/>
                <a:gd name="connsiteX11" fmla="*/ 314 w 517019"/>
                <a:gd name="connsiteY11" fmla="*/ 77676 h 537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7019" h="537742">
                  <a:moveTo>
                    <a:pt x="314" y="77676"/>
                  </a:moveTo>
                  <a:cubicBezTo>
                    <a:pt x="11956" y="62860"/>
                    <a:pt x="314639" y="24759"/>
                    <a:pt x="400364" y="14176"/>
                  </a:cubicBezTo>
                  <a:cubicBezTo>
                    <a:pt x="486089" y="3593"/>
                    <a:pt x="527717" y="-11577"/>
                    <a:pt x="514664" y="14176"/>
                  </a:cubicBezTo>
                  <a:cubicBezTo>
                    <a:pt x="501611" y="39929"/>
                    <a:pt x="405303" y="81557"/>
                    <a:pt x="322047" y="168693"/>
                  </a:cubicBezTo>
                  <a:cubicBezTo>
                    <a:pt x="238792" y="255829"/>
                    <a:pt x="-15561" y="554632"/>
                    <a:pt x="15131" y="536993"/>
                  </a:cubicBezTo>
                  <a:cubicBezTo>
                    <a:pt x="45823" y="519354"/>
                    <a:pt x="497378" y="73796"/>
                    <a:pt x="506197" y="62860"/>
                  </a:cubicBezTo>
                  <a:cubicBezTo>
                    <a:pt x="515016" y="51924"/>
                    <a:pt x="98033" y="453384"/>
                    <a:pt x="68047" y="471376"/>
                  </a:cubicBezTo>
                  <a:cubicBezTo>
                    <a:pt x="38061" y="489368"/>
                    <a:pt x="290650" y="225138"/>
                    <a:pt x="326281" y="170810"/>
                  </a:cubicBezTo>
                  <a:cubicBezTo>
                    <a:pt x="361912" y="116482"/>
                    <a:pt x="312875" y="155641"/>
                    <a:pt x="281831" y="145410"/>
                  </a:cubicBezTo>
                  <a:cubicBezTo>
                    <a:pt x="250787" y="135179"/>
                    <a:pt x="131900" y="116482"/>
                    <a:pt x="140014" y="109426"/>
                  </a:cubicBezTo>
                  <a:cubicBezTo>
                    <a:pt x="148128" y="102370"/>
                    <a:pt x="356972" y="105545"/>
                    <a:pt x="330514" y="103076"/>
                  </a:cubicBezTo>
                  <a:cubicBezTo>
                    <a:pt x="304056" y="100607"/>
                    <a:pt x="-11328" y="92492"/>
                    <a:pt x="314" y="776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6" name="フリーフォーム: 図形 1015">
              <a:extLst>
                <a:ext uri="{FF2B5EF4-FFF2-40B4-BE49-F238E27FC236}">
                  <a16:creationId xmlns:a16="http://schemas.microsoft.com/office/drawing/2014/main" id="{3217D480-C152-48BF-95EE-ADA565444FBE}"/>
                </a:ext>
              </a:extLst>
            </p:cNvPr>
            <p:cNvSpPr/>
            <p:nvPr/>
          </p:nvSpPr>
          <p:spPr>
            <a:xfrm>
              <a:off x="1465935" y="3306047"/>
              <a:ext cx="201217" cy="593509"/>
            </a:xfrm>
            <a:custGeom>
              <a:avLst/>
              <a:gdLst>
                <a:gd name="connsiteX0" fmla="*/ 136382 w 201217"/>
                <a:gd name="connsiteY0" fmla="*/ 186 h 593509"/>
                <a:gd name="connsiteX1" fmla="*/ 39015 w 201217"/>
                <a:gd name="connsiteY1" fmla="*/ 122953 h 593509"/>
                <a:gd name="connsiteX2" fmla="*/ 117332 w 201217"/>
                <a:gd name="connsiteY2" fmla="*/ 199153 h 593509"/>
                <a:gd name="connsiteX3" fmla="*/ 39015 w 201217"/>
                <a:gd name="connsiteY3" fmla="*/ 425636 h 593509"/>
                <a:gd name="connsiteX4" fmla="*/ 915 w 201217"/>
                <a:gd name="connsiteY4" fmla="*/ 592853 h 593509"/>
                <a:gd name="connsiteX5" fmla="*/ 74998 w 201217"/>
                <a:gd name="connsiteY5" fmla="*/ 364253 h 593509"/>
                <a:gd name="connsiteX6" fmla="*/ 199882 w 201217"/>
                <a:gd name="connsiteY6" fmla="*/ 142003 h 593509"/>
                <a:gd name="connsiteX7" fmla="*/ 142732 w 201217"/>
                <a:gd name="connsiteY7" fmla="*/ 292286 h 593509"/>
                <a:gd name="connsiteX8" fmla="*/ 172365 w 201217"/>
                <a:gd name="connsiteY8" fmla="*/ 167403 h 593509"/>
                <a:gd name="connsiteX9" fmla="*/ 115215 w 201217"/>
                <a:gd name="connsiteY9" fmla="*/ 152586 h 593509"/>
                <a:gd name="connsiteX10" fmla="*/ 136382 w 201217"/>
                <a:gd name="connsiteY10" fmla="*/ 186 h 59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217" h="593509">
                  <a:moveTo>
                    <a:pt x="136382" y="186"/>
                  </a:moveTo>
                  <a:cubicBezTo>
                    <a:pt x="123682" y="-4753"/>
                    <a:pt x="42190" y="89792"/>
                    <a:pt x="39015" y="122953"/>
                  </a:cubicBezTo>
                  <a:cubicBezTo>
                    <a:pt x="35840" y="156114"/>
                    <a:pt x="117332" y="148706"/>
                    <a:pt x="117332" y="199153"/>
                  </a:cubicBezTo>
                  <a:cubicBezTo>
                    <a:pt x="117332" y="249600"/>
                    <a:pt x="58418" y="360019"/>
                    <a:pt x="39015" y="425636"/>
                  </a:cubicBezTo>
                  <a:cubicBezTo>
                    <a:pt x="19612" y="491253"/>
                    <a:pt x="-5082" y="603084"/>
                    <a:pt x="915" y="592853"/>
                  </a:cubicBezTo>
                  <a:cubicBezTo>
                    <a:pt x="6912" y="582623"/>
                    <a:pt x="41837" y="439395"/>
                    <a:pt x="74998" y="364253"/>
                  </a:cubicBezTo>
                  <a:cubicBezTo>
                    <a:pt x="108159" y="289111"/>
                    <a:pt x="188593" y="153997"/>
                    <a:pt x="199882" y="142003"/>
                  </a:cubicBezTo>
                  <a:cubicBezTo>
                    <a:pt x="211171" y="130009"/>
                    <a:pt x="147318" y="288053"/>
                    <a:pt x="142732" y="292286"/>
                  </a:cubicBezTo>
                  <a:cubicBezTo>
                    <a:pt x="138146" y="296519"/>
                    <a:pt x="176951" y="190686"/>
                    <a:pt x="172365" y="167403"/>
                  </a:cubicBezTo>
                  <a:cubicBezTo>
                    <a:pt x="167779" y="144120"/>
                    <a:pt x="124387" y="177633"/>
                    <a:pt x="115215" y="152586"/>
                  </a:cubicBezTo>
                  <a:cubicBezTo>
                    <a:pt x="106043" y="127539"/>
                    <a:pt x="149082" y="5125"/>
                    <a:pt x="136382" y="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7" name="フリーフォーム: 図形 1016">
              <a:extLst>
                <a:ext uri="{FF2B5EF4-FFF2-40B4-BE49-F238E27FC236}">
                  <a16:creationId xmlns:a16="http://schemas.microsoft.com/office/drawing/2014/main" id="{BE642A4E-E212-403B-8446-D8F6C7AF2B15}"/>
                </a:ext>
              </a:extLst>
            </p:cNvPr>
            <p:cNvSpPr/>
            <p:nvPr/>
          </p:nvSpPr>
          <p:spPr>
            <a:xfrm>
              <a:off x="1441324" y="3289300"/>
              <a:ext cx="152630" cy="476250"/>
            </a:xfrm>
            <a:custGeom>
              <a:avLst/>
              <a:gdLst>
                <a:gd name="connsiteX0" fmla="*/ 152526 w 152630"/>
                <a:gd name="connsiteY0" fmla="*/ 0 h 476250"/>
                <a:gd name="connsiteX1" fmla="*/ 126 w 152630"/>
                <a:gd name="connsiteY1" fmla="*/ 139700 h 476250"/>
                <a:gd name="connsiteX2" fmla="*/ 125009 w 152630"/>
                <a:gd name="connsiteY2" fmla="*/ 262467 h 476250"/>
                <a:gd name="connsiteX3" fmla="*/ 44576 w 152630"/>
                <a:gd name="connsiteY3" fmla="*/ 476250 h 476250"/>
                <a:gd name="connsiteX4" fmla="*/ 122893 w 152630"/>
                <a:gd name="connsiteY4" fmla="*/ 262467 h 476250"/>
                <a:gd name="connsiteX5" fmla="*/ 25526 w 152630"/>
                <a:gd name="connsiteY5" fmla="*/ 141817 h 476250"/>
                <a:gd name="connsiteX6" fmla="*/ 152526 w 152630"/>
                <a:gd name="connsiteY6" fmla="*/ 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630" h="476250">
                  <a:moveTo>
                    <a:pt x="152526" y="0"/>
                  </a:moveTo>
                  <a:cubicBezTo>
                    <a:pt x="148293" y="-353"/>
                    <a:pt x="4712" y="95956"/>
                    <a:pt x="126" y="139700"/>
                  </a:cubicBezTo>
                  <a:cubicBezTo>
                    <a:pt x="-4460" y="183445"/>
                    <a:pt x="117601" y="206375"/>
                    <a:pt x="125009" y="262467"/>
                  </a:cubicBezTo>
                  <a:cubicBezTo>
                    <a:pt x="132417" y="318559"/>
                    <a:pt x="44929" y="476250"/>
                    <a:pt x="44576" y="476250"/>
                  </a:cubicBezTo>
                  <a:cubicBezTo>
                    <a:pt x="44223" y="476250"/>
                    <a:pt x="126068" y="318206"/>
                    <a:pt x="122893" y="262467"/>
                  </a:cubicBezTo>
                  <a:cubicBezTo>
                    <a:pt x="119718" y="206728"/>
                    <a:pt x="19882" y="183092"/>
                    <a:pt x="25526" y="141817"/>
                  </a:cubicBezTo>
                  <a:cubicBezTo>
                    <a:pt x="31170" y="100542"/>
                    <a:pt x="156759" y="353"/>
                    <a:pt x="15252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8" name="フリーフォーム: 図形 1017">
              <a:extLst>
                <a:ext uri="{FF2B5EF4-FFF2-40B4-BE49-F238E27FC236}">
                  <a16:creationId xmlns:a16="http://schemas.microsoft.com/office/drawing/2014/main" id="{6C8590B4-44D0-4758-A221-1FB5BC489BBD}"/>
                </a:ext>
              </a:extLst>
            </p:cNvPr>
            <p:cNvSpPr/>
            <p:nvPr/>
          </p:nvSpPr>
          <p:spPr>
            <a:xfrm>
              <a:off x="1993429" y="3132169"/>
              <a:ext cx="660277" cy="576316"/>
            </a:xfrm>
            <a:custGeom>
              <a:avLst/>
              <a:gdLst>
                <a:gd name="connsiteX0" fmla="*/ 471 w 660277"/>
                <a:gd name="connsiteY0" fmla="*/ 498 h 576316"/>
                <a:gd name="connsiteX1" fmla="*/ 466138 w 660277"/>
                <a:gd name="connsiteY1" fmla="*/ 284131 h 576316"/>
                <a:gd name="connsiteX2" fmla="*/ 658754 w 660277"/>
                <a:gd name="connsiteY2" fmla="*/ 574114 h 576316"/>
                <a:gd name="connsiteX3" fmla="*/ 535988 w 660277"/>
                <a:gd name="connsiteY3" fmla="*/ 404781 h 576316"/>
                <a:gd name="connsiteX4" fmla="*/ 190971 w 660277"/>
                <a:gd name="connsiteY4" fmla="*/ 171948 h 576316"/>
                <a:gd name="connsiteX5" fmla="*/ 375121 w 660277"/>
                <a:gd name="connsiteY5" fmla="*/ 214281 h 576316"/>
                <a:gd name="connsiteX6" fmla="*/ 471 w 660277"/>
                <a:gd name="connsiteY6" fmla="*/ 498 h 576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277" h="576316">
                  <a:moveTo>
                    <a:pt x="471" y="498"/>
                  </a:moveTo>
                  <a:cubicBezTo>
                    <a:pt x="15640" y="12140"/>
                    <a:pt x="356424" y="188528"/>
                    <a:pt x="466138" y="284131"/>
                  </a:cubicBezTo>
                  <a:cubicBezTo>
                    <a:pt x="575852" y="379734"/>
                    <a:pt x="647112" y="554006"/>
                    <a:pt x="658754" y="574114"/>
                  </a:cubicBezTo>
                  <a:cubicBezTo>
                    <a:pt x="670396" y="594222"/>
                    <a:pt x="613952" y="471809"/>
                    <a:pt x="535988" y="404781"/>
                  </a:cubicBezTo>
                  <a:cubicBezTo>
                    <a:pt x="458024" y="337753"/>
                    <a:pt x="217782" y="203698"/>
                    <a:pt x="190971" y="171948"/>
                  </a:cubicBezTo>
                  <a:cubicBezTo>
                    <a:pt x="164160" y="140198"/>
                    <a:pt x="409340" y="243914"/>
                    <a:pt x="375121" y="214281"/>
                  </a:cubicBezTo>
                  <a:cubicBezTo>
                    <a:pt x="340902" y="184648"/>
                    <a:pt x="-14698" y="-11144"/>
                    <a:pt x="471" y="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9" name="フリーフォーム: 図形 1018">
              <a:extLst>
                <a:ext uri="{FF2B5EF4-FFF2-40B4-BE49-F238E27FC236}">
                  <a16:creationId xmlns:a16="http://schemas.microsoft.com/office/drawing/2014/main" id="{A8BE4939-D48D-4F33-8B20-D6966C587518}"/>
                </a:ext>
              </a:extLst>
            </p:cNvPr>
            <p:cNvSpPr/>
            <p:nvPr/>
          </p:nvSpPr>
          <p:spPr>
            <a:xfrm>
              <a:off x="2338325" y="3149131"/>
              <a:ext cx="299942" cy="284568"/>
            </a:xfrm>
            <a:custGeom>
              <a:avLst/>
              <a:gdLst>
                <a:gd name="connsiteX0" fmla="*/ 4825 w 299942"/>
                <a:gd name="connsiteY0" fmla="*/ 8936 h 284568"/>
                <a:gd name="connsiteX1" fmla="*/ 205908 w 299942"/>
                <a:gd name="connsiteY1" fmla="*/ 273519 h 284568"/>
                <a:gd name="connsiteX2" fmla="*/ 210142 w 299942"/>
                <a:gd name="connsiteY2" fmla="*/ 222719 h 284568"/>
                <a:gd name="connsiteX3" fmla="*/ 216492 w 299942"/>
                <a:gd name="connsiteY3" fmla="*/ 112652 h 284568"/>
                <a:gd name="connsiteX4" fmla="*/ 208025 w 299942"/>
                <a:gd name="connsiteY4" fmla="*/ 72436 h 284568"/>
                <a:gd name="connsiteX5" fmla="*/ 296925 w 299942"/>
                <a:gd name="connsiteY5" fmla="*/ 248119 h 284568"/>
                <a:gd name="connsiteX6" fmla="*/ 81025 w 299942"/>
                <a:gd name="connsiteY6" fmla="*/ 78786 h 284568"/>
                <a:gd name="connsiteX7" fmla="*/ 4825 w 299942"/>
                <a:gd name="connsiteY7" fmla="*/ 8936 h 28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9942" h="284568">
                  <a:moveTo>
                    <a:pt x="4825" y="8936"/>
                  </a:moveTo>
                  <a:cubicBezTo>
                    <a:pt x="25639" y="41392"/>
                    <a:pt x="171689" y="237889"/>
                    <a:pt x="205908" y="273519"/>
                  </a:cubicBezTo>
                  <a:cubicBezTo>
                    <a:pt x="240127" y="309149"/>
                    <a:pt x="208378" y="249530"/>
                    <a:pt x="210142" y="222719"/>
                  </a:cubicBezTo>
                  <a:cubicBezTo>
                    <a:pt x="211906" y="195908"/>
                    <a:pt x="216845" y="137699"/>
                    <a:pt x="216492" y="112652"/>
                  </a:cubicBezTo>
                  <a:cubicBezTo>
                    <a:pt x="216139" y="87605"/>
                    <a:pt x="194620" y="49858"/>
                    <a:pt x="208025" y="72436"/>
                  </a:cubicBezTo>
                  <a:cubicBezTo>
                    <a:pt x="221431" y="95014"/>
                    <a:pt x="318092" y="247061"/>
                    <a:pt x="296925" y="248119"/>
                  </a:cubicBezTo>
                  <a:cubicBezTo>
                    <a:pt x="275758" y="249177"/>
                    <a:pt x="127592" y="117591"/>
                    <a:pt x="81025" y="78786"/>
                  </a:cubicBezTo>
                  <a:cubicBezTo>
                    <a:pt x="34458" y="39981"/>
                    <a:pt x="-15989" y="-23520"/>
                    <a:pt x="4825" y="89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0" name="フリーフォーム: 図形 1019">
              <a:extLst>
                <a:ext uri="{FF2B5EF4-FFF2-40B4-BE49-F238E27FC236}">
                  <a16:creationId xmlns:a16="http://schemas.microsoft.com/office/drawing/2014/main" id="{9D242867-2CE0-4703-83E2-7920EF98D0A7}"/>
                </a:ext>
              </a:extLst>
            </p:cNvPr>
            <p:cNvSpPr/>
            <p:nvPr/>
          </p:nvSpPr>
          <p:spPr>
            <a:xfrm>
              <a:off x="2494904" y="3316651"/>
              <a:ext cx="165747" cy="883003"/>
            </a:xfrm>
            <a:custGeom>
              <a:avLst/>
              <a:gdLst>
                <a:gd name="connsiteX0" fmla="*/ 104363 w 165747"/>
                <a:gd name="connsiteY0" fmla="*/ 34032 h 883003"/>
                <a:gd name="connsiteX1" fmla="*/ 108596 w 165747"/>
                <a:gd name="connsiteY1" fmla="*/ 91182 h 883003"/>
                <a:gd name="connsiteX2" fmla="*/ 129763 w 165747"/>
                <a:gd name="connsiteY2" fmla="*/ 584366 h 883003"/>
                <a:gd name="connsiteX3" fmla="*/ 57796 w 165747"/>
                <a:gd name="connsiteY3" fmla="*/ 715599 h 883003"/>
                <a:gd name="connsiteX4" fmla="*/ 646 w 165747"/>
                <a:gd name="connsiteY4" fmla="*/ 882816 h 883003"/>
                <a:gd name="connsiteX5" fmla="*/ 95896 w 165747"/>
                <a:gd name="connsiteY5" fmla="*/ 681732 h 883003"/>
                <a:gd name="connsiteX6" fmla="*/ 165746 w 165747"/>
                <a:gd name="connsiteY6" fmla="*/ 472182 h 883003"/>
                <a:gd name="connsiteX7" fmla="*/ 104363 w 165747"/>
                <a:gd name="connsiteY7" fmla="*/ 34032 h 88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747" h="883003">
                  <a:moveTo>
                    <a:pt x="104363" y="34032"/>
                  </a:moveTo>
                  <a:cubicBezTo>
                    <a:pt x="94838" y="-29468"/>
                    <a:pt x="104363" y="-540"/>
                    <a:pt x="108596" y="91182"/>
                  </a:cubicBezTo>
                  <a:cubicBezTo>
                    <a:pt x="112829" y="182904"/>
                    <a:pt x="138230" y="480297"/>
                    <a:pt x="129763" y="584366"/>
                  </a:cubicBezTo>
                  <a:cubicBezTo>
                    <a:pt x="121296" y="688435"/>
                    <a:pt x="79315" y="665857"/>
                    <a:pt x="57796" y="715599"/>
                  </a:cubicBezTo>
                  <a:cubicBezTo>
                    <a:pt x="36277" y="765341"/>
                    <a:pt x="-5704" y="888460"/>
                    <a:pt x="646" y="882816"/>
                  </a:cubicBezTo>
                  <a:cubicBezTo>
                    <a:pt x="6996" y="877172"/>
                    <a:pt x="68379" y="750171"/>
                    <a:pt x="95896" y="681732"/>
                  </a:cubicBezTo>
                  <a:cubicBezTo>
                    <a:pt x="123413" y="613293"/>
                    <a:pt x="165393" y="584012"/>
                    <a:pt x="165746" y="472182"/>
                  </a:cubicBezTo>
                  <a:cubicBezTo>
                    <a:pt x="166099" y="360352"/>
                    <a:pt x="113888" y="97532"/>
                    <a:pt x="104363" y="340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1" name="フリーフォーム: 図形 1020">
              <a:extLst>
                <a:ext uri="{FF2B5EF4-FFF2-40B4-BE49-F238E27FC236}">
                  <a16:creationId xmlns:a16="http://schemas.microsoft.com/office/drawing/2014/main" id="{22EEE00A-89B6-4E61-AD1C-BB82DF788DE0}"/>
                </a:ext>
              </a:extLst>
            </p:cNvPr>
            <p:cNvSpPr/>
            <p:nvPr/>
          </p:nvSpPr>
          <p:spPr>
            <a:xfrm>
              <a:off x="2516424" y="3353418"/>
              <a:ext cx="215332" cy="937611"/>
            </a:xfrm>
            <a:custGeom>
              <a:avLst/>
              <a:gdLst>
                <a:gd name="connsiteX0" fmla="*/ 97659 w 215332"/>
                <a:gd name="connsiteY0" fmla="*/ 1499 h 937611"/>
                <a:gd name="connsiteX1" fmla="*/ 146343 w 215332"/>
                <a:gd name="connsiteY1" fmla="*/ 488332 h 937611"/>
                <a:gd name="connsiteX2" fmla="*/ 91309 w 215332"/>
                <a:gd name="connsiteY2" fmla="*/ 674599 h 937611"/>
                <a:gd name="connsiteX3" fmla="*/ 27809 w 215332"/>
                <a:gd name="connsiteY3" fmla="*/ 820649 h 937611"/>
                <a:gd name="connsiteX4" fmla="*/ 2409 w 215332"/>
                <a:gd name="connsiteY4" fmla="*/ 937065 h 937611"/>
                <a:gd name="connsiteX5" fmla="*/ 10876 w 215332"/>
                <a:gd name="connsiteY5" fmla="*/ 856632 h 937611"/>
                <a:gd name="connsiteX6" fmla="*/ 89193 w 215332"/>
                <a:gd name="connsiteY6" fmla="*/ 685182 h 937611"/>
                <a:gd name="connsiteX7" fmla="*/ 214076 w 215332"/>
                <a:gd name="connsiteY7" fmla="*/ 426949 h 937611"/>
                <a:gd name="connsiteX8" fmla="*/ 154809 w 215332"/>
                <a:gd name="connsiteY8" fmla="*/ 60765 h 937611"/>
                <a:gd name="connsiteX9" fmla="*/ 175976 w 215332"/>
                <a:gd name="connsiteY9" fmla="*/ 327465 h 937611"/>
                <a:gd name="connsiteX10" fmla="*/ 97659 w 215332"/>
                <a:gd name="connsiteY10" fmla="*/ 1499 h 937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5332" h="937611">
                  <a:moveTo>
                    <a:pt x="97659" y="1499"/>
                  </a:moveTo>
                  <a:cubicBezTo>
                    <a:pt x="92720" y="28310"/>
                    <a:pt x="147401" y="376149"/>
                    <a:pt x="146343" y="488332"/>
                  </a:cubicBezTo>
                  <a:cubicBezTo>
                    <a:pt x="145285" y="600515"/>
                    <a:pt x="111065" y="619213"/>
                    <a:pt x="91309" y="674599"/>
                  </a:cubicBezTo>
                  <a:cubicBezTo>
                    <a:pt x="71553" y="729985"/>
                    <a:pt x="42626" y="776905"/>
                    <a:pt x="27809" y="820649"/>
                  </a:cubicBezTo>
                  <a:cubicBezTo>
                    <a:pt x="12992" y="864393"/>
                    <a:pt x="5231" y="931068"/>
                    <a:pt x="2409" y="937065"/>
                  </a:cubicBezTo>
                  <a:cubicBezTo>
                    <a:pt x="-413" y="943062"/>
                    <a:pt x="-3588" y="898613"/>
                    <a:pt x="10876" y="856632"/>
                  </a:cubicBezTo>
                  <a:cubicBezTo>
                    <a:pt x="25340" y="814652"/>
                    <a:pt x="55326" y="756796"/>
                    <a:pt x="89193" y="685182"/>
                  </a:cubicBezTo>
                  <a:cubicBezTo>
                    <a:pt x="123060" y="613568"/>
                    <a:pt x="203140" y="531018"/>
                    <a:pt x="214076" y="426949"/>
                  </a:cubicBezTo>
                  <a:cubicBezTo>
                    <a:pt x="225012" y="322880"/>
                    <a:pt x="161159" y="77346"/>
                    <a:pt x="154809" y="60765"/>
                  </a:cubicBezTo>
                  <a:cubicBezTo>
                    <a:pt x="148459" y="44184"/>
                    <a:pt x="183737" y="338754"/>
                    <a:pt x="175976" y="327465"/>
                  </a:cubicBezTo>
                  <a:cubicBezTo>
                    <a:pt x="168215" y="316176"/>
                    <a:pt x="102598" y="-25312"/>
                    <a:pt x="97659" y="14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2" name="フリーフォーム: 図形 1021">
              <a:extLst>
                <a:ext uri="{FF2B5EF4-FFF2-40B4-BE49-F238E27FC236}">
                  <a16:creationId xmlns:a16="http://schemas.microsoft.com/office/drawing/2014/main" id="{3208A502-CF39-43AA-9F2C-46ED8687BCBF}"/>
                </a:ext>
              </a:extLst>
            </p:cNvPr>
            <p:cNvSpPr/>
            <p:nvPr/>
          </p:nvSpPr>
          <p:spPr>
            <a:xfrm>
              <a:off x="4315319" y="1248825"/>
              <a:ext cx="320906" cy="212032"/>
            </a:xfrm>
            <a:custGeom>
              <a:avLst/>
              <a:gdLst>
                <a:gd name="connsiteX0" fmla="*/ 125448 w 320906"/>
                <a:gd name="connsiteY0" fmla="*/ 8 h 212032"/>
                <a:gd name="connsiteX1" fmla="*/ 25964 w 320906"/>
                <a:gd name="connsiteY1" fmla="*/ 135475 h 212032"/>
                <a:gd name="connsiteX2" fmla="*/ 53481 w 320906"/>
                <a:gd name="connsiteY2" fmla="*/ 97375 h 212032"/>
                <a:gd name="connsiteX3" fmla="*/ 237631 w 320906"/>
                <a:gd name="connsiteY3" fmla="*/ 211675 h 212032"/>
                <a:gd name="connsiteX4" fmla="*/ 564 w 320906"/>
                <a:gd name="connsiteY4" fmla="*/ 135475 h 212032"/>
                <a:gd name="connsiteX5" fmla="*/ 320181 w 320906"/>
                <a:gd name="connsiteY5" fmla="*/ 198975 h 212032"/>
                <a:gd name="connsiteX6" fmla="*/ 89464 w 320906"/>
                <a:gd name="connsiteY6" fmla="*/ 129125 h 212032"/>
                <a:gd name="connsiteX7" fmla="*/ 125448 w 320906"/>
                <a:gd name="connsiteY7" fmla="*/ 8 h 212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906" h="212032">
                  <a:moveTo>
                    <a:pt x="125448" y="8"/>
                  </a:moveTo>
                  <a:cubicBezTo>
                    <a:pt x="114865" y="1066"/>
                    <a:pt x="37958" y="119247"/>
                    <a:pt x="25964" y="135475"/>
                  </a:cubicBezTo>
                  <a:cubicBezTo>
                    <a:pt x="13969" y="151703"/>
                    <a:pt x="18203" y="84675"/>
                    <a:pt x="53481" y="97375"/>
                  </a:cubicBezTo>
                  <a:cubicBezTo>
                    <a:pt x="88759" y="110075"/>
                    <a:pt x="246450" y="205325"/>
                    <a:pt x="237631" y="211675"/>
                  </a:cubicBezTo>
                  <a:cubicBezTo>
                    <a:pt x="228812" y="218025"/>
                    <a:pt x="-13194" y="137592"/>
                    <a:pt x="564" y="135475"/>
                  </a:cubicBezTo>
                  <a:cubicBezTo>
                    <a:pt x="14322" y="133358"/>
                    <a:pt x="305364" y="200033"/>
                    <a:pt x="320181" y="198975"/>
                  </a:cubicBezTo>
                  <a:cubicBezTo>
                    <a:pt x="334998" y="197917"/>
                    <a:pt x="118392" y="158758"/>
                    <a:pt x="89464" y="129125"/>
                  </a:cubicBezTo>
                  <a:cubicBezTo>
                    <a:pt x="60536" y="99492"/>
                    <a:pt x="136031" y="-1050"/>
                    <a:pt x="125448" y="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3" name="フリーフォーム: 図形 1022">
              <a:extLst>
                <a:ext uri="{FF2B5EF4-FFF2-40B4-BE49-F238E27FC236}">
                  <a16:creationId xmlns:a16="http://schemas.microsoft.com/office/drawing/2014/main" id="{94E562E9-7A1C-4800-8776-A6A042C9B0F8}"/>
                </a:ext>
              </a:extLst>
            </p:cNvPr>
            <p:cNvSpPr/>
            <p:nvPr/>
          </p:nvSpPr>
          <p:spPr>
            <a:xfrm>
              <a:off x="3285529" y="2240987"/>
              <a:ext cx="344922" cy="85278"/>
            </a:xfrm>
            <a:custGeom>
              <a:avLst/>
              <a:gdLst>
                <a:gd name="connsiteX0" fmla="*/ 344554 w 344922"/>
                <a:gd name="connsiteY0" fmla="*/ 11146 h 85278"/>
                <a:gd name="connsiteX1" fmla="*/ 204854 w 344922"/>
                <a:gd name="connsiteY1" fmla="*/ 34430 h 85278"/>
                <a:gd name="connsiteX2" fmla="*/ 77854 w 344922"/>
                <a:gd name="connsiteY2" fmla="*/ 563 h 85278"/>
                <a:gd name="connsiteX3" fmla="*/ 130771 w 344922"/>
                <a:gd name="connsiteY3" fmla="*/ 13263 h 85278"/>
                <a:gd name="connsiteX4" fmla="*/ 1654 w 344922"/>
                <a:gd name="connsiteY4" fmla="*/ 13263 h 85278"/>
                <a:gd name="connsiteX5" fmla="*/ 238721 w 344922"/>
                <a:gd name="connsiteY5" fmla="*/ 85230 h 85278"/>
                <a:gd name="connsiteX6" fmla="*/ 344554 w 344922"/>
                <a:gd name="connsiteY6" fmla="*/ 11146 h 8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4922" h="85278">
                  <a:moveTo>
                    <a:pt x="344554" y="11146"/>
                  </a:moveTo>
                  <a:cubicBezTo>
                    <a:pt x="338910" y="2679"/>
                    <a:pt x="249304" y="36194"/>
                    <a:pt x="204854" y="34430"/>
                  </a:cubicBezTo>
                  <a:cubicBezTo>
                    <a:pt x="160404" y="32666"/>
                    <a:pt x="90201" y="4091"/>
                    <a:pt x="77854" y="563"/>
                  </a:cubicBezTo>
                  <a:cubicBezTo>
                    <a:pt x="65507" y="-2965"/>
                    <a:pt x="143471" y="11146"/>
                    <a:pt x="130771" y="13263"/>
                  </a:cubicBezTo>
                  <a:cubicBezTo>
                    <a:pt x="118071" y="15380"/>
                    <a:pt x="-16338" y="1269"/>
                    <a:pt x="1654" y="13263"/>
                  </a:cubicBezTo>
                  <a:cubicBezTo>
                    <a:pt x="19646" y="25257"/>
                    <a:pt x="187568" y="83113"/>
                    <a:pt x="238721" y="85230"/>
                  </a:cubicBezTo>
                  <a:cubicBezTo>
                    <a:pt x="289874" y="87347"/>
                    <a:pt x="350198" y="19613"/>
                    <a:pt x="344554" y="1114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0" name="フリーフォーム: 図形 1479">
              <a:extLst>
                <a:ext uri="{FF2B5EF4-FFF2-40B4-BE49-F238E27FC236}">
                  <a16:creationId xmlns:a16="http://schemas.microsoft.com/office/drawing/2014/main" id="{7FA01077-7916-4067-B93D-54BA095A328E}"/>
                </a:ext>
              </a:extLst>
            </p:cNvPr>
            <p:cNvSpPr/>
            <p:nvPr/>
          </p:nvSpPr>
          <p:spPr>
            <a:xfrm>
              <a:off x="4135512" y="1878814"/>
              <a:ext cx="522685" cy="906850"/>
            </a:xfrm>
            <a:custGeom>
              <a:avLst/>
              <a:gdLst>
                <a:gd name="connsiteX0" fmla="*/ 493638 w 522685"/>
                <a:gd name="connsiteY0" fmla="*/ 159536 h 906850"/>
                <a:gd name="connsiteX1" fmla="*/ 362405 w 522685"/>
                <a:gd name="connsiteY1" fmla="*/ 610386 h 906850"/>
                <a:gd name="connsiteX2" fmla="*/ 464005 w 522685"/>
                <a:gd name="connsiteY2" fmla="*/ 307703 h 906850"/>
                <a:gd name="connsiteX3" fmla="*/ 138038 w 522685"/>
                <a:gd name="connsiteY3" fmla="*/ 881319 h 906850"/>
                <a:gd name="connsiteX4" fmla="*/ 199421 w 522685"/>
                <a:gd name="connsiteY4" fmla="*/ 756436 h 906850"/>
                <a:gd name="connsiteX5" fmla="*/ 444955 w 522685"/>
                <a:gd name="connsiteY5" fmla="*/ 307703 h 906850"/>
                <a:gd name="connsiteX6" fmla="*/ 265038 w 522685"/>
                <a:gd name="connsiteY6" fmla="*/ 392369 h 906850"/>
                <a:gd name="connsiteX7" fmla="*/ 455 w 522685"/>
                <a:gd name="connsiteY7" fmla="*/ 419886 h 906850"/>
                <a:gd name="connsiteX8" fmla="*/ 332771 w 522685"/>
                <a:gd name="connsiteY8" fmla="*/ 318286 h 906850"/>
                <a:gd name="connsiteX9" fmla="*/ 521155 w 522685"/>
                <a:gd name="connsiteY9" fmla="*/ 2903 h 906850"/>
                <a:gd name="connsiteX10" fmla="*/ 425905 w 522685"/>
                <a:gd name="connsiteY10" fmla="*/ 163769 h 906850"/>
                <a:gd name="connsiteX11" fmla="*/ 493638 w 522685"/>
                <a:gd name="connsiteY11" fmla="*/ 159536 h 90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2685" h="906850">
                  <a:moveTo>
                    <a:pt x="493638" y="159536"/>
                  </a:moveTo>
                  <a:cubicBezTo>
                    <a:pt x="483055" y="233972"/>
                    <a:pt x="367344" y="585692"/>
                    <a:pt x="362405" y="610386"/>
                  </a:cubicBezTo>
                  <a:cubicBezTo>
                    <a:pt x="357466" y="635080"/>
                    <a:pt x="501399" y="262548"/>
                    <a:pt x="464005" y="307703"/>
                  </a:cubicBezTo>
                  <a:cubicBezTo>
                    <a:pt x="426611" y="352858"/>
                    <a:pt x="182135" y="806530"/>
                    <a:pt x="138038" y="881319"/>
                  </a:cubicBezTo>
                  <a:cubicBezTo>
                    <a:pt x="93941" y="956108"/>
                    <a:pt x="148268" y="852039"/>
                    <a:pt x="199421" y="756436"/>
                  </a:cubicBezTo>
                  <a:cubicBezTo>
                    <a:pt x="250574" y="660833"/>
                    <a:pt x="434019" y="368381"/>
                    <a:pt x="444955" y="307703"/>
                  </a:cubicBezTo>
                  <a:cubicBezTo>
                    <a:pt x="455891" y="247025"/>
                    <a:pt x="339121" y="373672"/>
                    <a:pt x="265038" y="392369"/>
                  </a:cubicBezTo>
                  <a:cubicBezTo>
                    <a:pt x="190955" y="411066"/>
                    <a:pt x="-10834" y="432233"/>
                    <a:pt x="455" y="419886"/>
                  </a:cubicBezTo>
                  <a:cubicBezTo>
                    <a:pt x="11744" y="407539"/>
                    <a:pt x="245988" y="387783"/>
                    <a:pt x="332771" y="318286"/>
                  </a:cubicBezTo>
                  <a:cubicBezTo>
                    <a:pt x="419554" y="248789"/>
                    <a:pt x="505633" y="28656"/>
                    <a:pt x="521155" y="2903"/>
                  </a:cubicBezTo>
                  <a:cubicBezTo>
                    <a:pt x="536677" y="-22850"/>
                    <a:pt x="429080" y="130255"/>
                    <a:pt x="425905" y="163769"/>
                  </a:cubicBezTo>
                  <a:cubicBezTo>
                    <a:pt x="422730" y="197283"/>
                    <a:pt x="504221" y="85100"/>
                    <a:pt x="493638" y="15953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1" name="フリーフォーム: 図形 1480">
              <a:extLst>
                <a:ext uri="{FF2B5EF4-FFF2-40B4-BE49-F238E27FC236}">
                  <a16:creationId xmlns:a16="http://schemas.microsoft.com/office/drawing/2014/main" id="{8752B114-0ACF-4884-B555-F9B057F474D6}"/>
                </a:ext>
              </a:extLst>
            </p:cNvPr>
            <p:cNvSpPr/>
            <p:nvPr/>
          </p:nvSpPr>
          <p:spPr>
            <a:xfrm>
              <a:off x="3669895" y="2601786"/>
              <a:ext cx="407006" cy="46685"/>
            </a:xfrm>
            <a:custGeom>
              <a:avLst/>
              <a:gdLst>
                <a:gd name="connsiteX0" fmla="*/ 405 w 407006"/>
                <a:gd name="connsiteY0" fmla="*/ 127 h 46685"/>
                <a:gd name="connsiteX1" fmla="*/ 227418 w 407006"/>
                <a:gd name="connsiteY1" fmla="*/ 31877 h 46685"/>
                <a:gd name="connsiteX2" fmla="*/ 400455 w 407006"/>
                <a:gd name="connsiteY2" fmla="*/ 14414 h 46685"/>
                <a:gd name="connsiteX3" fmla="*/ 373468 w 407006"/>
                <a:gd name="connsiteY3" fmla="*/ 22352 h 46685"/>
                <a:gd name="connsiteX4" fmla="*/ 286155 w 407006"/>
                <a:gd name="connsiteY4" fmla="*/ 46164 h 46685"/>
                <a:gd name="connsiteX5" fmla="*/ 405 w 407006"/>
                <a:gd name="connsiteY5" fmla="*/ 127 h 4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7006" h="46685">
                  <a:moveTo>
                    <a:pt x="405" y="127"/>
                  </a:moveTo>
                  <a:cubicBezTo>
                    <a:pt x="-9384" y="-2254"/>
                    <a:pt x="160743" y="29496"/>
                    <a:pt x="227418" y="31877"/>
                  </a:cubicBezTo>
                  <a:cubicBezTo>
                    <a:pt x="294093" y="34258"/>
                    <a:pt x="376113" y="16002"/>
                    <a:pt x="400455" y="14414"/>
                  </a:cubicBezTo>
                  <a:cubicBezTo>
                    <a:pt x="424797" y="12827"/>
                    <a:pt x="373468" y="22352"/>
                    <a:pt x="373468" y="22352"/>
                  </a:cubicBezTo>
                  <a:cubicBezTo>
                    <a:pt x="354418" y="27644"/>
                    <a:pt x="343570" y="50397"/>
                    <a:pt x="286155" y="46164"/>
                  </a:cubicBezTo>
                  <a:cubicBezTo>
                    <a:pt x="228740" y="41931"/>
                    <a:pt x="10194" y="2508"/>
                    <a:pt x="405" y="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2" name="フリーフォーム: 図形 1481">
              <a:extLst>
                <a:ext uri="{FF2B5EF4-FFF2-40B4-BE49-F238E27FC236}">
                  <a16:creationId xmlns:a16="http://schemas.microsoft.com/office/drawing/2014/main" id="{5666A3FC-C97E-4742-BA1F-4BD5101563B1}"/>
                </a:ext>
              </a:extLst>
            </p:cNvPr>
            <p:cNvSpPr/>
            <p:nvPr/>
          </p:nvSpPr>
          <p:spPr>
            <a:xfrm>
              <a:off x="7311499" y="2864219"/>
              <a:ext cx="169121" cy="916307"/>
            </a:xfrm>
            <a:custGeom>
              <a:avLst/>
              <a:gdLst>
                <a:gd name="connsiteX0" fmla="*/ 3701 w 169121"/>
                <a:gd name="connsiteY0" fmla="*/ 9156 h 916307"/>
                <a:gd name="connsiteX1" fmla="*/ 114826 w 169121"/>
                <a:gd name="connsiteY1" fmla="*/ 590181 h 916307"/>
                <a:gd name="connsiteX2" fmla="*/ 57676 w 169121"/>
                <a:gd name="connsiteY2" fmla="*/ 742581 h 916307"/>
                <a:gd name="connsiteX3" fmla="*/ 526 w 169121"/>
                <a:gd name="connsiteY3" fmla="*/ 914031 h 916307"/>
                <a:gd name="connsiteX4" fmla="*/ 92601 w 169121"/>
                <a:gd name="connsiteY4" fmla="*/ 612406 h 916307"/>
                <a:gd name="connsiteX5" fmla="*/ 111651 w 169121"/>
                <a:gd name="connsiteY5" fmla="*/ 225056 h 916307"/>
                <a:gd name="connsiteX6" fmla="*/ 143401 w 169121"/>
                <a:gd name="connsiteY6" fmla="*/ 460006 h 916307"/>
                <a:gd name="connsiteX7" fmla="*/ 83076 w 169121"/>
                <a:gd name="connsiteY7" fmla="*/ 186956 h 916307"/>
                <a:gd name="connsiteX8" fmla="*/ 133876 w 169121"/>
                <a:gd name="connsiteY8" fmla="*/ 637806 h 916307"/>
                <a:gd name="connsiteX9" fmla="*/ 162451 w 169121"/>
                <a:gd name="connsiteY9" fmla="*/ 259981 h 916307"/>
                <a:gd name="connsiteX10" fmla="*/ 3701 w 169121"/>
                <a:gd name="connsiteY10" fmla="*/ 9156 h 91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9121" h="916307">
                  <a:moveTo>
                    <a:pt x="3701" y="9156"/>
                  </a:moveTo>
                  <a:cubicBezTo>
                    <a:pt x="-4236" y="64189"/>
                    <a:pt x="105830" y="467944"/>
                    <a:pt x="114826" y="590181"/>
                  </a:cubicBezTo>
                  <a:cubicBezTo>
                    <a:pt x="123822" y="712418"/>
                    <a:pt x="76726" y="688606"/>
                    <a:pt x="57676" y="742581"/>
                  </a:cubicBezTo>
                  <a:cubicBezTo>
                    <a:pt x="38626" y="796556"/>
                    <a:pt x="-5295" y="935727"/>
                    <a:pt x="526" y="914031"/>
                  </a:cubicBezTo>
                  <a:cubicBezTo>
                    <a:pt x="6347" y="892335"/>
                    <a:pt x="74080" y="727235"/>
                    <a:pt x="92601" y="612406"/>
                  </a:cubicBezTo>
                  <a:cubicBezTo>
                    <a:pt x="111122" y="497577"/>
                    <a:pt x="103184" y="250456"/>
                    <a:pt x="111651" y="225056"/>
                  </a:cubicBezTo>
                  <a:cubicBezTo>
                    <a:pt x="120118" y="199656"/>
                    <a:pt x="148163" y="466356"/>
                    <a:pt x="143401" y="460006"/>
                  </a:cubicBezTo>
                  <a:cubicBezTo>
                    <a:pt x="138639" y="453656"/>
                    <a:pt x="84663" y="157323"/>
                    <a:pt x="83076" y="186956"/>
                  </a:cubicBezTo>
                  <a:cubicBezTo>
                    <a:pt x="81489" y="216589"/>
                    <a:pt x="120647" y="625635"/>
                    <a:pt x="133876" y="637806"/>
                  </a:cubicBezTo>
                  <a:cubicBezTo>
                    <a:pt x="147105" y="649977"/>
                    <a:pt x="184147" y="358935"/>
                    <a:pt x="162451" y="259981"/>
                  </a:cubicBezTo>
                  <a:cubicBezTo>
                    <a:pt x="140755" y="161027"/>
                    <a:pt x="11638" y="-45877"/>
                    <a:pt x="3701" y="9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3" name="フリーフォーム: 図形 1482">
              <a:extLst>
                <a:ext uri="{FF2B5EF4-FFF2-40B4-BE49-F238E27FC236}">
                  <a16:creationId xmlns:a16="http://schemas.microsoft.com/office/drawing/2014/main" id="{C61ADA31-2F18-47D5-AE7B-4361B3B64F60}"/>
                </a:ext>
              </a:extLst>
            </p:cNvPr>
            <p:cNvSpPr/>
            <p:nvPr/>
          </p:nvSpPr>
          <p:spPr>
            <a:xfrm>
              <a:off x="5825816" y="2904035"/>
              <a:ext cx="342575" cy="330022"/>
            </a:xfrm>
            <a:custGeom>
              <a:avLst/>
              <a:gdLst>
                <a:gd name="connsiteX0" fmla="*/ 268597 w 342575"/>
                <a:gd name="connsiteY0" fmla="*/ 78878 h 330022"/>
                <a:gd name="connsiteX1" fmla="*/ 66984 w 342575"/>
                <a:gd name="connsiteY1" fmla="*/ 204290 h 330022"/>
                <a:gd name="connsiteX2" fmla="*/ 309 w 342575"/>
                <a:gd name="connsiteY2" fmla="*/ 329703 h 330022"/>
                <a:gd name="connsiteX3" fmla="*/ 41584 w 342575"/>
                <a:gd name="connsiteY3" fmla="*/ 166190 h 330022"/>
                <a:gd name="connsiteX4" fmla="*/ 30472 w 342575"/>
                <a:gd name="connsiteY4" fmla="*/ 261440 h 330022"/>
                <a:gd name="connsiteX5" fmla="*/ 106672 w 342575"/>
                <a:gd name="connsiteY5" fmla="*/ 99515 h 330022"/>
                <a:gd name="connsiteX6" fmla="*/ 90797 w 342575"/>
                <a:gd name="connsiteY6" fmla="*/ 136028 h 330022"/>
                <a:gd name="connsiteX7" fmla="*/ 333684 w 342575"/>
                <a:gd name="connsiteY7" fmla="*/ 2678 h 330022"/>
                <a:gd name="connsiteX8" fmla="*/ 268597 w 342575"/>
                <a:gd name="connsiteY8" fmla="*/ 78878 h 33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575" h="330022">
                  <a:moveTo>
                    <a:pt x="268597" y="78878"/>
                  </a:moveTo>
                  <a:cubicBezTo>
                    <a:pt x="224147" y="112480"/>
                    <a:pt x="111699" y="162486"/>
                    <a:pt x="66984" y="204290"/>
                  </a:cubicBezTo>
                  <a:cubicBezTo>
                    <a:pt x="22269" y="246094"/>
                    <a:pt x="4542" y="336053"/>
                    <a:pt x="309" y="329703"/>
                  </a:cubicBezTo>
                  <a:cubicBezTo>
                    <a:pt x="-3924" y="323353"/>
                    <a:pt x="36557" y="177567"/>
                    <a:pt x="41584" y="166190"/>
                  </a:cubicBezTo>
                  <a:cubicBezTo>
                    <a:pt x="46611" y="154813"/>
                    <a:pt x="19624" y="272552"/>
                    <a:pt x="30472" y="261440"/>
                  </a:cubicBezTo>
                  <a:cubicBezTo>
                    <a:pt x="41320" y="250328"/>
                    <a:pt x="96618" y="120417"/>
                    <a:pt x="106672" y="99515"/>
                  </a:cubicBezTo>
                  <a:cubicBezTo>
                    <a:pt x="116726" y="78613"/>
                    <a:pt x="52962" y="152167"/>
                    <a:pt x="90797" y="136028"/>
                  </a:cubicBezTo>
                  <a:cubicBezTo>
                    <a:pt x="128632" y="119889"/>
                    <a:pt x="304051" y="18553"/>
                    <a:pt x="333684" y="2678"/>
                  </a:cubicBezTo>
                  <a:cubicBezTo>
                    <a:pt x="363317" y="-13197"/>
                    <a:pt x="313047" y="45276"/>
                    <a:pt x="268597" y="788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4" name="フリーフォーム: 図形 1483">
              <a:extLst>
                <a:ext uri="{FF2B5EF4-FFF2-40B4-BE49-F238E27FC236}">
                  <a16:creationId xmlns:a16="http://schemas.microsoft.com/office/drawing/2014/main" id="{0DD8480D-944F-43A4-B702-8C09CD2011B5}"/>
                </a:ext>
              </a:extLst>
            </p:cNvPr>
            <p:cNvSpPr/>
            <p:nvPr/>
          </p:nvSpPr>
          <p:spPr>
            <a:xfrm>
              <a:off x="5466027" y="2974796"/>
              <a:ext cx="1030474" cy="631834"/>
            </a:xfrm>
            <a:custGeom>
              <a:avLst/>
              <a:gdLst>
                <a:gd name="connsiteX0" fmla="*/ 1323 w 1030474"/>
                <a:gd name="connsiteY0" fmla="*/ 357367 h 631834"/>
                <a:gd name="connsiteX1" fmla="*/ 160073 w 1030474"/>
                <a:gd name="connsiteY1" fmla="*/ 308154 h 631834"/>
                <a:gd name="connsiteX2" fmla="*/ 253736 w 1030474"/>
                <a:gd name="connsiteY2" fmla="*/ 330379 h 631834"/>
                <a:gd name="connsiteX3" fmla="*/ 326761 w 1030474"/>
                <a:gd name="connsiteY3" fmla="*/ 281167 h 631834"/>
                <a:gd name="connsiteX4" fmla="*/ 579173 w 1030474"/>
                <a:gd name="connsiteY4" fmla="*/ 351017 h 631834"/>
                <a:gd name="connsiteX5" fmla="*/ 641086 w 1030474"/>
                <a:gd name="connsiteY5" fmla="*/ 344667 h 631834"/>
                <a:gd name="connsiteX6" fmla="*/ 477573 w 1030474"/>
                <a:gd name="connsiteY6" fmla="*/ 309742 h 631834"/>
                <a:gd name="connsiteX7" fmla="*/ 663311 w 1030474"/>
                <a:gd name="connsiteY7" fmla="*/ 281167 h 631834"/>
                <a:gd name="connsiteX8" fmla="*/ 969698 w 1030474"/>
                <a:gd name="connsiteY8" fmla="*/ 333554 h 631834"/>
                <a:gd name="connsiteX9" fmla="*/ 996686 w 1030474"/>
                <a:gd name="connsiteY9" fmla="*/ 346254 h 631834"/>
                <a:gd name="connsiteX10" fmla="*/ 591873 w 1030474"/>
                <a:gd name="connsiteY10" fmla="*/ 265292 h 631834"/>
                <a:gd name="connsiteX11" fmla="*/ 834761 w 1030474"/>
                <a:gd name="connsiteY11" fmla="*/ 163692 h 631834"/>
                <a:gd name="connsiteX12" fmla="*/ 903023 w 1030474"/>
                <a:gd name="connsiteY12" fmla="*/ 179 h 631834"/>
                <a:gd name="connsiteX13" fmla="*/ 682361 w 1030474"/>
                <a:gd name="connsiteY13" fmla="*/ 197029 h 631834"/>
                <a:gd name="connsiteX14" fmla="*/ 549011 w 1030474"/>
                <a:gd name="connsiteY14" fmla="*/ 322442 h 631834"/>
                <a:gd name="connsiteX15" fmla="*/ 428361 w 1030474"/>
                <a:gd name="connsiteY15" fmla="*/ 341492 h 631834"/>
                <a:gd name="connsiteX16" fmla="*/ 380736 w 1030474"/>
                <a:gd name="connsiteY16" fmla="*/ 363717 h 631834"/>
                <a:gd name="connsiteX17" fmla="*/ 212461 w 1030474"/>
                <a:gd name="connsiteY17" fmla="*/ 346254 h 631834"/>
                <a:gd name="connsiteX18" fmla="*/ 499798 w 1030474"/>
                <a:gd name="connsiteY18" fmla="*/ 349429 h 631834"/>
                <a:gd name="connsiteX19" fmla="*/ 339461 w 1030474"/>
                <a:gd name="connsiteY19" fmla="*/ 351017 h 631834"/>
                <a:gd name="connsiteX20" fmla="*/ 163248 w 1030474"/>
                <a:gd name="connsiteY20" fmla="*/ 441504 h 631834"/>
                <a:gd name="connsiteX21" fmla="*/ 171186 w 1030474"/>
                <a:gd name="connsiteY21" fmla="*/ 487542 h 631834"/>
                <a:gd name="connsiteX22" fmla="*/ 474398 w 1030474"/>
                <a:gd name="connsiteY22" fmla="*/ 627242 h 631834"/>
                <a:gd name="connsiteX23" fmla="*/ 318823 w 1030474"/>
                <a:gd name="connsiteY23" fmla="*/ 587554 h 631834"/>
                <a:gd name="connsiteX24" fmla="*/ 142611 w 1030474"/>
                <a:gd name="connsiteY24" fmla="*/ 482779 h 631834"/>
                <a:gd name="connsiteX25" fmla="*/ 253736 w 1030474"/>
                <a:gd name="connsiteY25" fmla="*/ 387529 h 631834"/>
                <a:gd name="connsiteX26" fmla="*/ 193411 w 1030474"/>
                <a:gd name="connsiteY26" fmla="*/ 347842 h 631834"/>
                <a:gd name="connsiteX27" fmla="*/ 123561 w 1030474"/>
                <a:gd name="connsiteY27" fmla="*/ 374829 h 631834"/>
                <a:gd name="connsiteX28" fmla="*/ 85461 w 1030474"/>
                <a:gd name="connsiteY28" fmla="*/ 424042 h 631834"/>
                <a:gd name="connsiteX29" fmla="*/ 1323 w 1030474"/>
                <a:gd name="connsiteY29" fmla="*/ 357367 h 631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30474" h="631834">
                  <a:moveTo>
                    <a:pt x="1323" y="357367"/>
                  </a:moveTo>
                  <a:cubicBezTo>
                    <a:pt x="13758" y="338052"/>
                    <a:pt x="118004" y="312652"/>
                    <a:pt x="160073" y="308154"/>
                  </a:cubicBezTo>
                  <a:cubicBezTo>
                    <a:pt x="202142" y="303656"/>
                    <a:pt x="225955" y="334877"/>
                    <a:pt x="253736" y="330379"/>
                  </a:cubicBezTo>
                  <a:cubicBezTo>
                    <a:pt x="281517" y="325881"/>
                    <a:pt x="272522" y="277727"/>
                    <a:pt x="326761" y="281167"/>
                  </a:cubicBezTo>
                  <a:cubicBezTo>
                    <a:pt x="381000" y="284607"/>
                    <a:pt x="526785" y="340434"/>
                    <a:pt x="579173" y="351017"/>
                  </a:cubicBezTo>
                  <a:cubicBezTo>
                    <a:pt x="631561" y="361600"/>
                    <a:pt x="658019" y="351546"/>
                    <a:pt x="641086" y="344667"/>
                  </a:cubicBezTo>
                  <a:cubicBezTo>
                    <a:pt x="624153" y="337788"/>
                    <a:pt x="473869" y="320325"/>
                    <a:pt x="477573" y="309742"/>
                  </a:cubicBezTo>
                  <a:cubicBezTo>
                    <a:pt x="481277" y="299159"/>
                    <a:pt x="581290" y="277198"/>
                    <a:pt x="663311" y="281167"/>
                  </a:cubicBezTo>
                  <a:cubicBezTo>
                    <a:pt x="745332" y="285136"/>
                    <a:pt x="914135" y="322706"/>
                    <a:pt x="969698" y="333554"/>
                  </a:cubicBezTo>
                  <a:cubicBezTo>
                    <a:pt x="1025261" y="344402"/>
                    <a:pt x="1059657" y="357631"/>
                    <a:pt x="996686" y="346254"/>
                  </a:cubicBezTo>
                  <a:cubicBezTo>
                    <a:pt x="933715" y="334877"/>
                    <a:pt x="618861" y="295719"/>
                    <a:pt x="591873" y="265292"/>
                  </a:cubicBezTo>
                  <a:cubicBezTo>
                    <a:pt x="564886" y="234865"/>
                    <a:pt x="782903" y="207878"/>
                    <a:pt x="834761" y="163692"/>
                  </a:cubicBezTo>
                  <a:cubicBezTo>
                    <a:pt x="886619" y="119506"/>
                    <a:pt x="928423" y="-5377"/>
                    <a:pt x="903023" y="179"/>
                  </a:cubicBezTo>
                  <a:cubicBezTo>
                    <a:pt x="877623" y="5735"/>
                    <a:pt x="741363" y="143318"/>
                    <a:pt x="682361" y="197029"/>
                  </a:cubicBezTo>
                  <a:cubicBezTo>
                    <a:pt x="623359" y="250740"/>
                    <a:pt x="591344" y="298365"/>
                    <a:pt x="549011" y="322442"/>
                  </a:cubicBezTo>
                  <a:cubicBezTo>
                    <a:pt x="506678" y="346519"/>
                    <a:pt x="456407" y="334613"/>
                    <a:pt x="428361" y="341492"/>
                  </a:cubicBezTo>
                  <a:cubicBezTo>
                    <a:pt x="400315" y="348371"/>
                    <a:pt x="416719" y="362923"/>
                    <a:pt x="380736" y="363717"/>
                  </a:cubicBezTo>
                  <a:cubicBezTo>
                    <a:pt x="344753" y="364511"/>
                    <a:pt x="192617" y="348635"/>
                    <a:pt x="212461" y="346254"/>
                  </a:cubicBezTo>
                  <a:cubicBezTo>
                    <a:pt x="232305" y="343873"/>
                    <a:pt x="478631" y="348635"/>
                    <a:pt x="499798" y="349429"/>
                  </a:cubicBezTo>
                  <a:cubicBezTo>
                    <a:pt x="520965" y="350223"/>
                    <a:pt x="395553" y="335671"/>
                    <a:pt x="339461" y="351017"/>
                  </a:cubicBezTo>
                  <a:cubicBezTo>
                    <a:pt x="283369" y="366363"/>
                    <a:pt x="191294" y="418750"/>
                    <a:pt x="163248" y="441504"/>
                  </a:cubicBezTo>
                  <a:cubicBezTo>
                    <a:pt x="135202" y="464258"/>
                    <a:pt x="119328" y="456586"/>
                    <a:pt x="171186" y="487542"/>
                  </a:cubicBezTo>
                  <a:cubicBezTo>
                    <a:pt x="223044" y="518498"/>
                    <a:pt x="449792" y="610573"/>
                    <a:pt x="474398" y="627242"/>
                  </a:cubicBezTo>
                  <a:cubicBezTo>
                    <a:pt x="499004" y="643911"/>
                    <a:pt x="374121" y="611631"/>
                    <a:pt x="318823" y="587554"/>
                  </a:cubicBezTo>
                  <a:cubicBezTo>
                    <a:pt x="263525" y="563477"/>
                    <a:pt x="153459" y="516116"/>
                    <a:pt x="142611" y="482779"/>
                  </a:cubicBezTo>
                  <a:cubicBezTo>
                    <a:pt x="131763" y="449442"/>
                    <a:pt x="245269" y="410018"/>
                    <a:pt x="253736" y="387529"/>
                  </a:cubicBezTo>
                  <a:cubicBezTo>
                    <a:pt x="262203" y="365040"/>
                    <a:pt x="215107" y="349959"/>
                    <a:pt x="193411" y="347842"/>
                  </a:cubicBezTo>
                  <a:cubicBezTo>
                    <a:pt x="171715" y="345725"/>
                    <a:pt x="141553" y="362129"/>
                    <a:pt x="123561" y="374829"/>
                  </a:cubicBezTo>
                  <a:cubicBezTo>
                    <a:pt x="105569" y="387529"/>
                    <a:pt x="103188" y="427217"/>
                    <a:pt x="85461" y="424042"/>
                  </a:cubicBezTo>
                  <a:cubicBezTo>
                    <a:pt x="67734" y="420867"/>
                    <a:pt x="-11112" y="376682"/>
                    <a:pt x="1323" y="357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5" name="フリーフォーム: 図形 1484">
              <a:extLst>
                <a:ext uri="{FF2B5EF4-FFF2-40B4-BE49-F238E27FC236}">
                  <a16:creationId xmlns:a16="http://schemas.microsoft.com/office/drawing/2014/main" id="{E103DC98-2344-4A97-A8E1-2A06AB13389B}"/>
                </a:ext>
              </a:extLst>
            </p:cNvPr>
            <p:cNvSpPr/>
            <p:nvPr/>
          </p:nvSpPr>
          <p:spPr>
            <a:xfrm>
              <a:off x="6479374" y="3323671"/>
              <a:ext cx="871125" cy="1151440"/>
            </a:xfrm>
            <a:custGeom>
              <a:avLst/>
              <a:gdLst>
                <a:gd name="connsiteX0" fmla="*/ 864401 w 871125"/>
                <a:gd name="connsiteY0" fmla="*/ 554 h 1151440"/>
                <a:gd name="connsiteX1" fmla="*/ 756451 w 871125"/>
                <a:gd name="connsiteY1" fmla="*/ 419654 h 1151440"/>
                <a:gd name="connsiteX2" fmla="*/ 77001 w 871125"/>
                <a:gd name="connsiteY2" fmla="*/ 1086404 h 1151440"/>
                <a:gd name="connsiteX3" fmla="*/ 23026 w 871125"/>
                <a:gd name="connsiteY3" fmla="*/ 1118154 h 1151440"/>
                <a:gd name="connsiteX4" fmla="*/ 143676 w 871125"/>
                <a:gd name="connsiteY4" fmla="*/ 1016554 h 1151440"/>
                <a:gd name="connsiteX5" fmla="*/ 731051 w 871125"/>
                <a:gd name="connsiteY5" fmla="*/ 426004 h 1151440"/>
                <a:gd name="connsiteX6" fmla="*/ 213526 w 871125"/>
                <a:gd name="connsiteY6" fmla="*/ 937179 h 1151440"/>
                <a:gd name="connsiteX7" fmla="*/ 318301 w 871125"/>
                <a:gd name="connsiteY7" fmla="*/ 854629 h 1151440"/>
                <a:gd name="connsiteX8" fmla="*/ 832651 w 871125"/>
                <a:gd name="connsiteY8" fmla="*/ 419654 h 1151440"/>
                <a:gd name="connsiteX9" fmla="*/ 464351 w 871125"/>
                <a:gd name="connsiteY9" fmla="*/ 772079 h 1151440"/>
                <a:gd name="connsiteX10" fmla="*/ 813601 w 871125"/>
                <a:gd name="connsiteY10" fmla="*/ 340279 h 1151440"/>
                <a:gd name="connsiteX11" fmla="*/ 864401 w 871125"/>
                <a:gd name="connsiteY11" fmla="*/ 554 h 115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1125" h="1151440">
                  <a:moveTo>
                    <a:pt x="864401" y="554"/>
                  </a:moveTo>
                  <a:cubicBezTo>
                    <a:pt x="854876" y="13783"/>
                    <a:pt x="887684" y="238679"/>
                    <a:pt x="756451" y="419654"/>
                  </a:cubicBezTo>
                  <a:cubicBezTo>
                    <a:pt x="625218" y="600629"/>
                    <a:pt x="199238" y="969987"/>
                    <a:pt x="77001" y="1086404"/>
                  </a:cubicBezTo>
                  <a:cubicBezTo>
                    <a:pt x="-45237" y="1202821"/>
                    <a:pt x="11913" y="1129796"/>
                    <a:pt x="23026" y="1118154"/>
                  </a:cubicBezTo>
                  <a:cubicBezTo>
                    <a:pt x="34138" y="1106512"/>
                    <a:pt x="25672" y="1131912"/>
                    <a:pt x="143676" y="1016554"/>
                  </a:cubicBezTo>
                  <a:cubicBezTo>
                    <a:pt x="261680" y="901196"/>
                    <a:pt x="719409" y="439233"/>
                    <a:pt x="731051" y="426004"/>
                  </a:cubicBezTo>
                  <a:cubicBezTo>
                    <a:pt x="742693" y="412775"/>
                    <a:pt x="282318" y="865742"/>
                    <a:pt x="213526" y="937179"/>
                  </a:cubicBezTo>
                  <a:cubicBezTo>
                    <a:pt x="144734" y="1008616"/>
                    <a:pt x="318301" y="854629"/>
                    <a:pt x="318301" y="854629"/>
                  </a:cubicBezTo>
                  <a:cubicBezTo>
                    <a:pt x="421488" y="768375"/>
                    <a:pt x="808309" y="433412"/>
                    <a:pt x="832651" y="419654"/>
                  </a:cubicBezTo>
                  <a:cubicBezTo>
                    <a:pt x="856993" y="405896"/>
                    <a:pt x="467526" y="785308"/>
                    <a:pt x="464351" y="772079"/>
                  </a:cubicBezTo>
                  <a:cubicBezTo>
                    <a:pt x="461176" y="758850"/>
                    <a:pt x="743222" y="466750"/>
                    <a:pt x="813601" y="340279"/>
                  </a:cubicBezTo>
                  <a:cubicBezTo>
                    <a:pt x="883980" y="213808"/>
                    <a:pt x="873926" y="-12675"/>
                    <a:pt x="864401" y="5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6" name="フリーフォーム: 図形 1485">
              <a:extLst>
                <a:ext uri="{FF2B5EF4-FFF2-40B4-BE49-F238E27FC236}">
                  <a16:creationId xmlns:a16="http://schemas.microsoft.com/office/drawing/2014/main" id="{349D7BB5-3733-4B9C-AE9E-9679A58B2C30}"/>
                </a:ext>
              </a:extLst>
            </p:cNvPr>
            <p:cNvSpPr/>
            <p:nvPr/>
          </p:nvSpPr>
          <p:spPr>
            <a:xfrm>
              <a:off x="7270703" y="3418551"/>
              <a:ext cx="209845" cy="574444"/>
            </a:xfrm>
            <a:custGeom>
              <a:avLst/>
              <a:gdLst>
                <a:gd name="connsiteX0" fmla="*/ 209597 w 209845"/>
                <a:gd name="connsiteY0" fmla="*/ 924 h 574444"/>
                <a:gd name="connsiteX1" fmla="*/ 136572 w 209845"/>
                <a:gd name="connsiteY1" fmla="*/ 124749 h 574444"/>
                <a:gd name="connsiteX2" fmla="*/ 133397 w 209845"/>
                <a:gd name="connsiteY2" fmla="*/ 305724 h 574444"/>
                <a:gd name="connsiteX3" fmla="*/ 181022 w 209845"/>
                <a:gd name="connsiteY3" fmla="*/ 515274 h 574444"/>
                <a:gd name="connsiteX4" fmla="*/ 98472 w 209845"/>
                <a:gd name="connsiteY4" fmla="*/ 321599 h 574444"/>
                <a:gd name="connsiteX5" fmla="*/ 47 w 209845"/>
                <a:gd name="connsiteY5" fmla="*/ 572424 h 574444"/>
                <a:gd name="connsiteX6" fmla="*/ 85772 w 209845"/>
                <a:gd name="connsiteY6" fmla="*/ 432724 h 574444"/>
                <a:gd name="connsiteX7" fmla="*/ 107997 w 209845"/>
                <a:gd name="connsiteY7" fmla="*/ 305724 h 574444"/>
                <a:gd name="connsiteX8" fmla="*/ 158797 w 209845"/>
                <a:gd name="connsiteY8" fmla="*/ 80299 h 574444"/>
                <a:gd name="connsiteX9" fmla="*/ 209597 w 209845"/>
                <a:gd name="connsiteY9" fmla="*/ 924 h 57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845" h="574444">
                  <a:moveTo>
                    <a:pt x="209597" y="924"/>
                  </a:moveTo>
                  <a:cubicBezTo>
                    <a:pt x="205893" y="8332"/>
                    <a:pt x="149272" y="73949"/>
                    <a:pt x="136572" y="124749"/>
                  </a:cubicBezTo>
                  <a:cubicBezTo>
                    <a:pt x="123872" y="175549"/>
                    <a:pt x="125989" y="240637"/>
                    <a:pt x="133397" y="305724"/>
                  </a:cubicBezTo>
                  <a:cubicBezTo>
                    <a:pt x="140805" y="370811"/>
                    <a:pt x="186843" y="512628"/>
                    <a:pt x="181022" y="515274"/>
                  </a:cubicBezTo>
                  <a:cubicBezTo>
                    <a:pt x="175201" y="517920"/>
                    <a:pt x="128634" y="312074"/>
                    <a:pt x="98472" y="321599"/>
                  </a:cubicBezTo>
                  <a:cubicBezTo>
                    <a:pt x="68310" y="331124"/>
                    <a:pt x="2164" y="553903"/>
                    <a:pt x="47" y="572424"/>
                  </a:cubicBezTo>
                  <a:cubicBezTo>
                    <a:pt x="-2070" y="590945"/>
                    <a:pt x="67780" y="477174"/>
                    <a:pt x="85772" y="432724"/>
                  </a:cubicBezTo>
                  <a:cubicBezTo>
                    <a:pt x="103764" y="388274"/>
                    <a:pt x="95826" y="364461"/>
                    <a:pt x="107997" y="305724"/>
                  </a:cubicBezTo>
                  <a:cubicBezTo>
                    <a:pt x="120168" y="246987"/>
                    <a:pt x="142922" y="128982"/>
                    <a:pt x="158797" y="80299"/>
                  </a:cubicBezTo>
                  <a:cubicBezTo>
                    <a:pt x="174672" y="31616"/>
                    <a:pt x="213301" y="-6484"/>
                    <a:pt x="209597" y="9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7" name="フリーフォーム: 図形 1486">
              <a:extLst>
                <a:ext uri="{FF2B5EF4-FFF2-40B4-BE49-F238E27FC236}">
                  <a16:creationId xmlns:a16="http://schemas.microsoft.com/office/drawing/2014/main" id="{5BCF1A6D-C5F0-4627-A2DE-4A540EC4049B}"/>
                </a:ext>
              </a:extLst>
            </p:cNvPr>
            <p:cNvSpPr/>
            <p:nvPr/>
          </p:nvSpPr>
          <p:spPr>
            <a:xfrm>
              <a:off x="7234016" y="3687994"/>
              <a:ext cx="160306" cy="427792"/>
            </a:xfrm>
            <a:custGeom>
              <a:avLst/>
              <a:gdLst>
                <a:gd name="connsiteX0" fmla="*/ 155797 w 160306"/>
                <a:gd name="connsiteY0" fmla="*/ 6119 h 427792"/>
                <a:gd name="connsiteX1" fmla="*/ 55784 w 160306"/>
                <a:gd name="connsiteY1" fmla="*/ 206144 h 427792"/>
                <a:gd name="connsiteX2" fmla="*/ 17684 w 160306"/>
                <a:gd name="connsiteY2" fmla="*/ 279169 h 427792"/>
                <a:gd name="connsiteX3" fmla="*/ 222 w 160306"/>
                <a:gd name="connsiteY3" fmla="*/ 426806 h 427792"/>
                <a:gd name="connsiteX4" fmla="*/ 28797 w 160306"/>
                <a:gd name="connsiteY4" fmla="*/ 336319 h 427792"/>
                <a:gd name="connsiteX5" fmla="*/ 97059 w 160306"/>
                <a:gd name="connsiteY5" fmla="*/ 196619 h 427792"/>
                <a:gd name="connsiteX6" fmla="*/ 139922 w 160306"/>
                <a:gd name="connsiteY6" fmla="*/ 63269 h 427792"/>
                <a:gd name="connsiteX7" fmla="*/ 155797 w 160306"/>
                <a:gd name="connsiteY7" fmla="*/ 6119 h 42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306" h="427792">
                  <a:moveTo>
                    <a:pt x="155797" y="6119"/>
                  </a:moveTo>
                  <a:cubicBezTo>
                    <a:pt x="141774" y="29931"/>
                    <a:pt x="78803" y="160636"/>
                    <a:pt x="55784" y="206144"/>
                  </a:cubicBezTo>
                  <a:cubicBezTo>
                    <a:pt x="32765" y="251652"/>
                    <a:pt x="26944" y="242392"/>
                    <a:pt x="17684" y="279169"/>
                  </a:cubicBezTo>
                  <a:cubicBezTo>
                    <a:pt x="8424" y="315946"/>
                    <a:pt x="-1630" y="417281"/>
                    <a:pt x="222" y="426806"/>
                  </a:cubicBezTo>
                  <a:cubicBezTo>
                    <a:pt x="2074" y="436331"/>
                    <a:pt x="12658" y="374683"/>
                    <a:pt x="28797" y="336319"/>
                  </a:cubicBezTo>
                  <a:cubicBezTo>
                    <a:pt x="44936" y="297955"/>
                    <a:pt x="78538" y="242127"/>
                    <a:pt x="97059" y="196619"/>
                  </a:cubicBezTo>
                  <a:cubicBezTo>
                    <a:pt x="115580" y="151111"/>
                    <a:pt x="132514" y="92902"/>
                    <a:pt x="139922" y="63269"/>
                  </a:cubicBezTo>
                  <a:cubicBezTo>
                    <a:pt x="147330" y="33636"/>
                    <a:pt x="169820" y="-17693"/>
                    <a:pt x="155797" y="6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8" name="フリーフォーム: 図形 1487">
              <a:extLst>
                <a:ext uri="{FF2B5EF4-FFF2-40B4-BE49-F238E27FC236}">
                  <a16:creationId xmlns:a16="http://schemas.microsoft.com/office/drawing/2014/main" id="{74E9EB45-C15A-4428-940F-79420BDD85D4}"/>
                </a:ext>
              </a:extLst>
            </p:cNvPr>
            <p:cNvSpPr/>
            <p:nvPr/>
          </p:nvSpPr>
          <p:spPr>
            <a:xfrm>
              <a:off x="6833458" y="3826542"/>
              <a:ext cx="467457" cy="418677"/>
            </a:xfrm>
            <a:custGeom>
              <a:avLst/>
              <a:gdLst>
                <a:gd name="connsiteX0" fmla="*/ 467455 w 467457"/>
                <a:gd name="connsiteY0" fmla="*/ 921 h 418677"/>
                <a:gd name="connsiteX1" fmla="*/ 337280 w 467457"/>
                <a:gd name="connsiteY1" fmla="*/ 229521 h 418677"/>
                <a:gd name="connsiteX2" fmla="*/ 242030 w 467457"/>
                <a:gd name="connsiteY2" fmla="*/ 273971 h 418677"/>
                <a:gd name="connsiteX3" fmla="*/ 730 w 467457"/>
                <a:gd name="connsiteY3" fmla="*/ 418433 h 418677"/>
                <a:gd name="connsiteX4" fmla="*/ 327755 w 467457"/>
                <a:gd name="connsiteY4" fmla="*/ 235871 h 418677"/>
                <a:gd name="connsiteX5" fmla="*/ 340455 w 467457"/>
                <a:gd name="connsiteY5" fmla="*/ 153321 h 418677"/>
                <a:gd name="connsiteX6" fmla="*/ 467455 w 467457"/>
                <a:gd name="connsiteY6" fmla="*/ 921 h 418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7457" h="418677">
                  <a:moveTo>
                    <a:pt x="467455" y="921"/>
                  </a:moveTo>
                  <a:cubicBezTo>
                    <a:pt x="466926" y="13621"/>
                    <a:pt x="374851" y="184013"/>
                    <a:pt x="337280" y="229521"/>
                  </a:cubicBezTo>
                  <a:cubicBezTo>
                    <a:pt x="299709" y="275029"/>
                    <a:pt x="298122" y="242486"/>
                    <a:pt x="242030" y="273971"/>
                  </a:cubicBezTo>
                  <a:cubicBezTo>
                    <a:pt x="185938" y="305456"/>
                    <a:pt x="-13558" y="424783"/>
                    <a:pt x="730" y="418433"/>
                  </a:cubicBezTo>
                  <a:cubicBezTo>
                    <a:pt x="15018" y="412083"/>
                    <a:pt x="271134" y="280056"/>
                    <a:pt x="327755" y="235871"/>
                  </a:cubicBezTo>
                  <a:cubicBezTo>
                    <a:pt x="384376" y="191686"/>
                    <a:pt x="314791" y="196448"/>
                    <a:pt x="340455" y="153321"/>
                  </a:cubicBezTo>
                  <a:cubicBezTo>
                    <a:pt x="366119" y="110194"/>
                    <a:pt x="467984" y="-11779"/>
                    <a:pt x="467455" y="9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9" name="フリーフォーム: 図形 1488">
              <a:extLst>
                <a:ext uri="{FF2B5EF4-FFF2-40B4-BE49-F238E27FC236}">
                  <a16:creationId xmlns:a16="http://schemas.microsoft.com/office/drawing/2014/main" id="{F48737A0-B4B5-4BF2-BDEB-90C8D0395173}"/>
                </a:ext>
              </a:extLst>
            </p:cNvPr>
            <p:cNvSpPr/>
            <p:nvPr/>
          </p:nvSpPr>
          <p:spPr>
            <a:xfrm>
              <a:off x="6675209" y="3922706"/>
              <a:ext cx="593994" cy="479589"/>
            </a:xfrm>
            <a:custGeom>
              <a:avLst/>
              <a:gdLst>
                <a:gd name="connsiteX0" fmla="*/ 229 w 593994"/>
                <a:gd name="connsiteY0" fmla="*/ 477844 h 479589"/>
                <a:gd name="connsiteX1" fmla="*/ 211366 w 593994"/>
                <a:gd name="connsiteY1" fmla="*/ 304807 h 479589"/>
                <a:gd name="connsiteX2" fmla="*/ 517754 w 593994"/>
                <a:gd name="connsiteY2" fmla="*/ 153994 h 479589"/>
                <a:gd name="connsiteX3" fmla="*/ 590779 w 593994"/>
                <a:gd name="connsiteY3" fmla="*/ 7 h 479589"/>
                <a:gd name="connsiteX4" fmla="*/ 578079 w 593994"/>
                <a:gd name="connsiteY4" fmla="*/ 147644 h 479589"/>
                <a:gd name="connsiteX5" fmla="*/ 551091 w 593994"/>
                <a:gd name="connsiteY5" fmla="*/ 190507 h 479589"/>
                <a:gd name="connsiteX6" fmla="*/ 368529 w 593994"/>
                <a:gd name="connsiteY6" fmla="*/ 261944 h 479589"/>
                <a:gd name="connsiteX7" fmla="*/ 174854 w 593994"/>
                <a:gd name="connsiteY7" fmla="*/ 385769 h 479589"/>
                <a:gd name="connsiteX8" fmla="*/ 229 w 593994"/>
                <a:gd name="connsiteY8" fmla="*/ 477844 h 47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3994" h="479589">
                  <a:moveTo>
                    <a:pt x="229" y="477844"/>
                  </a:moveTo>
                  <a:cubicBezTo>
                    <a:pt x="6314" y="464350"/>
                    <a:pt x="125112" y="358782"/>
                    <a:pt x="211366" y="304807"/>
                  </a:cubicBezTo>
                  <a:cubicBezTo>
                    <a:pt x="297620" y="250832"/>
                    <a:pt x="454518" y="204794"/>
                    <a:pt x="517754" y="153994"/>
                  </a:cubicBezTo>
                  <a:cubicBezTo>
                    <a:pt x="580990" y="103194"/>
                    <a:pt x="580725" y="1065"/>
                    <a:pt x="590779" y="7"/>
                  </a:cubicBezTo>
                  <a:cubicBezTo>
                    <a:pt x="600833" y="-1051"/>
                    <a:pt x="584694" y="115894"/>
                    <a:pt x="578079" y="147644"/>
                  </a:cubicBezTo>
                  <a:cubicBezTo>
                    <a:pt x="571464" y="179394"/>
                    <a:pt x="586016" y="171457"/>
                    <a:pt x="551091" y="190507"/>
                  </a:cubicBezTo>
                  <a:cubicBezTo>
                    <a:pt x="516166" y="209557"/>
                    <a:pt x="431235" y="229400"/>
                    <a:pt x="368529" y="261944"/>
                  </a:cubicBezTo>
                  <a:cubicBezTo>
                    <a:pt x="305823" y="294488"/>
                    <a:pt x="239412" y="348198"/>
                    <a:pt x="174854" y="385769"/>
                  </a:cubicBezTo>
                  <a:cubicBezTo>
                    <a:pt x="110296" y="423340"/>
                    <a:pt x="-5856" y="491338"/>
                    <a:pt x="229" y="4778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0" name="フリーフォーム: 図形 1489">
              <a:extLst>
                <a:ext uri="{FF2B5EF4-FFF2-40B4-BE49-F238E27FC236}">
                  <a16:creationId xmlns:a16="http://schemas.microsoft.com/office/drawing/2014/main" id="{2D912A17-452A-405C-91BA-C0606E854FCC}"/>
                </a:ext>
              </a:extLst>
            </p:cNvPr>
            <p:cNvSpPr/>
            <p:nvPr/>
          </p:nvSpPr>
          <p:spPr>
            <a:xfrm>
              <a:off x="6462941" y="4118257"/>
              <a:ext cx="443434" cy="387400"/>
            </a:xfrm>
            <a:custGeom>
              <a:avLst/>
              <a:gdLst>
                <a:gd name="connsiteX0" fmla="*/ 433159 w 443434"/>
                <a:gd name="connsiteY0" fmla="*/ 7656 h 387400"/>
                <a:gd name="connsiteX1" fmla="*/ 33109 w 443434"/>
                <a:gd name="connsiteY1" fmla="*/ 360081 h 387400"/>
                <a:gd name="connsiteX2" fmla="*/ 52159 w 443434"/>
                <a:gd name="connsiteY2" fmla="*/ 339443 h 387400"/>
                <a:gd name="connsiteX3" fmla="*/ 288697 w 443434"/>
                <a:gd name="connsiteY3" fmla="*/ 144181 h 387400"/>
                <a:gd name="connsiteX4" fmla="*/ 174397 w 443434"/>
                <a:gd name="connsiteY4" fmla="*/ 320393 h 387400"/>
                <a:gd name="connsiteX5" fmla="*/ 312509 w 443434"/>
                <a:gd name="connsiteY5" fmla="*/ 134656 h 387400"/>
                <a:gd name="connsiteX6" fmla="*/ 433159 w 443434"/>
                <a:gd name="connsiteY6" fmla="*/ 7656 h 38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434" h="387400">
                  <a:moveTo>
                    <a:pt x="433159" y="7656"/>
                  </a:moveTo>
                  <a:cubicBezTo>
                    <a:pt x="386592" y="45227"/>
                    <a:pt x="96609" y="304783"/>
                    <a:pt x="33109" y="360081"/>
                  </a:cubicBezTo>
                  <a:cubicBezTo>
                    <a:pt x="-30391" y="415379"/>
                    <a:pt x="9561" y="375426"/>
                    <a:pt x="52159" y="339443"/>
                  </a:cubicBezTo>
                  <a:cubicBezTo>
                    <a:pt x="94757" y="303460"/>
                    <a:pt x="268324" y="147356"/>
                    <a:pt x="288697" y="144181"/>
                  </a:cubicBezTo>
                  <a:cubicBezTo>
                    <a:pt x="309070" y="141006"/>
                    <a:pt x="170428" y="321980"/>
                    <a:pt x="174397" y="320393"/>
                  </a:cubicBezTo>
                  <a:cubicBezTo>
                    <a:pt x="178366" y="318806"/>
                    <a:pt x="269646" y="189160"/>
                    <a:pt x="312509" y="134656"/>
                  </a:cubicBezTo>
                  <a:cubicBezTo>
                    <a:pt x="355371" y="80152"/>
                    <a:pt x="479726" y="-29915"/>
                    <a:pt x="433159" y="76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1" name="フリーフォーム: 図形 1490">
              <a:extLst>
                <a:ext uri="{FF2B5EF4-FFF2-40B4-BE49-F238E27FC236}">
                  <a16:creationId xmlns:a16="http://schemas.microsoft.com/office/drawing/2014/main" id="{E5D67A90-5F90-4A40-B1EA-2B6F56B9D978}"/>
                </a:ext>
              </a:extLst>
            </p:cNvPr>
            <p:cNvSpPr/>
            <p:nvPr/>
          </p:nvSpPr>
          <p:spPr>
            <a:xfrm>
              <a:off x="5905500" y="4324350"/>
              <a:ext cx="831961" cy="319495"/>
            </a:xfrm>
            <a:custGeom>
              <a:avLst/>
              <a:gdLst>
                <a:gd name="connsiteX0" fmla="*/ 0 w 831961"/>
                <a:gd name="connsiteY0" fmla="*/ 195263 h 319495"/>
                <a:gd name="connsiteX1" fmla="*/ 230188 w 831961"/>
                <a:gd name="connsiteY1" fmla="*/ 257175 h 319495"/>
                <a:gd name="connsiteX2" fmla="*/ 579438 w 831961"/>
                <a:gd name="connsiteY2" fmla="*/ 104775 h 319495"/>
                <a:gd name="connsiteX3" fmla="*/ 355600 w 831961"/>
                <a:gd name="connsiteY3" fmla="*/ 195263 h 319495"/>
                <a:gd name="connsiteX4" fmla="*/ 152400 w 831961"/>
                <a:gd name="connsiteY4" fmla="*/ 319088 h 319495"/>
                <a:gd name="connsiteX5" fmla="*/ 574675 w 831961"/>
                <a:gd name="connsiteY5" fmla="*/ 150813 h 319495"/>
                <a:gd name="connsiteX6" fmla="*/ 831850 w 831961"/>
                <a:gd name="connsiteY6" fmla="*/ 0 h 319495"/>
                <a:gd name="connsiteX7" fmla="*/ 609600 w 831961"/>
                <a:gd name="connsiteY7" fmla="*/ 152400 h 319495"/>
                <a:gd name="connsiteX8" fmla="*/ 809625 w 831961"/>
                <a:gd name="connsiteY8" fmla="*/ 61913 h 319495"/>
                <a:gd name="connsiteX9" fmla="*/ 590550 w 831961"/>
                <a:gd name="connsiteY9" fmla="*/ 201613 h 319495"/>
                <a:gd name="connsiteX10" fmla="*/ 319088 w 831961"/>
                <a:gd name="connsiteY10" fmla="*/ 309563 h 319495"/>
                <a:gd name="connsiteX11" fmla="*/ 230188 w 831961"/>
                <a:gd name="connsiteY11" fmla="*/ 282575 h 319495"/>
                <a:gd name="connsiteX12" fmla="*/ 0 w 831961"/>
                <a:gd name="connsiteY12" fmla="*/ 195263 h 31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1961" h="319495">
                  <a:moveTo>
                    <a:pt x="0" y="195263"/>
                  </a:moveTo>
                  <a:cubicBezTo>
                    <a:pt x="0" y="191030"/>
                    <a:pt x="133615" y="272256"/>
                    <a:pt x="230188" y="257175"/>
                  </a:cubicBezTo>
                  <a:cubicBezTo>
                    <a:pt x="326761" y="242094"/>
                    <a:pt x="558536" y="115094"/>
                    <a:pt x="579438" y="104775"/>
                  </a:cubicBezTo>
                  <a:cubicBezTo>
                    <a:pt x="600340" y="94456"/>
                    <a:pt x="426773" y="159544"/>
                    <a:pt x="355600" y="195263"/>
                  </a:cubicBezTo>
                  <a:cubicBezTo>
                    <a:pt x="284427" y="230982"/>
                    <a:pt x="115888" y="326496"/>
                    <a:pt x="152400" y="319088"/>
                  </a:cubicBezTo>
                  <a:cubicBezTo>
                    <a:pt x="188912" y="311680"/>
                    <a:pt x="461433" y="203994"/>
                    <a:pt x="574675" y="150813"/>
                  </a:cubicBezTo>
                  <a:cubicBezTo>
                    <a:pt x="687917" y="97632"/>
                    <a:pt x="826029" y="-264"/>
                    <a:pt x="831850" y="0"/>
                  </a:cubicBezTo>
                  <a:cubicBezTo>
                    <a:pt x="837671" y="264"/>
                    <a:pt x="613304" y="142081"/>
                    <a:pt x="609600" y="152400"/>
                  </a:cubicBezTo>
                  <a:cubicBezTo>
                    <a:pt x="605896" y="162719"/>
                    <a:pt x="812800" y="53711"/>
                    <a:pt x="809625" y="61913"/>
                  </a:cubicBezTo>
                  <a:cubicBezTo>
                    <a:pt x="806450" y="70115"/>
                    <a:pt x="672306" y="160338"/>
                    <a:pt x="590550" y="201613"/>
                  </a:cubicBezTo>
                  <a:cubicBezTo>
                    <a:pt x="508794" y="242888"/>
                    <a:pt x="379148" y="296069"/>
                    <a:pt x="319088" y="309563"/>
                  </a:cubicBezTo>
                  <a:cubicBezTo>
                    <a:pt x="259028" y="323057"/>
                    <a:pt x="283898" y="301360"/>
                    <a:pt x="230188" y="282575"/>
                  </a:cubicBezTo>
                  <a:cubicBezTo>
                    <a:pt x="176478" y="263790"/>
                    <a:pt x="0" y="199496"/>
                    <a:pt x="0" y="195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2" name="フリーフォーム: 図形 1491">
              <a:extLst>
                <a:ext uri="{FF2B5EF4-FFF2-40B4-BE49-F238E27FC236}">
                  <a16:creationId xmlns:a16="http://schemas.microsoft.com/office/drawing/2014/main" id="{F7DC2D3A-45FC-4AF1-AA56-1D5241659317}"/>
                </a:ext>
              </a:extLst>
            </p:cNvPr>
            <p:cNvSpPr/>
            <p:nvPr/>
          </p:nvSpPr>
          <p:spPr>
            <a:xfrm>
              <a:off x="5410962" y="4151117"/>
              <a:ext cx="1015269" cy="643768"/>
            </a:xfrm>
            <a:custGeom>
              <a:avLst/>
              <a:gdLst>
                <a:gd name="connsiteX0" fmla="*/ 594551 w 1015269"/>
                <a:gd name="connsiteY0" fmla="*/ 241496 h 643768"/>
                <a:gd name="connsiteX1" fmla="*/ 238951 w 1015269"/>
                <a:gd name="connsiteY1" fmla="*/ 449458 h 643768"/>
                <a:gd name="connsiteX2" fmla="*/ 16701 w 1015269"/>
                <a:gd name="connsiteY2" fmla="*/ 639958 h 643768"/>
                <a:gd name="connsiteX3" fmla="*/ 100838 w 1015269"/>
                <a:gd name="connsiteY3" fmla="*/ 570108 h 643768"/>
                <a:gd name="connsiteX4" fmla="*/ 772351 w 1015269"/>
                <a:gd name="connsiteY4" fmla="*/ 489146 h 643768"/>
                <a:gd name="connsiteX5" fmla="*/ 397701 w 1015269"/>
                <a:gd name="connsiteY5" fmla="*/ 563758 h 643768"/>
                <a:gd name="connsiteX6" fmla="*/ 96076 w 1015269"/>
                <a:gd name="connsiteY6" fmla="*/ 585983 h 643768"/>
                <a:gd name="connsiteX7" fmla="*/ 469138 w 1015269"/>
                <a:gd name="connsiteY7" fmla="*/ 532008 h 643768"/>
                <a:gd name="connsiteX8" fmla="*/ 172276 w 1015269"/>
                <a:gd name="connsiteY8" fmla="*/ 547883 h 643768"/>
                <a:gd name="connsiteX9" fmla="*/ 400876 w 1015269"/>
                <a:gd name="connsiteY9" fmla="*/ 403421 h 643768"/>
                <a:gd name="connsiteX10" fmla="*/ 1015238 w 1015269"/>
                <a:gd name="connsiteY10" fmla="*/ 196 h 643768"/>
                <a:gd name="connsiteX11" fmla="*/ 373888 w 1015269"/>
                <a:gd name="connsiteY11" fmla="*/ 458983 h 643768"/>
                <a:gd name="connsiteX12" fmla="*/ 594551 w 1015269"/>
                <a:gd name="connsiteY12" fmla="*/ 241496 h 643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5269" h="643768">
                  <a:moveTo>
                    <a:pt x="594551" y="241496"/>
                  </a:moveTo>
                  <a:cubicBezTo>
                    <a:pt x="572062" y="239909"/>
                    <a:pt x="335259" y="383048"/>
                    <a:pt x="238951" y="449458"/>
                  </a:cubicBezTo>
                  <a:cubicBezTo>
                    <a:pt x="142643" y="515868"/>
                    <a:pt x="39720" y="619850"/>
                    <a:pt x="16701" y="639958"/>
                  </a:cubicBezTo>
                  <a:cubicBezTo>
                    <a:pt x="-6318" y="660066"/>
                    <a:pt x="-25104" y="595243"/>
                    <a:pt x="100838" y="570108"/>
                  </a:cubicBezTo>
                  <a:cubicBezTo>
                    <a:pt x="226780" y="544973"/>
                    <a:pt x="722874" y="490204"/>
                    <a:pt x="772351" y="489146"/>
                  </a:cubicBezTo>
                  <a:cubicBezTo>
                    <a:pt x="821828" y="488088"/>
                    <a:pt x="510413" y="547619"/>
                    <a:pt x="397701" y="563758"/>
                  </a:cubicBezTo>
                  <a:cubicBezTo>
                    <a:pt x="284989" y="579897"/>
                    <a:pt x="84170" y="591275"/>
                    <a:pt x="96076" y="585983"/>
                  </a:cubicBezTo>
                  <a:cubicBezTo>
                    <a:pt x="107982" y="580691"/>
                    <a:pt x="456438" y="538358"/>
                    <a:pt x="469138" y="532008"/>
                  </a:cubicBezTo>
                  <a:cubicBezTo>
                    <a:pt x="481838" y="525658"/>
                    <a:pt x="183653" y="569314"/>
                    <a:pt x="172276" y="547883"/>
                  </a:cubicBezTo>
                  <a:cubicBezTo>
                    <a:pt x="160899" y="526452"/>
                    <a:pt x="400876" y="403421"/>
                    <a:pt x="400876" y="403421"/>
                  </a:cubicBezTo>
                  <a:cubicBezTo>
                    <a:pt x="541370" y="312140"/>
                    <a:pt x="1019736" y="-9064"/>
                    <a:pt x="1015238" y="196"/>
                  </a:cubicBezTo>
                  <a:cubicBezTo>
                    <a:pt x="1010740" y="9456"/>
                    <a:pt x="447442" y="415856"/>
                    <a:pt x="373888" y="458983"/>
                  </a:cubicBezTo>
                  <a:cubicBezTo>
                    <a:pt x="300334" y="502110"/>
                    <a:pt x="617040" y="243083"/>
                    <a:pt x="594551" y="2414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3" name="フリーフォーム: 図形 1492">
              <a:extLst>
                <a:ext uri="{FF2B5EF4-FFF2-40B4-BE49-F238E27FC236}">
                  <a16:creationId xmlns:a16="http://schemas.microsoft.com/office/drawing/2014/main" id="{0E9E3002-81D2-4915-8BDB-5A6F5AA8DE53}"/>
                </a:ext>
              </a:extLst>
            </p:cNvPr>
            <p:cNvSpPr/>
            <p:nvPr/>
          </p:nvSpPr>
          <p:spPr>
            <a:xfrm>
              <a:off x="5418610" y="4666762"/>
              <a:ext cx="717625" cy="149346"/>
            </a:xfrm>
            <a:custGeom>
              <a:avLst/>
              <a:gdLst>
                <a:gd name="connsiteX0" fmla="*/ 57 w 717625"/>
                <a:gd name="connsiteY0" fmla="*/ 148655 h 149346"/>
                <a:gd name="connsiteX1" fmla="*/ 359890 w 717625"/>
                <a:gd name="connsiteY1" fmla="*/ 91505 h 149346"/>
                <a:gd name="connsiteX2" fmla="*/ 717607 w 717625"/>
                <a:gd name="connsiteY2" fmla="*/ 488 h 149346"/>
                <a:gd name="connsiteX3" fmla="*/ 374707 w 717625"/>
                <a:gd name="connsiteY3" fmla="*/ 57638 h 149346"/>
                <a:gd name="connsiteX4" fmla="*/ 131290 w 717625"/>
                <a:gd name="connsiteY4" fmla="*/ 108438 h 149346"/>
                <a:gd name="connsiteX5" fmla="*/ 330257 w 717625"/>
                <a:gd name="connsiteY5" fmla="*/ 53405 h 149346"/>
                <a:gd name="connsiteX6" fmla="*/ 57 w 717625"/>
                <a:gd name="connsiteY6" fmla="*/ 148655 h 149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7625" h="149346">
                  <a:moveTo>
                    <a:pt x="57" y="148655"/>
                  </a:moveTo>
                  <a:cubicBezTo>
                    <a:pt x="4996" y="155005"/>
                    <a:pt x="240298" y="116199"/>
                    <a:pt x="359890" y="91505"/>
                  </a:cubicBezTo>
                  <a:cubicBezTo>
                    <a:pt x="479482" y="66811"/>
                    <a:pt x="715138" y="6132"/>
                    <a:pt x="717607" y="488"/>
                  </a:cubicBezTo>
                  <a:cubicBezTo>
                    <a:pt x="720076" y="-5156"/>
                    <a:pt x="472426" y="39646"/>
                    <a:pt x="374707" y="57638"/>
                  </a:cubicBezTo>
                  <a:cubicBezTo>
                    <a:pt x="276988" y="75630"/>
                    <a:pt x="138698" y="109143"/>
                    <a:pt x="131290" y="108438"/>
                  </a:cubicBezTo>
                  <a:cubicBezTo>
                    <a:pt x="123882" y="107733"/>
                    <a:pt x="350718" y="48466"/>
                    <a:pt x="330257" y="53405"/>
                  </a:cubicBezTo>
                  <a:cubicBezTo>
                    <a:pt x="309796" y="58344"/>
                    <a:pt x="-4882" y="142305"/>
                    <a:pt x="57" y="148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4" name="フリーフォーム: 図形 1493">
              <a:extLst>
                <a:ext uri="{FF2B5EF4-FFF2-40B4-BE49-F238E27FC236}">
                  <a16:creationId xmlns:a16="http://schemas.microsoft.com/office/drawing/2014/main" id="{28DDA2A1-4F62-4D7D-B808-974D35424079}"/>
                </a:ext>
              </a:extLst>
            </p:cNvPr>
            <p:cNvSpPr/>
            <p:nvPr/>
          </p:nvSpPr>
          <p:spPr>
            <a:xfrm>
              <a:off x="5086164" y="4749246"/>
              <a:ext cx="445781" cy="382787"/>
            </a:xfrm>
            <a:custGeom>
              <a:avLst/>
              <a:gdLst>
                <a:gd name="connsiteX0" fmla="*/ 442569 w 445781"/>
                <a:gd name="connsiteY0" fmla="*/ 11137 h 382787"/>
                <a:gd name="connsiteX1" fmla="*/ 48869 w 445781"/>
                <a:gd name="connsiteY1" fmla="*/ 334987 h 382787"/>
                <a:gd name="connsiteX2" fmla="*/ 23469 w 445781"/>
                <a:gd name="connsiteY2" fmla="*/ 360387 h 382787"/>
                <a:gd name="connsiteX3" fmla="*/ 207619 w 445781"/>
                <a:gd name="connsiteY3" fmla="*/ 133904 h 382787"/>
                <a:gd name="connsiteX4" fmla="*/ 137769 w 445781"/>
                <a:gd name="connsiteY4" fmla="*/ 201637 h 382787"/>
                <a:gd name="connsiteX5" fmla="*/ 228786 w 445781"/>
                <a:gd name="connsiteY5" fmla="*/ 87337 h 382787"/>
                <a:gd name="connsiteX6" fmla="*/ 442569 w 445781"/>
                <a:gd name="connsiteY6" fmla="*/ 11137 h 382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5781" h="382787">
                  <a:moveTo>
                    <a:pt x="442569" y="11137"/>
                  </a:moveTo>
                  <a:cubicBezTo>
                    <a:pt x="412583" y="52412"/>
                    <a:pt x="118719" y="276779"/>
                    <a:pt x="48869" y="334987"/>
                  </a:cubicBezTo>
                  <a:cubicBezTo>
                    <a:pt x="-20981" y="393195"/>
                    <a:pt x="-2989" y="393901"/>
                    <a:pt x="23469" y="360387"/>
                  </a:cubicBezTo>
                  <a:cubicBezTo>
                    <a:pt x="49927" y="326873"/>
                    <a:pt x="188569" y="160362"/>
                    <a:pt x="207619" y="133904"/>
                  </a:cubicBezTo>
                  <a:cubicBezTo>
                    <a:pt x="226669" y="107446"/>
                    <a:pt x="134241" y="209398"/>
                    <a:pt x="137769" y="201637"/>
                  </a:cubicBezTo>
                  <a:cubicBezTo>
                    <a:pt x="141297" y="193876"/>
                    <a:pt x="173400" y="120498"/>
                    <a:pt x="228786" y="87337"/>
                  </a:cubicBezTo>
                  <a:cubicBezTo>
                    <a:pt x="284172" y="54176"/>
                    <a:pt x="472555" y="-30138"/>
                    <a:pt x="442569" y="111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5" name="フリーフォーム: 図形 1494">
              <a:extLst>
                <a:ext uri="{FF2B5EF4-FFF2-40B4-BE49-F238E27FC236}">
                  <a16:creationId xmlns:a16="http://schemas.microsoft.com/office/drawing/2014/main" id="{1A28C5D2-198D-4143-BAA1-3430E04F10FD}"/>
                </a:ext>
              </a:extLst>
            </p:cNvPr>
            <p:cNvSpPr/>
            <p:nvPr/>
          </p:nvSpPr>
          <p:spPr>
            <a:xfrm>
              <a:off x="4645020" y="3346013"/>
              <a:ext cx="509898" cy="289360"/>
            </a:xfrm>
            <a:custGeom>
              <a:avLst/>
              <a:gdLst>
                <a:gd name="connsiteX0" fmla="*/ 5 w 509898"/>
                <a:gd name="connsiteY0" fmla="*/ 287775 h 289360"/>
                <a:gd name="connsiteX1" fmla="*/ 115893 w 509898"/>
                <a:gd name="connsiteY1" fmla="*/ 249675 h 289360"/>
                <a:gd name="connsiteX2" fmla="*/ 122243 w 509898"/>
                <a:gd name="connsiteY2" fmla="*/ 183000 h 289360"/>
                <a:gd name="connsiteX3" fmla="*/ 119068 w 509898"/>
                <a:gd name="connsiteY3" fmla="*/ 125850 h 289360"/>
                <a:gd name="connsiteX4" fmla="*/ 285755 w 509898"/>
                <a:gd name="connsiteY4" fmla="*/ 27425 h 289360"/>
                <a:gd name="connsiteX5" fmla="*/ 398468 w 509898"/>
                <a:gd name="connsiteY5" fmla="*/ 52825 h 289360"/>
                <a:gd name="connsiteX6" fmla="*/ 501655 w 509898"/>
                <a:gd name="connsiteY6" fmla="*/ 109975 h 289360"/>
                <a:gd name="connsiteX7" fmla="*/ 492130 w 509898"/>
                <a:gd name="connsiteY7" fmla="*/ 108387 h 289360"/>
                <a:gd name="connsiteX8" fmla="*/ 401643 w 509898"/>
                <a:gd name="connsiteY8" fmla="*/ 27425 h 289360"/>
                <a:gd name="connsiteX9" fmla="*/ 254005 w 509898"/>
                <a:gd name="connsiteY9" fmla="*/ 437 h 289360"/>
                <a:gd name="connsiteX10" fmla="*/ 176218 w 509898"/>
                <a:gd name="connsiteY10" fmla="*/ 44887 h 289360"/>
                <a:gd name="connsiteX11" fmla="*/ 147643 w 509898"/>
                <a:gd name="connsiteY11" fmla="*/ 140137 h 289360"/>
                <a:gd name="connsiteX12" fmla="*/ 111130 w 509898"/>
                <a:gd name="connsiteY12" fmla="*/ 197287 h 289360"/>
                <a:gd name="connsiteX13" fmla="*/ 5 w 509898"/>
                <a:gd name="connsiteY13" fmla="*/ 287775 h 28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9898" h="289360">
                  <a:moveTo>
                    <a:pt x="5" y="287775"/>
                  </a:moveTo>
                  <a:cubicBezTo>
                    <a:pt x="799" y="296506"/>
                    <a:pt x="95520" y="267137"/>
                    <a:pt x="115893" y="249675"/>
                  </a:cubicBezTo>
                  <a:cubicBezTo>
                    <a:pt x="136266" y="232212"/>
                    <a:pt x="121714" y="203637"/>
                    <a:pt x="122243" y="183000"/>
                  </a:cubicBezTo>
                  <a:cubicBezTo>
                    <a:pt x="122772" y="162363"/>
                    <a:pt x="91816" y="151779"/>
                    <a:pt x="119068" y="125850"/>
                  </a:cubicBezTo>
                  <a:cubicBezTo>
                    <a:pt x="146320" y="99921"/>
                    <a:pt x="239188" y="39596"/>
                    <a:pt x="285755" y="27425"/>
                  </a:cubicBezTo>
                  <a:cubicBezTo>
                    <a:pt x="332322" y="15254"/>
                    <a:pt x="362485" y="39067"/>
                    <a:pt x="398468" y="52825"/>
                  </a:cubicBezTo>
                  <a:cubicBezTo>
                    <a:pt x="434451" y="66583"/>
                    <a:pt x="486045" y="100715"/>
                    <a:pt x="501655" y="109975"/>
                  </a:cubicBezTo>
                  <a:cubicBezTo>
                    <a:pt x="517265" y="119235"/>
                    <a:pt x="508799" y="122145"/>
                    <a:pt x="492130" y="108387"/>
                  </a:cubicBezTo>
                  <a:cubicBezTo>
                    <a:pt x="475461" y="94629"/>
                    <a:pt x="441331" y="45417"/>
                    <a:pt x="401643" y="27425"/>
                  </a:cubicBezTo>
                  <a:cubicBezTo>
                    <a:pt x="361955" y="9433"/>
                    <a:pt x="291576" y="-2473"/>
                    <a:pt x="254005" y="437"/>
                  </a:cubicBezTo>
                  <a:cubicBezTo>
                    <a:pt x="216434" y="3347"/>
                    <a:pt x="193945" y="21604"/>
                    <a:pt x="176218" y="44887"/>
                  </a:cubicBezTo>
                  <a:cubicBezTo>
                    <a:pt x="158491" y="68170"/>
                    <a:pt x="158491" y="114737"/>
                    <a:pt x="147643" y="140137"/>
                  </a:cubicBezTo>
                  <a:cubicBezTo>
                    <a:pt x="136795" y="165537"/>
                    <a:pt x="132032" y="174268"/>
                    <a:pt x="111130" y="197287"/>
                  </a:cubicBezTo>
                  <a:cubicBezTo>
                    <a:pt x="90228" y="220306"/>
                    <a:pt x="-789" y="279044"/>
                    <a:pt x="5" y="2877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6" name="フリーフォーム: 図形 1495">
              <a:extLst>
                <a:ext uri="{FF2B5EF4-FFF2-40B4-BE49-F238E27FC236}">
                  <a16:creationId xmlns:a16="http://schemas.microsoft.com/office/drawing/2014/main" id="{B24061C7-39B6-4D17-BB07-42C710E2CD9D}"/>
                </a:ext>
              </a:extLst>
            </p:cNvPr>
            <p:cNvSpPr/>
            <p:nvPr/>
          </p:nvSpPr>
          <p:spPr>
            <a:xfrm>
              <a:off x="4812547" y="3385962"/>
              <a:ext cx="335740" cy="144106"/>
            </a:xfrm>
            <a:custGeom>
              <a:avLst/>
              <a:gdLst>
                <a:gd name="connsiteX0" fmla="*/ 3928 w 335740"/>
                <a:gd name="connsiteY0" fmla="*/ 143051 h 144106"/>
                <a:gd name="connsiteX1" fmla="*/ 75366 w 335740"/>
                <a:gd name="connsiteY1" fmla="*/ 33513 h 144106"/>
                <a:gd name="connsiteX2" fmla="*/ 35678 w 335740"/>
                <a:gd name="connsiteY2" fmla="*/ 77963 h 144106"/>
                <a:gd name="connsiteX3" fmla="*/ 122991 w 335740"/>
                <a:gd name="connsiteY3" fmla="*/ 14463 h 144106"/>
                <a:gd name="connsiteX4" fmla="*/ 218241 w 335740"/>
                <a:gd name="connsiteY4" fmla="*/ 49388 h 144106"/>
                <a:gd name="connsiteX5" fmla="*/ 335716 w 335740"/>
                <a:gd name="connsiteY5" fmla="*/ 87488 h 144106"/>
                <a:gd name="connsiteX6" fmla="*/ 227766 w 335740"/>
                <a:gd name="connsiteY6" fmla="*/ 39863 h 144106"/>
                <a:gd name="connsiteX7" fmla="*/ 126166 w 335740"/>
                <a:gd name="connsiteY7" fmla="*/ 176 h 144106"/>
                <a:gd name="connsiteX8" fmla="*/ 49966 w 335740"/>
                <a:gd name="connsiteY8" fmla="*/ 55738 h 144106"/>
                <a:gd name="connsiteX9" fmla="*/ 13453 w 335740"/>
                <a:gd name="connsiteY9" fmla="*/ 87488 h 144106"/>
                <a:gd name="connsiteX10" fmla="*/ 3928 w 335740"/>
                <a:gd name="connsiteY10" fmla="*/ 143051 h 144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5740" h="144106">
                  <a:moveTo>
                    <a:pt x="3928" y="143051"/>
                  </a:moveTo>
                  <a:cubicBezTo>
                    <a:pt x="14247" y="134055"/>
                    <a:pt x="70074" y="44361"/>
                    <a:pt x="75366" y="33513"/>
                  </a:cubicBezTo>
                  <a:cubicBezTo>
                    <a:pt x="80658" y="22665"/>
                    <a:pt x="27740" y="81138"/>
                    <a:pt x="35678" y="77963"/>
                  </a:cubicBezTo>
                  <a:cubicBezTo>
                    <a:pt x="43616" y="74788"/>
                    <a:pt x="92564" y="19225"/>
                    <a:pt x="122991" y="14463"/>
                  </a:cubicBezTo>
                  <a:cubicBezTo>
                    <a:pt x="153418" y="9701"/>
                    <a:pt x="182787" y="37217"/>
                    <a:pt x="218241" y="49388"/>
                  </a:cubicBezTo>
                  <a:cubicBezTo>
                    <a:pt x="253695" y="61559"/>
                    <a:pt x="334129" y="89075"/>
                    <a:pt x="335716" y="87488"/>
                  </a:cubicBezTo>
                  <a:cubicBezTo>
                    <a:pt x="337303" y="85901"/>
                    <a:pt x="262691" y="54415"/>
                    <a:pt x="227766" y="39863"/>
                  </a:cubicBezTo>
                  <a:cubicBezTo>
                    <a:pt x="192841" y="25311"/>
                    <a:pt x="155799" y="-2470"/>
                    <a:pt x="126166" y="176"/>
                  </a:cubicBezTo>
                  <a:cubicBezTo>
                    <a:pt x="96533" y="2822"/>
                    <a:pt x="68751" y="41186"/>
                    <a:pt x="49966" y="55738"/>
                  </a:cubicBezTo>
                  <a:cubicBezTo>
                    <a:pt x="31181" y="70290"/>
                    <a:pt x="20861" y="73994"/>
                    <a:pt x="13453" y="87488"/>
                  </a:cubicBezTo>
                  <a:cubicBezTo>
                    <a:pt x="6045" y="100982"/>
                    <a:pt x="-6391" y="152047"/>
                    <a:pt x="3928" y="1430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7" name="フリーフォーム: 図形 1496">
              <a:extLst>
                <a:ext uri="{FF2B5EF4-FFF2-40B4-BE49-F238E27FC236}">
                  <a16:creationId xmlns:a16="http://schemas.microsoft.com/office/drawing/2014/main" id="{41196DD7-45BE-4207-A6E0-46627CB83B24}"/>
                </a:ext>
              </a:extLst>
            </p:cNvPr>
            <p:cNvSpPr/>
            <p:nvPr/>
          </p:nvSpPr>
          <p:spPr>
            <a:xfrm>
              <a:off x="5026023" y="3435350"/>
              <a:ext cx="150860" cy="177816"/>
            </a:xfrm>
            <a:custGeom>
              <a:avLst/>
              <a:gdLst>
                <a:gd name="connsiteX0" fmla="*/ 38102 w 150860"/>
                <a:gd name="connsiteY0" fmla="*/ 0 h 177816"/>
                <a:gd name="connsiteX1" fmla="*/ 144465 w 150860"/>
                <a:gd name="connsiteY1" fmla="*/ 95250 h 177816"/>
                <a:gd name="connsiteX2" fmla="*/ 123827 w 150860"/>
                <a:gd name="connsiteY2" fmla="*/ 152400 h 177816"/>
                <a:gd name="connsiteX3" fmla="*/ 2 w 150860"/>
                <a:gd name="connsiteY3" fmla="*/ 177800 h 177816"/>
                <a:gd name="connsiteX4" fmla="*/ 120652 w 150860"/>
                <a:gd name="connsiteY4" fmla="*/ 149225 h 177816"/>
                <a:gd name="connsiteX5" fmla="*/ 146052 w 150860"/>
                <a:gd name="connsiteY5" fmla="*/ 114300 h 177816"/>
                <a:gd name="connsiteX6" fmla="*/ 90490 w 150860"/>
                <a:gd name="connsiteY6" fmla="*/ 57150 h 177816"/>
                <a:gd name="connsiteX7" fmla="*/ 38102 w 150860"/>
                <a:gd name="connsiteY7" fmla="*/ 0 h 17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860" h="177816">
                  <a:moveTo>
                    <a:pt x="38102" y="0"/>
                  </a:moveTo>
                  <a:cubicBezTo>
                    <a:pt x="84140" y="34925"/>
                    <a:pt x="130178" y="69850"/>
                    <a:pt x="144465" y="95250"/>
                  </a:cubicBezTo>
                  <a:cubicBezTo>
                    <a:pt x="158752" y="120650"/>
                    <a:pt x="147904" y="138642"/>
                    <a:pt x="123827" y="152400"/>
                  </a:cubicBezTo>
                  <a:cubicBezTo>
                    <a:pt x="99750" y="166158"/>
                    <a:pt x="531" y="178329"/>
                    <a:pt x="2" y="177800"/>
                  </a:cubicBezTo>
                  <a:cubicBezTo>
                    <a:pt x="-527" y="177271"/>
                    <a:pt x="96310" y="159808"/>
                    <a:pt x="120652" y="149225"/>
                  </a:cubicBezTo>
                  <a:cubicBezTo>
                    <a:pt x="144994" y="138642"/>
                    <a:pt x="151079" y="129646"/>
                    <a:pt x="146052" y="114300"/>
                  </a:cubicBezTo>
                  <a:cubicBezTo>
                    <a:pt x="141025" y="98954"/>
                    <a:pt x="109011" y="76200"/>
                    <a:pt x="90490" y="57150"/>
                  </a:cubicBezTo>
                  <a:lnTo>
                    <a:pt x="3810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8" name="フリーフォーム: 図形 1497">
              <a:extLst>
                <a:ext uri="{FF2B5EF4-FFF2-40B4-BE49-F238E27FC236}">
                  <a16:creationId xmlns:a16="http://schemas.microsoft.com/office/drawing/2014/main" id="{03CAC9CE-2D43-4DAA-9750-852E8AC2EF60}"/>
                </a:ext>
              </a:extLst>
            </p:cNvPr>
            <p:cNvSpPr/>
            <p:nvPr/>
          </p:nvSpPr>
          <p:spPr>
            <a:xfrm>
              <a:off x="4987802" y="3438278"/>
              <a:ext cx="202880" cy="206056"/>
            </a:xfrm>
            <a:custGeom>
              <a:avLst/>
              <a:gdLst>
                <a:gd name="connsiteX0" fmla="*/ 123 w 202880"/>
                <a:gd name="connsiteY0" fmla="*/ 201860 h 206056"/>
                <a:gd name="connsiteX1" fmla="*/ 162048 w 202880"/>
                <a:gd name="connsiteY1" fmla="*/ 192335 h 206056"/>
                <a:gd name="connsiteX2" fmla="*/ 196973 w 202880"/>
                <a:gd name="connsiteY2" fmla="*/ 136772 h 206056"/>
                <a:gd name="connsiteX3" fmla="*/ 190623 w 202880"/>
                <a:gd name="connsiteY3" fmla="*/ 63747 h 206056"/>
                <a:gd name="connsiteX4" fmla="*/ 139823 w 202880"/>
                <a:gd name="connsiteY4" fmla="*/ 247 h 206056"/>
                <a:gd name="connsiteX5" fmla="*/ 192211 w 202880"/>
                <a:gd name="connsiteY5" fmla="*/ 87560 h 206056"/>
                <a:gd name="connsiteX6" fmla="*/ 185861 w 202880"/>
                <a:gd name="connsiteY6" fmla="*/ 89147 h 206056"/>
                <a:gd name="connsiteX7" fmla="*/ 192211 w 202880"/>
                <a:gd name="connsiteY7" fmla="*/ 85972 h 206056"/>
                <a:gd name="connsiteX8" fmla="*/ 190623 w 202880"/>
                <a:gd name="connsiteY8" fmla="*/ 135185 h 206056"/>
                <a:gd name="connsiteX9" fmla="*/ 123 w 202880"/>
                <a:gd name="connsiteY9" fmla="*/ 201860 h 206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80" h="206056">
                  <a:moveTo>
                    <a:pt x="123" y="201860"/>
                  </a:moveTo>
                  <a:cubicBezTo>
                    <a:pt x="-4640" y="211385"/>
                    <a:pt x="129240" y="203183"/>
                    <a:pt x="162048" y="192335"/>
                  </a:cubicBezTo>
                  <a:cubicBezTo>
                    <a:pt x="194856" y="181487"/>
                    <a:pt x="192211" y="158203"/>
                    <a:pt x="196973" y="136772"/>
                  </a:cubicBezTo>
                  <a:cubicBezTo>
                    <a:pt x="201735" y="115341"/>
                    <a:pt x="200148" y="86501"/>
                    <a:pt x="190623" y="63747"/>
                  </a:cubicBezTo>
                  <a:cubicBezTo>
                    <a:pt x="181098" y="40993"/>
                    <a:pt x="139558" y="-3722"/>
                    <a:pt x="139823" y="247"/>
                  </a:cubicBezTo>
                  <a:cubicBezTo>
                    <a:pt x="140088" y="4216"/>
                    <a:pt x="184538" y="72743"/>
                    <a:pt x="192211" y="87560"/>
                  </a:cubicBezTo>
                  <a:cubicBezTo>
                    <a:pt x="199884" y="102377"/>
                    <a:pt x="185861" y="89412"/>
                    <a:pt x="185861" y="89147"/>
                  </a:cubicBezTo>
                  <a:cubicBezTo>
                    <a:pt x="185861" y="88882"/>
                    <a:pt x="191417" y="78299"/>
                    <a:pt x="192211" y="85972"/>
                  </a:cubicBezTo>
                  <a:cubicBezTo>
                    <a:pt x="193005" y="93645"/>
                    <a:pt x="216817" y="117987"/>
                    <a:pt x="190623" y="135185"/>
                  </a:cubicBezTo>
                  <a:cubicBezTo>
                    <a:pt x="164429" y="152383"/>
                    <a:pt x="4886" y="192335"/>
                    <a:pt x="123" y="2018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9" name="フリーフォーム: 図形 1498">
              <a:extLst>
                <a:ext uri="{FF2B5EF4-FFF2-40B4-BE49-F238E27FC236}">
                  <a16:creationId xmlns:a16="http://schemas.microsoft.com/office/drawing/2014/main" id="{9A2546A1-8199-4483-881B-5C9B2BE9EF64}"/>
                </a:ext>
              </a:extLst>
            </p:cNvPr>
            <p:cNvSpPr/>
            <p:nvPr/>
          </p:nvSpPr>
          <p:spPr>
            <a:xfrm>
              <a:off x="4725016" y="3468481"/>
              <a:ext cx="180110" cy="162884"/>
            </a:xfrm>
            <a:custGeom>
              <a:avLst/>
              <a:gdLst>
                <a:gd name="connsiteX0" fmla="*/ 118447 w 180110"/>
                <a:gd name="connsiteY0" fmla="*/ 207 h 162884"/>
                <a:gd name="connsiteX1" fmla="*/ 178772 w 180110"/>
                <a:gd name="connsiteY1" fmla="*/ 125619 h 162884"/>
                <a:gd name="connsiteX2" fmla="*/ 150197 w 180110"/>
                <a:gd name="connsiteY2" fmla="*/ 139907 h 162884"/>
                <a:gd name="connsiteX3" fmla="*/ 39072 w 180110"/>
                <a:gd name="connsiteY3" fmla="*/ 141494 h 162884"/>
                <a:gd name="connsiteX4" fmla="*/ 7322 w 180110"/>
                <a:gd name="connsiteY4" fmla="*/ 133557 h 162884"/>
                <a:gd name="connsiteX5" fmla="*/ 166072 w 180110"/>
                <a:gd name="connsiteY5" fmla="*/ 158957 h 162884"/>
                <a:gd name="connsiteX6" fmla="*/ 118447 w 180110"/>
                <a:gd name="connsiteY6" fmla="*/ 207 h 16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110" h="162884">
                  <a:moveTo>
                    <a:pt x="118447" y="207"/>
                  </a:moveTo>
                  <a:cubicBezTo>
                    <a:pt x="120564" y="-5349"/>
                    <a:pt x="173480" y="102336"/>
                    <a:pt x="178772" y="125619"/>
                  </a:cubicBezTo>
                  <a:cubicBezTo>
                    <a:pt x="184064" y="148902"/>
                    <a:pt x="173480" y="137261"/>
                    <a:pt x="150197" y="139907"/>
                  </a:cubicBezTo>
                  <a:cubicBezTo>
                    <a:pt x="126914" y="142553"/>
                    <a:pt x="62884" y="142552"/>
                    <a:pt x="39072" y="141494"/>
                  </a:cubicBezTo>
                  <a:cubicBezTo>
                    <a:pt x="15260" y="140436"/>
                    <a:pt x="-13845" y="130647"/>
                    <a:pt x="7322" y="133557"/>
                  </a:cubicBezTo>
                  <a:cubicBezTo>
                    <a:pt x="28489" y="136468"/>
                    <a:pt x="145170" y="175097"/>
                    <a:pt x="166072" y="158957"/>
                  </a:cubicBezTo>
                  <a:cubicBezTo>
                    <a:pt x="186974" y="142817"/>
                    <a:pt x="116330" y="5763"/>
                    <a:pt x="118447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0" name="フリーフォーム: 図形 1499">
              <a:extLst>
                <a:ext uri="{FF2B5EF4-FFF2-40B4-BE49-F238E27FC236}">
                  <a16:creationId xmlns:a16="http://schemas.microsoft.com/office/drawing/2014/main" id="{1583243A-579B-4752-9453-84D8F08B4F29}"/>
                </a:ext>
              </a:extLst>
            </p:cNvPr>
            <p:cNvSpPr/>
            <p:nvPr/>
          </p:nvSpPr>
          <p:spPr>
            <a:xfrm>
              <a:off x="4641723" y="3625210"/>
              <a:ext cx="361708" cy="140962"/>
            </a:xfrm>
            <a:custGeom>
              <a:avLst/>
              <a:gdLst>
                <a:gd name="connsiteX0" fmla="*/ 127 w 361708"/>
                <a:gd name="connsiteY0" fmla="*/ 640 h 140962"/>
                <a:gd name="connsiteX1" fmla="*/ 222377 w 361708"/>
                <a:gd name="connsiteY1" fmla="*/ 21278 h 140962"/>
                <a:gd name="connsiteX2" fmla="*/ 252540 w 361708"/>
                <a:gd name="connsiteY2" fmla="*/ 108590 h 140962"/>
                <a:gd name="connsiteX3" fmla="*/ 260477 w 361708"/>
                <a:gd name="connsiteY3" fmla="*/ 130815 h 140962"/>
                <a:gd name="connsiteX4" fmla="*/ 328740 w 361708"/>
                <a:gd name="connsiteY4" fmla="*/ 72078 h 140962"/>
                <a:gd name="connsiteX5" fmla="*/ 360490 w 361708"/>
                <a:gd name="connsiteY5" fmla="*/ 19690 h 140962"/>
                <a:gd name="connsiteX6" fmla="*/ 289052 w 361708"/>
                <a:gd name="connsiteY6" fmla="*/ 122878 h 140962"/>
                <a:gd name="connsiteX7" fmla="*/ 246190 w 361708"/>
                <a:gd name="connsiteY7" fmla="*/ 135578 h 140962"/>
                <a:gd name="connsiteX8" fmla="*/ 235077 w 361708"/>
                <a:gd name="connsiteY8" fmla="*/ 64140 h 140962"/>
                <a:gd name="connsiteX9" fmla="*/ 190627 w 361708"/>
                <a:gd name="connsiteY9" fmla="*/ 37153 h 140962"/>
                <a:gd name="connsiteX10" fmla="*/ 127 w 361708"/>
                <a:gd name="connsiteY10" fmla="*/ 640 h 14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1708" h="140962">
                  <a:moveTo>
                    <a:pt x="127" y="640"/>
                  </a:moveTo>
                  <a:cubicBezTo>
                    <a:pt x="5419" y="-2006"/>
                    <a:pt x="180308" y="3286"/>
                    <a:pt x="222377" y="21278"/>
                  </a:cubicBezTo>
                  <a:cubicBezTo>
                    <a:pt x="264446" y="39270"/>
                    <a:pt x="246190" y="90334"/>
                    <a:pt x="252540" y="108590"/>
                  </a:cubicBezTo>
                  <a:cubicBezTo>
                    <a:pt x="258890" y="126846"/>
                    <a:pt x="247777" y="136900"/>
                    <a:pt x="260477" y="130815"/>
                  </a:cubicBezTo>
                  <a:cubicBezTo>
                    <a:pt x="273177" y="124730"/>
                    <a:pt x="312071" y="90599"/>
                    <a:pt x="328740" y="72078"/>
                  </a:cubicBezTo>
                  <a:cubicBezTo>
                    <a:pt x="345409" y="53557"/>
                    <a:pt x="367105" y="11223"/>
                    <a:pt x="360490" y="19690"/>
                  </a:cubicBezTo>
                  <a:cubicBezTo>
                    <a:pt x="353875" y="28157"/>
                    <a:pt x="308102" y="103563"/>
                    <a:pt x="289052" y="122878"/>
                  </a:cubicBezTo>
                  <a:cubicBezTo>
                    <a:pt x="270002" y="142193"/>
                    <a:pt x="255186" y="145368"/>
                    <a:pt x="246190" y="135578"/>
                  </a:cubicBezTo>
                  <a:cubicBezTo>
                    <a:pt x="237194" y="125788"/>
                    <a:pt x="244338" y="80544"/>
                    <a:pt x="235077" y="64140"/>
                  </a:cubicBezTo>
                  <a:cubicBezTo>
                    <a:pt x="225817" y="47736"/>
                    <a:pt x="225287" y="47736"/>
                    <a:pt x="190627" y="37153"/>
                  </a:cubicBezTo>
                  <a:cubicBezTo>
                    <a:pt x="155967" y="26570"/>
                    <a:pt x="-5165" y="3286"/>
                    <a:pt x="127" y="6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1" name="フリーフォーム: 図形 1500">
              <a:extLst>
                <a:ext uri="{FF2B5EF4-FFF2-40B4-BE49-F238E27FC236}">
                  <a16:creationId xmlns:a16="http://schemas.microsoft.com/office/drawing/2014/main" id="{C3773DAD-E36C-433A-B5C2-A9550F41F631}"/>
                </a:ext>
              </a:extLst>
            </p:cNvPr>
            <p:cNvSpPr/>
            <p:nvPr/>
          </p:nvSpPr>
          <p:spPr>
            <a:xfrm>
              <a:off x="4876758" y="3478770"/>
              <a:ext cx="93705" cy="240936"/>
            </a:xfrm>
            <a:custGeom>
              <a:avLst/>
              <a:gdLst>
                <a:gd name="connsiteX0" fmla="*/ 42 w 93705"/>
                <a:gd name="connsiteY0" fmla="*/ 1030 h 240936"/>
                <a:gd name="connsiteX1" fmla="*/ 61955 w 93705"/>
                <a:gd name="connsiteY1" fmla="*/ 45480 h 240936"/>
                <a:gd name="connsiteX2" fmla="*/ 23855 w 93705"/>
                <a:gd name="connsiteY2" fmla="*/ 148668 h 240936"/>
                <a:gd name="connsiteX3" fmla="*/ 42905 w 93705"/>
                <a:gd name="connsiteY3" fmla="*/ 240743 h 240936"/>
                <a:gd name="connsiteX4" fmla="*/ 93705 w 93705"/>
                <a:gd name="connsiteY4" fmla="*/ 174068 h 240936"/>
                <a:gd name="connsiteX5" fmla="*/ 42905 w 93705"/>
                <a:gd name="connsiteY5" fmla="*/ 213755 h 240936"/>
                <a:gd name="connsiteX6" fmla="*/ 47667 w 93705"/>
                <a:gd name="connsiteY6" fmla="*/ 134380 h 240936"/>
                <a:gd name="connsiteX7" fmla="*/ 73067 w 93705"/>
                <a:gd name="connsiteY7" fmla="*/ 85168 h 240936"/>
                <a:gd name="connsiteX8" fmla="*/ 42 w 93705"/>
                <a:gd name="connsiteY8" fmla="*/ 1030 h 240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705" h="240936">
                  <a:moveTo>
                    <a:pt x="42" y="1030"/>
                  </a:moveTo>
                  <a:cubicBezTo>
                    <a:pt x="-1810" y="-5585"/>
                    <a:pt x="57986" y="20874"/>
                    <a:pt x="61955" y="45480"/>
                  </a:cubicBezTo>
                  <a:cubicBezTo>
                    <a:pt x="65924" y="70086"/>
                    <a:pt x="27030" y="116124"/>
                    <a:pt x="23855" y="148668"/>
                  </a:cubicBezTo>
                  <a:cubicBezTo>
                    <a:pt x="20680" y="181212"/>
                    <a:pt x="31263" y="236510"/>
                    <a:pt x="42905" y="240743"/>
                  </a:cubicBezTo>
                  <a:cubicBezTo>
                    <a:pt x="54547" y="244976"/>
                    <a:pt x="93705" y="178566"/>
                    <a:pt x="93705" y="174068"/>
                  </a:cubicBezTo>
                  <a:cubicBezTo>
                    <a:pt x="93705" y="169570"/>
                    <a:pt x="50578" y="220370"/>
                    <a:pt x="42905" y="213755"/>
                  </a:cubicBezTo>
                  <a:cubicBezTo>
                    <a:pt x="35232" y="207140"/>
                    <a:pt x="42640" y="155811"/>
                    <a:pt x="47667" y="134380"/>
                  </a:cubicBezTo>
                  <a:cubicBezTo>
                    <a:pt x="52694" y="112949"/>
                    <a:pt x="81798" y="104747"/>
                    <a:pt x="73067" y="85168"/>
                  </a:cubicBezTo>
                  <a:cubicBezTo>
                    <a:pt x="64336" y="65589"/>
                    <a:pt x="1894" y="7645"/>
                    <a:pt x="42" y="10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2" name="フリーフォーム: 図形 1501">
              <a:extLst>
                <a:ext uri="{FF2B5EF4-FFF2-40B4-BE49-F238E27FC236}">
                  <a16:creationId xmlns:a16="http://schemas.microsoft.com/office/drawing/2014/main" id="{F8D8CF5C-064E-4299-8440-FDA437BB5F83}"/>
                </a:ext>
              </a:extLst>
            </p:cNvPr>
            <p:cNvSpPr/>
            <p:nvPr/>
          </p:nvSpPr>
          <p:spPr>
            <a:xfrm>
              <a:off x="4897408" y="3436761"/>
              <a:ext cx="121726" cy="219390"/>
            </a:xfrm>
            <a:custGeom>
              <a:avLst/>
              <a:gdLst>
                <a:gd name="connsiteX0" fmla="*/ 30 w 121726"/>
                <a:gd name="connsiteY0" fmla="*/ 177 h 219390"/>
                <a:gd name="connsiteX1" fmla="*/ 63530 w 121726"/>
                <a:gd name="connsiteY1" fmla="*/ 93839 h 219390"/>
                <a:gd name="connsiteX2" fmla="*/ 25430 w 121726"/>
                <a:gd name="connsiteY2" fmla="*/ 204964 h 219390"/>
                <a:gd name="connsiteX3" fmla="*/ 84167 w 121726"/>
                <a:gd name="connsiteY3" fmla="*/ 144639 h 219390"/>
                <a:gd name="connsiteX4" fmla="*/ 74642 w 121726"/>
                <a:gd name="connsiteY4" fmla="*/ 55739 h 219390"/>
                <a:gd name="connsiteX5" fmla="*/ 112742 w 121726"/>
                <a:gd name="connsiteY5" fmla="*/ 68439 h 219390"/>
                <a:gd name="connsiteX6" fmla="*/ 115917 w 121726"/>
                <a:gd name="connsiteY6" fmla="*/ 135114 h 219390"/>
                <a:gd name="connsiteX7" fmla="*/ 44480 w 121726"/>
                <a:gd name="connsiteY7" fmla="*/ 217664 h 219390"/>
                <a:gd name="connsiteX8" fmla="*/ 76230 w 121726"/>
                <a:gd name="connsiteY8" fmla="*/ 187502 h 219390"/>
                <a:gd name="connsiteX9" fmla="*/ 58767 w 121726"/>
                <a:gd name="connsiteY9" fmla="*/ 219252 h 219390"/>
                <a:gd name="connsiteX10" fmla="*/ 52417 w 121726"/>
                <a:gd name="connsiteY10" fmla="*/ 195439 h 219390"/>
                <a:gd name="connsiteX11" fmla="*/ 73055 w 121726"/>
                <a:gd name="connsiteY11" fmla="*/ 117652 h 219390"/>
                <a:gd name="connsiteX12" fmla="*/ 30 w 121726"/>
                <a:gd name="connsiteY12" fmla="*/ 177 h 21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726" h="219390">
                  <a:moveTo>
                    <a:pt x="30" y="177"/>
                  </a:moveTo>
                  <a:cubicBezTo>
                    <a:pt x="-1558" y="-3792"/>
                    <a:pt x="59297" y="59708"/>
                    <a:pt x="63530" y="93839"/>
                  </a:cubicBezTo>
                  <a:cubicBezTo>
                    <a:pt x="67763" y="127970"/>
                    <a:pt x="21990" y="196497"/>
                    <a:pt x="25430" y="204964"/>
                  </a:cubicBezTo>
                  <a:cubicBezTo>
                    <a:pt x="28870" y="213431"/>
                    <a:pt x="75965" y="169510"/>
                    <a:pt x="84167" y="144639"/>
                  </a:cubicBezTo>
                  <a:cubicBezTo>
                    <a:pt x="92369" y="119768"/>
                    <a:pt x="69879" y="68439"/>
                    <a:pt x="74642" y="55739"/>
                  </a:cubicBezTo>
                  <a:cubicBezTo>
                    <a:pt x="79405" y="43039"/>
                    <a:pt x="105863" y="55210"/>
                    <a:pt x="112742" y="68439"/>
                  </a:cubicBezTo>
                  <a:cubicBezTo>
                    <a:pt x="119621" y="81668"/>
                    <a:pt x="127294" y="110243"/>
                    <a:pt x="115917" y="135114"/>
                  </a:cubicBezTo>
                  <a:cubicBezTo>
                    <a:pt x="104540" y="159985"/>
                    <a:pt x="51095" y="208933"/>
                    <a:pt x="44480" y="217664"/>
                  </a:cubicBezTo>
                  <a:cubicBezTo>
                    <a:pt x="37865" y="226395"/>
                    <a:pt x="73849" y="187237"/>
                    <a:pt x="76230" y="187502"/>
                  </a:cubicBezTo>
                  <a:cubicBezTo>
                    <a:pt x="78611" y="187767"/>
                    <a:pt x="62736" y="217929"/>
                    <a:pt x="58767" y="219252"/>
                  </a:cubicBezTo>
                  <a:cubicBezTo>
                    <a:pt x="54798" y="220575"/>
                    <a:pt x="50036" y="212372"/>
                    <a:pt x="52417" y="195439"/>
                  </a:cubicBezTo>
                  <a:cubicBezTo>
                    <a:pt x="54798" y="178506"/>
                    <a:pt x="81257" y="147550"/>
                    <a:pt x="73055" y="117652"/>
                  </a:cubicBezTo>
                  <a:cubicBezTo>
                    <a:pt x="64853" y="87754"/>
                    <a:pt x="1618" y="4146"/>
                    <a:pt x="30" y="1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3" name="フリーフォーム: 図形 1502">
              <a:extLst>
                <a:ext uri="{FF2B5EF4-FFF2-40B4-BE49-F238E27FC236}">
                  <a16:creationId xmlns:a16="http://schemas.microsoft.com/office/drawing/2014/main" id="{0E2300E6-DF0A-42E6-A263-13E9557587EE}"/>
                </a:ext>
              </a:extLst>
            </p:cNvPr>
            <p:cNvSpPr/>
            <p:nvPr/>
          </p:nvSpPr>
          <p:spPr>
            <a:xfrm>
              <a:off x="4650783" y="3659014"/>
              <a:ext cx="159170" cy="237713"/>
            </a:xfrm>
            <a:custGeom>
              <a:avLst/>
              <a:gdLst>
                <a:gd name="connsiteX0" fmla="*/ 592 w 159170"/>
                <a:gd name="connsiteY0" fmla="*/ 3349 h 237713"/>
                <a:gd name="connsiteX1" fmla="*/ 149817 w 159170"/>
                <a:gd name="connsiteY1" fmla="*/ 230361 h 237713"/>
                <a:gd name="connsiteX2" fmla="*/ 138705 w 159170"/>
                <a:gd name="connsiteY2" fmla="*/ 174799 h 237713"/>
                <a:gd name="connsiteX3" fmla="*/ 99017 w 159170"/>
                <a:gd name="connsiteY3" fmla="*/ 100186 h 237713"/>
                <a:gd name="connsiteX4" fmla="*/ 592 w 159170"/>
                <a:gd name="connsiteY4" fmla="*/ 3349 h 23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170" h="237713">
                  <a:moveTo>
                    <a:pt x="592" y="3349"/>
                  </a:moveTo>
                  <a:cubicBezTo>
                    <a:pt x="9059" y="25045"/>
                    <a:pt x="126798" y="201786"/>
                    <a:pt x="149817" y="230361"/>
                  </a:cubicBezTo>
                  <a:cubicBezTo>
                    <a:pt x="172836" y="258936"/>
                    <a:pt x="147172" y="196495"/>
                    <a:pt x="138705" y="174799"/>
                  </a:cubicBezTo>
                  <a:cubicBezTo>
                    <a:pt x="130238" y="153103"/>
                    <a:pt x="121242" y="129026"/>
                    <a:pt x="99017" y="100186"/>
                  </a:cubicBezTo>
                  <a:cubicBezTo>
                    <a:pt x="76792" y="71346"/>
                    <a:pt x="-7875" y="-18347"/>
                    <a:pt x="592" y="3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4" name="フリーフォーム: 図形 1503">
              <a:extLst>
                <a:ext uri="{FF2B5EF4-FFF2-40B4-BE49-F238E27FC236}">
                  <a16:creationId xmlns:a16="http://schemas.microsoft.com/office/drawing/2014/main" id="{D8ABCBB9-11DD-4D80-B1D1-D5DD381989F0}"/>
                </a:ext>
              </a:extLst>
            </p:cNvPr>
            <p:cNvSpPr/>
            <p:nvPr/>
          </p:nvSpPr>
          <p:spPr>
            <a:xfrm>
              <a:off x="4698078" y="3663737"/>
              <a:ext cx="206517" cy="142469"/>
            </a:xfrm>
            <a:custGeom>
              <a:avLst/>
              <a:gdLst>
                <a:gd name="connsiteX0" fmla="*/ 922 w 206517"/>
                <a:gd name="connsiteY0" fmla="*/ 62126 h 142469"/>
                <a:gd name="connsiteX1" fmla="*/ 123160 w 206517"/>
                <a:gd name="connsiteY1" fmla="*/ 213 h 142469"/>
                <a:gd name="connsiteX2" fmla="*/ 115222 w 206517"/>
                <a:gd name="connsiteY2" fmla="*/ 84351 h 142469"/>
                <a:gd name="connsiteX3" fmla="*/ 202535 w 206517"/>
                <a:gd name="connsiteY3" fmla="*/ 131976 h 142469"/>
                <a:gd name="connsiteX4" fmla="*/ 183485 w 206517"/>
                <a:gd name="connsiteY4" fmla="*/ 141501 h 142469"/>
                <a:gd name="connsiteX5" fmla="*/ 110460 w 206517"/>
                <a:gd name="connsiteY5" fmla="*/ 116101 h 142469"/>
                <a:gd name="connsiteX6" fmla="*/ 153322 w 206517"/>
                <a:gd name="connsiteY6" fmla="*/ 76413 h 142469"/>
                <a:gd name="connsiteX7" fmla="*/ 170785 w 206517"/>
                <a:gd name="connsiteY7" fmla="*/ 28788 h 142469"/>
                <a:gd name="connsiteX8" fmla="*/ 86647 w 206517"/>
                <a:gd name="connsiteY8" fmla="*/ 41488 h 142469"/>
                <a:gd name="connsiteX9" fmla="*/ 67597 w 206517"/>
                <a:gd name="connsiteY9" fmla="*/ 120863 h 142469"/>
                <a:gd name="connsiteX10" fmla="*/ 922 w 206517"/>
                <a:gd name="connsiteY10" fmla="*/ 62126 h 14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6517" h="142469">
                  <a:moveTo>
                    <a:pt x="922" y="62126"/>
                  </a:moveTo>
                  <a:cubicBezTo>
                    <a:pt x="10182" y="42018"/>
                    <a:pt x="104110" y="-3491"/>
                    <a:pt x="123160" y="213"/>
                  </a:cubicBezTo>
                  <a:cubicBezTo>
                    <a:pt x="142210" y="3917"/>
                    <a:pt x="101993" y="62391"/>
                    <a:pt x="115222" y="84351"/>
                  </a:cubicBezTo>
                  <a:cubicBezTo>
                    <a:pt x="128451" y="106312"/>
                    <a:pt x="191158" y="122451"/>
                    <a:pt x="202535" y="131976"/>
                  </a:cubicBezTo>
                  <a:cubicBezTo>
                    <a:pt x="213912" y="141501"/>
                    <a:pt x="198831" y="144147"/>
                    <a:pt x="183485" y="141501"/>
                  </a:cubicBezTo>
                  <a:cubicBezTo>
                    <a:pt x="168139" y="138855"/>
                    <a:pt x="115487" y="126949"/>
                    <a:pt x="110460" y="116101"/>
                  </a:cubicBezTo>
                  <a:cubicBezTo>
                    <a:pt x="105433" y="105253"/>
                    <a:pt x="143268" y="90965"/>
                    <a:pt x="153322" y="76413"/>
                  </a:cubicBezTo>
                  <a:cubicBezTo>
                    <a:pt x="163376" y="61861"/>
                    <a:pt x="181897" y="34609"/>
                    <a:pt x="170785" y="28788"/>
                  </a:cubicBezTo>
                  <a:cubicBezTo>
                    <a:pt x="159673" y="22967"/>
                    <a:pt x="103845" y="26142"/>
                    <a:pt x="86647" y="41488"/>
                  </a:cubicBezTo>
                  <a:cubicBezTo>
                    <a:pt x="69449" y="56834"/>
                    <a:pt x="80297" y="118217"/>
                    <a:pt x="67597" y="120863"/>
                  </a:cubicBezTo>
                  <a:cubicBezTo>
                    <a:pt x="54897" y="123509"/>
                    <a:pt x="-8338" y="82234"/>
                    <a:pt x="922" y="62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5" name="フリーフォーム: 図形 1504">
              <a:extLst>
                <a:ext uri="{FF2B5EF4-FFF2-40B4-BE49-F238E27FC236}">
                  <a16:creationId xmlns:a16="http://schemas.microsoft.com/office/drawing/2014/main" id="{5942356B-8CA5-46FC-9246-CD2B725BCC66}"/>
                </a:ext>
              </a:extLst>
            </p:cNvPr>
            <p:cNvSpPr/>
            <p:nvPr/>
          </p:nvSpPr>
          <p:spPr>
            <a:xfrm>
              <a:off x="4759945" y="3687459"/>
              <a:ext cx="80623" cy="189254"/>
            </a:xfrm>
            <a:custGeom>
              <a:avLst/>
              <a:gdLst>
                <a:gd name="connsiteX0" fmla="*/ 80343 w 80623"/>
                <a:gd name="connsiteY0" fmla="*/ 304 h 189254"/>
                <a:gd name="connsiteX1" fmla="*/ 45418 w 80623"/>
                <a:gd name="connsiteY1" fmla="*/ 93966 h 189254"/>
                <a:gd name="connsiteX2" fmla="*/ 53355 w 80623"/>
                <a:gd name="connsiteY2" fmla="*/ 189216 h 189254"/>
                <a:gd name="connsiteX3" fmla="*/ 968 w 80623"/>
                <a:gd name="connsiteY3" fmla="*/ 105079 h 189254"/>
                <a:gd name="connsiteX4" fmla="*/ 23193 w 80623"/>
                <a:gd name="connsiteY4" fmla="*/ 65391 h 189254"/>
                <a:gd name="connsiteX5" fmla="*/ 80343 w 80623"/>
                <a:gd name="connsiteY5" fmla="*/ 304 h 18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623" h="189254">
                  <a:moveTo>
                    <a:pt x="80343" y="304"/>
                  </a:moveTo>
                  <a:cubicBezTo>
                    <a:pt x="84047" y="5066"/>
                    <a:pt x="49916" y="62481"/>
                    <a:pt x="45418" y="93966"/>
                  </a:cubicBezTo>
                  <a:cubicBezTo>
                    <a:pt x="40920" y="125451"/>
                    <a:pt x="60763" y="187364"/>
                    <a:pt x="53355" y="189216"/>
                  </a:cubicBezTo>
                  <a:cubicBezTo>
                    <a:pt x="45947" y="191068"/>
                    <a:pt x="5995" y="125716"/>
                    <a:pt x="968" y="105079"/>
                  </a:cubicBezTo>
                  <a:cubicBezTo>
                    <a:pt x="-4059" y="84442"/>
                    <a:pt x="11551" y="82853"/>
                    <a:pt x="23193" y="65391"/>
                  </a:cubicBezTo>
                  <a:cubicBezTo>
                    <a:pt x="34835" y="47929"/>
                    <a:pt x="76639" y="-4458"/>
                    <a:pt x="80343" y="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6" name="フリーフォーム: 図形 1505">
              <a:extLst>
                <a:ext uri="{FF2B5EF4-FFF2-40B4-BE49-F238E27FC236}">
                  <a16:creationId xmlns:a16="http://schemas.microsoft.com/office/drawing/2014/main" id="{98574BCC-A7D8-4D24-B482-3831C8BC70ED}"/>
                </a:ext>
              </a:extLst>
            </p:cNvPr>
            <p:cNvSpPr/>
            <p:nvPr/>
          </p:nvSpPr>
          <p:spPr>
            <a:xfrm>
              <a:off x="4377500" y="3622314"/>
              <a:ext cx="362851" cy="252549"/>
            </a:xfrm>
            <a:custGeom>
              <a:avLst/>
              <a:gdLst>
                <a:gd name="connsiteX0" fmla="*/ 2413 w 362851"/>
                <a:gd name="connsiteY0" fmla="*/ 89261 h 252549"/>
                <a:gd name="connsiteX1" fmla="*/ 175450 w 362851"/>
                <a:gd name="connsiteY1" fmla="*/ 13061 h 252549"/>
                <a:gd name="connsiteX2" fmla="*/ 338963 w 362851"/>
                <a:gd name="connsiteY2" fmla="*/ 5124 h 252549"/>
                <a:gd name="connsiteX3" fmla="*/ 283400 w 362851"/>
                <a:gd name="connsiteY3" fmla="*/ 8299 h 252549"/>
                <a:gd name="connsiteX4" fmla="*/ 362775 w 362851"/>
                <a:gd name="connsiteY4" fmla="*/ 3536 h 252549"/>
                <a:gd name="connsiteX5" fmla="*/ 297688 w 362851"/>
                <a:gd name="connsiteY5" fmla="*/ 68624 h 252549"/>
                <a:gd name="connsiteX6" fmla="*/ 283400 w 362851"/>
                <a:gd name="connsiteY6" fmla="*/ 105136 h 252549"/>
                <a:gd name="connsiteX7" fmla="*/ 270700 w 362851"/>
                <a:gd name="connsiteY7" fmla="*/ 251186 h 252549"/>
                <a:gd name="connsiteX8" fmla="*/ 273875 w 362851"/>
                <a:gd name="connsiteY8" fmla="*/ 174986 h 252549"/>
                <a:gd name="connsiteX9" fmla="*/ 286575 w 362851"/>
                <a:gd name="connsiteY9" fmla="*/ 121011 h 252549"/>
                <a:gd name="connsiteX10" fmla="*/ 138938 w 362851"/>
                <a:gd name="connsiteY10" fmla="*/ 111486 h 252549"/>
                <a:gd name="connsiteX11" fmla="*/ 218313 w 362851"/>
                <a:gd name="connsiteY11" fmla="*/ 55924 h 252549"/>
                <a:gd name="connsiteX12" fmla="*/ 153225 w 362851"/>
                <a:gd name="connsiteY12" fmla="*/ 97199 h 252549"/>
                <a:gd name="connsiteX13" fmla="*/ 121475 w 362851"/>
                <a:gd name="connsiteY13" fmla="*/ 108311 h 252549"/>
                <a:gd name="connsiteX14" fmla="*/ 245300 w 362851"/>
                <a:gd name="connsiteY14" fmla="*/ 36874 h 252549"/>
                <a:gd name="connsiteX15" fmla="*/ 84963 w 362851"/>
                <a:gd name="connsiteY15" fmla="*/ 108311 h 252549"/>
                <a:gd name="connsiteX16" fmla="*/ 2413 w 362851"/>
                <a:gd name="connsiteY16" fmla="*/ 89261 h 252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62851" h="252549">
                  <a:moveTo>
                    <a:pt x="2413" y="89261"/>
                  </a:moveTo>
                  <a:cubicBezTo>
                    <a:pt x="17494" y="73386"/>
                    <a:pt x="119358" y="27084"/>
                    <a:pt x="175450" y="13061"/>
                  </a:cubicBezTo>
                  <a:cubicBezTo>
                    <a:pt x="231542" y="-962"/>
                    <a:pt x="320971" y="5918"/>
                    <a:pt x="338963" y="5124"/>
                  </a:cubicBezTo>
                  <a:cubicBezTo>
                    <a:pt x="356955" y="4330"/>
                    <a:pt x="279431" y="8564"/>
                    <a:pt x="283400" y="8299"/>
                  </a:cubicBezTo>
                  <a:cubicBezTo>
                    <a:pt x="287369" y="8034"/>
                    <a:pt x="360394" y="-6518"/>
                    <a:pt x="362775" y="3536"/>
                  </a:cubicBezTo>
                  <a:cubicBezTo>
                    <a:pt x="365156" y="13590"/>
                    <a:pt x="310917" y="51691"/>
                    <a:pt x="297688" y="68624"/>
                  </a:cubicBezTo>
                  <a:cubicBezTo>
                    <a:pt x="284459" y="85557"/>
                    <a:pt x="287898" y="74709"/>
                    <a:pt x="283400" y="105136"/>
                  </a:cubicBezTo>
                  <a:cubicBezTo>
                    <a:pt x="278902" y="135563"/>
                    <a:pt x="272287" y="239544"/>
                    <a:pt x="270700" y="251186"/>
                  </a:cubicBezTo>
                  <a:cubicBezTo>
                    <a:pt x="269113" y="262828"/>
                    <a:pt x="271229" y="196682"/>
                    <a:pt x="273875" y="174986"/>
                  </a:cubicBezTo>
                  <a:cubicBezTo>
                    <a:pt x="276521" y="153290"/>
                    <a:pt x="309065" y="131594"/>
                    <a:pt x="286575" y="121011"/>
                  </a:cubicBezTo>
                  <a:cubicBezTo>
                    <a:pt x="264086" y="110428"/>
                    <a:pt x="150315" y="122334"/>
                    <a:pt x="138938" y="111486"/>
                  </a:cubicBezTo>
                  <a:cubicBezTo>
                    <a:pt x="127561" y="100638"/>
                    <a:pt x="215932" y="58305"/>
                    <a:pt x="218313" y="55924"/>
                  </a:cubicBezTo>
                  <a:cubicBezTo>
                    <a:pt x="220694" y="53543"/>
                    <a:pt x="169365" y="88468"/>
                    <a:pt x="153225" y="97199"/>
                  </a:cubicBezTo>
                  <a:cubicBezTo>
                    <a:pt x="137085" y="105930"/>
                    <a:pt x="106129" y="118365"/>
                    <a:pt x="121475" y="108311"/>
                  </a:cubicBezTo>
                  <a:cubicBezTo>
                    <a:pt x="136821" y="98257"/>
                    <a:pt x="251385" y="36874"/>
                    <a:pt x="245300" y="36874"/>
                  </a:cubicBezTo>
                  <a:cubicBezTo>
                    <a:pt x="239215" y="36874"/>
                    <a:pt x="123592" y="98257"/>
                    <a:pt x="84963" y="108311"/>
                  </a:cubicBezTo>
                  <a:cubicBezTo>
                    <a:pt x="46334" y="118365"/>
                    <a:pt x="-12668" y="105136"/>
                    <a:pt x="2413" y="89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7" name="フリーフォーム: 図形 1506">
              <a:extLst>
                <a:ext uri="{FF2B5EF4-FFF2-40B4-BE49-F238E27FC236}">
                  <a16:creationId xmlns:a16="http://schemas.microsoft.com/office/drawing/2014/main" id="{D8DFB54B-DEE3-4D3C-B6E5-A61E28AA189A}"/>
                </a:ext>
              </a:extLst>
            </p:cNvPr>
            <p:cNvSpPr/>
            <p:nvPr/>
          </p:nvSpPr>
          <p:spPr>
            <a:xfrm>
              <a:off x="3809602" y="3191350"/>
              <a:ext cx="470774" cy="426954"/>
            </a:xfrm>
            <a:custGeom>
              <a:avLst/>
              <a:gdLst>
                <a:gd name="connsiteX0" fmla="*/ 398 w 470774"/>
                <a:gd name="connsiteY0" fmla="*/ 1113 h 426954"/>
                <a:gd name="connsiteX1" fmla="*/ 60723 w 470774"/>
                <a:gd name="connsiteY1" fmla="*/ 136050 h 426954"/>
                <a:gd name="connsiteX2" fmla="*/ 236936 w 470774"/>
                <a:gd name="connsiteY2" fmla="*/ 223363 h 426954"/>
                <a:gd name="connsiteX3" fmla="*/ 465536 w 470774"/>
                <a:gd name="connsiteY3" fmla="*/ 423388 h 426954"/>
                <a:gd name="connsiteX4" fmla="*/ 394098 w 470774"/>
                <a:gd name="connsiteY4" fmla="*/ 348775 h 426954"/>
                <a:gd name="connsiteX5" fmla="*/ 357586 w 470774"/>
                <a:gd name="connsiteY5" fmla="*/ 312263 h 426954"/>
                <a:gd name="connsiteX6" fmla="*/ 444898 w 470774"/>
                <a:gd name="connsiteY6" fmla="*/ 329725 h 426954"/>
                <a:gd name="connsiteX7" fmla="*/ 427436 w 470774"/>
                <a:gd name="connsiteY7" fmla="*/ 291625 h 426954"/>
                <a:gd name="connsiteX8" fmla="*/ 341711 w 470774"/>
                <a:gd name="connsiteY8" fmla="*/ 234475 h 426954"/>
                <a:gd name="connsiteX9" fmla="*/ 149623 w 470774"/>
                <a:gd name="connsiteY9" fmla="*/ 148750 h 426954"/>
                <a:gd name="connsiteX10" fmla="*/ 40086 w 470774"/>
                <a:gd name="connsiteY10" fmla="*/ 74138 h 426954"/>
                <a:gd name="connsiteX11" fmla="*/ 398 w 470774"/>
                <a:gd name="connsiteY11" fmla="*/ 1113 h 426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70774" h="426954">
                  <a:moveTo>
                    <a:pt x="398" y="1113"/>
                  </a:moveTo>
                  <a:cubicBezTo>
                    <a:pt x="3837" y="11432"/>
                    <a:pt x="21300" y="99008"/>
                    <a:pt x="60723" y="136050"/>
                  </a:cubicBezTo>
                  <a:cubicBezTo>
                    <a:pt x="100146" y="173092"/>
                    <a:pt x="169467" y="175473"/>
                    <a:pt x="236936" y="223363"/>
                  </a:cubicBezTo>
                  <a:cubicBezTo>
                    <a:pt x="304405" y="271253"/>
                    <a:pt x="439342" y="402486"/>
                    <a:pt x="465536" y="423388"/>
                  </a:cubicBezTo>
                  <a:cubicBezTo>
                    <a:pt x="491730" y="444290"/>
                    <a:pt x="412090" y="367296"/>
                    <a:pt x="394098" y="348775"/>
                  </a:cubicBezTo>
                  <a:cubicBezTo>
                    <a:pt x="376106" y="330254"/>
                    <a:pt x="349119" y="315438"/>
                    <a:pt x="357586" y="312263"/>
                  </a:cubicBezTo>
                  <a:cubicBezTo>
                    <a:pt x="366053" y="309088"/>
                    <a:pt x="433256" y="333165"/>
                    <a:pt x="444898" y="329725"/>
                  </a:cubicBezTo>
                  <a:cubicBezTo>
                    <a:pt x="456540" y="326285"/>
                    <a:pt x="444634" y="307500"/>
                    <a:pt x="427436" y="291625"/>
                  </a:cubicBezTo>
                  <a:cubicBezTo>
                    <a:pt x="410238" y="275750"/>
                    <a:pt x="388013" y="258287"/>
                    <a:pt x="341711" y="234475"/>
                  </a:cubicBezTo>
                  <a:cubicBezTo>
                    <a:pt x="295409" y="210663"/>
                    <a:pt x="199894" y="175473"/>
                    <a:pt x="149623" y="148750"/>
                  </a:cubicBezTo>
                  <a:cubicBezTo>
                    <a:pt x="99352" y="122027"/>
                    <a:pt x="63898" y="93188"/>
                    <a:pt x="40086" y="74138"/>
                  </a:cubicBezTo>
                  <a:cubicBezTo>
                    <a:pt x="16274" y="55088"/>
                    <a:pt x="-3041" y="-9206"/>
                    <a:pt x="398" y="1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8" name="フリーフォーム: 図形 1507">
              <a:extLst>
                <a:ext uri="{FF2B5EF4-FFF2-40B4-BE49-F238E27FC236}">
                  <a16:creationId xmlns:a16="http://schemas.microsoft.com/office/drawing/2014/main" id="{D3CF4AB1-1309-40FA-88F5-FD3A2366475D}"/>
                </a:ext>
              </a:extLst>
            </p:cNvPr>
            <p:cNvSpPr/>
            <p:nvPr/>
          </p:nvSpPr>
          <p:spPr>
            <a:xfrm>
              <a:off x="3760527" y="3328492"/>
              <a:ext cx="342105" cy="251795"/>
            </a:xfrm>
            <a:custGeom>
              <a:avLst/>
              <a:gdLst>
                <a:gd name="connsiteX0" fmla="*/ 52648 w 342105"/>
                <a:gd name="connsiteY0" fmla="*/ 3671 h 251795"/>
                <a:gd name="connsiteX1" fmla="*/ 309823 w 342105"/>
                <a:gd name="connsiteY1" fmla="*/ 140196 h 251795"/>
                <a:gd name="connsiteX2" fmla="*/ 335223 w 342105"/>
                <a:gd name="connsiteY2" fmla="*/ 184646 h 251795"/>
                <a:gd name="connsiteX3" fmla="*/ 281248 w 342105"/>
                <a:gd name="connsiteY3" fmla="*/ 238621 h 251795"/>
                <a:gd name="connsiteX4" fmla="*/ 224098 w 342105"/>
                <a:gd name="connsiteY4" fmla="*/ 251321 h 251795"/>
                <a:gd name="connsiteX5" fmla="*/ 209811 w 342105"/>
                <a:gd name="connsiteY5" fmla="*/ 227508 h 251795"/>
                <a:gd name="connsiteX6" fmla="*/ 319348 w 342105"/>
                <a:gd name="connsiteY6" fmla="*/ 200521 h 251795"/>
                <a:gd name="connsiteX7" fmla="*/ 316173 w 342105"/>
                <a:gd name="connsiteY7" fmla="*/ 170358 h 251795"/>
                <a:gd name="connsiteX8" fmla="*/ 217748 w 342105"/>
                <a:gd name="connsiteY8" fmla="*/ 110033 h 251795"/>
                <a:gd name="connsiteX9" fmla="*/ 58998 w 342105"/>
                <a:gd name="connsiteY9" fmla="*/ 59233 h 251795"/>
                <a:gd name="connsiteX10" fmla="*/ 60586 w 342105"/>
                <a:gd name="connsiteY10" fmla="*/ 129083 h 251795"/>
                <a:gd name="connsiteX11" fmla="*/ 38361 w 342105"/>
                <a:gd name="connsiteY11" fmla="*/ 68758 h 251795"/>
                <a:gd name="connsiteX12" fmla="*/ 261 w 342105"/>
                <a:gd name="connsiteY12" fmla="*/ 44946 h 251795"/>
                <a:gd name="connsiteX13" fmla="*/ 52648 w 342105"/>
                <a:gd name="connsiteY13" fmla="*/ 3671 h 251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105" h="251795">
                  <a:moveTo>
                    <a:pt x="52648" y="3671"/>
                  </a:moveTo>
                  <a:cubicBezTo>
                    <a:pt x="104242" y="19546"/>
                    <a:pt x="262727" y="110034"/>
                    <a:pt x="309823" y="140196"/>
                  </a:cubicBezTo>
                  <a:cubicBezTo>
                    <a:pt x="356919" y="170359"/>
                    <a:pt x="339986" y="168242"/>
                    <a:pt x="335223" y="184646"/>
                  </a:cubicBezTo>
                  <a:cubicBezTo>
                    <a:pt x="330460" y="201050"/>
                    <a:pt x="299769" y="227509"/>
                    <a:pt x="281248" y="238621"/>
                  </a:cubicBezTo>
                  <a:cubicBezTo>
                    <a:pt x="262727" y="249734"/>
                    <a:pt x="236004" y="253173"/>
                    <a:pt x="224098" y="251321"/>
                  </a:cubicBezTo>
                  <a:cubicBezTo>
                    <a:pt x="212192" y="249469"/>
                    <a:pt x="193936" y="235975"/>
                    <a:pt x="209811" y="227508"/>
                  </a:cubicBezTo>
                  <a:cubicBezTo>
                    <a:pt x="225686" y="219041"/>
                    <a:pt x="301621" y="210046"/>
                    <a:pt x="319348" y="200521"/>
                  </a:cubicBezTo>
                  <a:cubicBezTo>
                    <a:pt x="337075" y="190996"/>
                    <a:pt x="333106" y="185439"/>
                    <a:pt x="316173" y="170358"/>
                  </a:cubicBezTo>
                  <a:cubicBezTo>
                    <a:pt x="299240" y="155277"/>
                    <a:pt x="260611" y="128554"/>
                    <a:pt x="217748" y="110033"/>
                  </a:cubicBezTo>
                  <a:cubicBezTo>
                    <a:pt x="174886" y="91512"/>
                    <a:pt x="85192" y="56058"/>
                    <a:pt x="58998" y="59233"/>
                  </a:cubicBezTo>
                  <a:cubicBezTo>
                    <a:pt x="32804" y="62408"/>
                    <a:pt x="64025" y="127496"/>
                    <a:pt x="60586" y="129083"/>
                  </a:cubicBezTo>
                  <a:cubicBezTo>
                    <a:pt x="57147" y="130670"/>
                    <a:pt x="48415" y="82781"/>
                    <a:pt x="38361" y="68758"/>
                  </a:cubicBezTo>
                  <a:cubicBezTo>
                    <a:pt x="28307" y="54735"/>
                    <a:pt x="-3178" y="62408"/>
                    <a:pt x="261" y="44946"/>
                  </a:cubicBezTo>
                  <a:cubicBezTo>
                    <a:pt x="3700" y="27484"/>
                    <a:pt x="1054" y="-12204"/>
                    <a:pt x="52648" y="36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9" name="フリーフォーム: 図形 1508">
              <a:extLst>
                <a:ext uri="{FF2B5EF4-FFF2-40B4-BE49-F238E27FC236}">
                  <a16:creationId xmlns:a16="http://schemas.microsoft.com/office/drawing/2014/main" id="{7306F9B5-B6A0-4594-AFCB-49EFC635EC99}"/>
                </a:ext>
              </a:extLst>
            </p:cNvPr>
            <p:cNvSpPr/>
            <p:nvPr/>
          </p:nvSpPr>
          <p:spPr>
            <a:xfrm>
              <a:off x="3943921" y="3452805"/>
              <a:ext cx="86996" cy="133785"/>
            </a:xfrm>
            <a:custGeom>
              <a:avLst/>
              <a:gdLst>
                <a:gd name="connsiteX0" fmla="*/ 86742 w 86996"/>
                <a:gd name="connsiteY0" fmla="*/ 8 h 133785"/>
                <a:gd name="connsiteX1" fmla="*/ 28004 w 86996"/>
                <a:gd name="connsiteY1" fmla="*/ 73033 h 133785"/>
                <a:gd name="connsiteX2" fmla="*/ 47054 w 86996"/>
                <a:gd name="connsiteY2" fmla="*/ 133358 h 133785"/>
                <a:gd name="connsiteX3" fmla="*/ 29592 w 86996"/>
                <a:gd name="connsiteY3" fmla="*/ 98433 h 133785"/>
                <a:gd name="connsiteX4" fmla="*/ 1017 w 86996"/>
                <a:gd name="connsiteY4" fmla="*/ 68270 h 133785"/>
                <a:gd name="connsiteX5" fmla="*/ 86742 w 86996"/>
                <a:gd name="connsiteY5" fmla="*/ 8 h 13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996" h="133785">
                  <a:moveTo>
                    <a:pt x="86742" y="8"/>
                  </a:moveTo>
                  <a:cubicBezTo>
                    <a:pt x="91240" y="802"/>
                    <a:pt x="34619" y="50808"/>
                    <a:pt x="28004" y="73033"/>
                  </a:cubicBezTo>
                  <a:cubicBezTo>
                    <a:pt x="21389" y="95258"/>
                    <a:pt x="46789" y="129125"/>
                    <a:pt x="47054" y="133358"/>
                  </a:cubicBezTo>
                  <a:cubicBezTo>
                    <a:pt x="47319" y="137591"/>
                    <a:pt x="37265" y="109281"/>
                    <a:pt x="29592" y="98433"/>
                  </a:cubicBezTo>
                  <a:cubicBezTo>
                    <a:pt x="21919" y="87585"/>
                    <a:pt x="-5598" y="85203"/>
                    <a:pt x="1017" y="68270"/>
                  </a:cubicBezTo>
                  <a:cubicBezTo>
                    <a:pt x="7631" y="51337"/>
                    <a:pt x="82244" y="-786"/>
                    <a:pt x="86742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0" name="フリーフォーム: 図形 1509">
              <a:extLst>
                <a:ext uri="{FF2B5EF4-FFF2-40B4-BE49-F238E27FC236}">
                  <a16:creationId xmlns:a16="http://schemas.microsoft.com/office/drawing/2014/main" id="{9976063D-D9ED-43C7-B5B9-BE5E0310EDC0}"/>
                </a:ext>
              </a:extLst>
            </p:cNvPr>
            <p:cNvSpPr/>
            <p:nvPr/>
          </p:nvSpPr>
          <p:spPr>
            <a:xfrm>
              <a:off x="3971909" y="3381227"/>
              <a:ext cx="135408" cy="185139"/>
            </a:xfrm>
            <a:custGeom>
              <a:avLst/>
              <a:gdLst>
                <a:gd name="connsiteX0" fmla="*/ 4779 w 135408"/>
                <a:gd name="connsiteY0" fmla="*/ 148 h 185139"/>
                <a:gd name="connsiteX1" fmla="*/ 76216 w 135408"/>
                <a:gd name="connsiteY1" fmla="*/ 84286 h 185139"/>
                <a:gd name="connsiteX2" fmla="*/ 16 w 135408"/>
                <a:gd name="connsiteY2" fmla="*/ 182711 h 185139"/>
                <a:gd name="connsiteX3" fmla="*/ 69866 w 135408"/>
                <a:gd name="connsiteY3" fmla="*/ 150961 h 185139"/>
                <a:gd name="connsiteX4" fmla="*/ 133366 w 135408"/>
                <a:gd name="connsiteY4" fmla="*/ 104923 h 185139"/>
                <a:gd name="connsiteX5" fmla="*/ 4779 w 135408"/>
                <a:gd name="connsiteY5" fmla="*/ 148 h 185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408" h="185139">
                  <a:moveTo>
                    <a:pt x="4779" y="148"/>
                  </a:moveTo>
                  <a:cubicBezTo>
                    <a:pt x="-4746" y="-3292"/>
                    <a:pt x="77010" y="53859"/>
                    <a:pt x="76216" y="84286"/>
                  </a:cubicBezTo>
                  <a:cubicBezTo>
                    <a:pt x="75422" y="114713"/>
                    <a:pt x="1074" y="171599"/>
                    <a:pt x="16" y="182711"/>
                  </a:cubicBezTo>
                  <a:cubicBezTo>
                    <a:pt x="-1042" y="193823"/>
                    <a:pt x="47641" y="163926"/>
                    <a:pt x="69866" y="150961"/>
                  </a:cubicBezTo>
                  <a:cubicBezTo>
                    <a:pt x="92091" y="137996"/>
                    <a:pt x="146595" y="127677"/>
                    <a:pt x="133366" y="104923"/>
                  </a:cubicBezTo>
                  <a:cubicBezTo>
                    <a:pt x="120137" y="82169"/>
                    <a:pt x="14304" y="3588"/>
                    <a:pt x="4779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1" name="フリーフォーム: 図形 1510">
              <a:extLst>
                <a:ext uri="{FF2B5EF4-FFF2-40B4-BE49-F238E27FC236}">
                  <a16:creationId xmlns:a16="http://schemas.microsoft.com/office/drawing/2014/main" id="{01BAF802-A4D8-4349-A384-603BEF7FCF5C}"/>
                </a:ext>
              </a:extLst>
            </p:cNvPr>
            <p:cNvSpPr/>
            <p:nvPr/>
          </p:nvSpPr>
          <p:spPr>
            <a:xfrm>
              <a:off x="3959155" y="3409803"/>
              <a:ext cx="338454" cy="246136"/>
            </a:xfrm>
            <a:custGeom>
              <a:avLst/>
              <a:gdLst>
                <a:gd name="connsiteX0" fmla="*/ 157233 w 338454"/>
                <a:gd name="connsiteY0" fmla="*/ 81110 h 246136"/>
                <a:gd name="connsiteX1" fmla="*/ 333445 w 338454"/>
                <a:gd name="connsiteY1" fmla="*/ 238272 h 246136"/>
                <a:gd name="connsiteX2" fmla="*/ 287408 w 338454"/>
                <a:gd name="connsiteY2" fmla="*/ 223985 h 246136"/>
                <a:gd name="connsiteX3" fmla="*/ 257245 w 338454"/>
                <a:gd name="connsiteY3" fmla="*/ 236685 h 246136"/>
                <a:gd name="connsiteX4" fmla="*/ 225495 w 338454"/>
                <a:gd name="connsiteY4" fmla="*/ 189060 h 246136"/>
                <a:gd name="connsiteX5" fmla="*/ 171520 w 338454"/>
                <a:gd name="connsiteY5" fmla="*/ 146197 h 246136"/>
                <a:gd name="connsiteX6" fmla="*/ 70 w 338454"/>
                <a:gd name="connsiteY6" fmla="*/ 1735 h 246136"/>
                <a:gd name="connsiteX7" fmla="*/ 157233 w 338454"/>
                <a:gd name="connsiteY7" fmla="*/ 81110 h 24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8454" h="246136">
                  <a:moveTo>
                    <a:pt x="157233" y="81110"/>
                  </a:moveTo>
                  <a:cubicBezTo>
                    <a:pt x="212795" y="120533"/>
                    <a:pt x="311749" y="214459"/>
                    <a:pt x="333445" y="238272"/>
                  </a:cubicBezTo>
                  <a:cubicBezTo>
                    <a:pt x="355141" y="262085"/>
                    <a:pt x="300108" y="224250"/>
                    <a:pt x="287408" y="223985"/>
                  </a:cubicBezTo>
                  <a:cubicBezTo>
                    <a:pt x="274708" y="223721"/>
                    <a:pt x="267564" y="242506"/>
                    <a:pt x="257245" y="236685"/>
                  </a:cubicBezTo>
                  <a:cubicBezTo>
                    <a:pt x="246926" y="230864"/>
                    <a:pt x="239783" y="204141"/>
                    <a:pt x="225495" y="189060"/>
                  </a:cubicBezTo>
                  <a:cubicBezTo>
                    <a:pt x="211208" y="173979"/>
                    <a:pt x="209091" y="177418"/>
                    <a:pt x="171520" y="146197"/>
                  </a:cubicBezTo>
                  <a:cubicBezTo>
                    <a:pt x="133949" y="114976"/>
                    <a:pt x="3245" y="13641"/>
                    <a:pt x="70" y="1735"/>
                  </a:cubicBezTo>
                  <a:cubicBezTo>
                    <a:pt x="-3105" y="-10171"/>
                    <a:pt x="101671" y="41687"/>
                    <a:pt x="157233" y="81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2" name="フリーフォーム: 図形 1511">
              <a:extLst>
                <a:ext uri="{FF2B5EF4-FFF2-40B4-BE49-F238E27FC236}">
                  <a16:creationId xmlns:a16="http://schemas.microsoft.com/office/drawing/2014/main" id="{321EB95B-4964-4E81-B032-F71A16E16F7D}"/>
                </a:ext>
              </a:extLst>
            </p:cNvPr>
            <p:cNvSpPr/>
            <p:nvPr/>
          </p:nvSpPr>
          <p:spPr>
            <a:xfrm>
              <a:off x="4205217" y="3425126"/>
              <a:ext cx="223923" cy="256421"/>
            </a:xfrm>
            <a:custGeom>
              <a:avLst/>
              <a:gdLst>
                <a:gd name="connsiteX0" fmla="*/ 71 w 223923"/>
                <a:gd name="connsiteY0" fmla="*/ 92774 h 256421"/>
                <a:gd name="connsiteX1" fmla="*/ 127071 w 223923"/>
                <a:gd name="connsiteY1" fmla="*/ 151512 h 256421"/>
                <a:gd name="connsiteX2" fmla="*/ 158821 w 223923"/>
                <a:gd name="connsiteY2" fmla="*/ 256287 h 256421"/>
                <a:gd name="connsiteX3" fmla="*/ 161996 w 223923"/>
                <a:gd name="connsiteY3" fmla="*/ 172149 h 256421"/>
                <a:gd name="connsiteX4" fmla="*/ 161996 w 223923"/>
                <a:gd name="connsiteY4" fmla="*/ 111824 h 256421"/>
                <a:gd name="connsiteX5" fmla="*/ 223908 w 223923"/>
                <a:gd name="connsiteY5" fmla="*/ 699 h 256421"/>
                <a:gd name="connsiteX6" fmla="*/ 155646 w 223923"/>
                <a:gd name="connsiteY6" fmla="*/ 67374 h 256421"/>
                <a:gd name="connsiteX7" fmla="*/ 146121 w 223923"/>
                <a:gd name="connsiteY7" fmla="*/ 124524 h 256421"/>
                <a:gd name="connsiteX8" fmla="*/ 71 w 223923"/>
                <a:gd name="connsiteY8" fmla="*/ 92774 h 256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923" h="256421">
                  <a:moveTo>
                    <a:pt x="71" y="92774"/>
                  </a:moveTo>
                  <a:cubicBezTo>
                    <a:pt x="-3104" y="97272"/>
                    <a:pt x="100613" y="124260"/>
                    <a:pt x="127071" y="151512"/>
                  </a:cubicBezTo>
                  <a:cubicBezTo>
                    <a:pt x="153529" y="178764"/>
                    <a:pt x="153000" y="252848"/>
                    <a:pt x="158821" y="256287"/>
                  </a:cubicBezTo>
                  <a:cubicBezTo>
                    <a:pt x="164642" y="259726"/>
                    <a:pt x="161467" y="196226"/>
                    <a:pt x="161996" y="172149"/>
                  </a:cubicBezTo>
                  <a:cubicBezTo>
                    <a:pt x="162525" y="148072"/>
                    <a:pt x="151677" y="140399"/>
                    <a:pt x="161996" y="111824"/>
                  </a:cubicBezTo>
                  <a:cubicBezTo>
                    <a:pt x="172315" y="83249"/>
                    <a:pt x="224966" y="8107"/>
                    <a:pt x="223908" y="699"/>
                  </a:cubicBezTo>
                  <a:cubicBezTo>
                    <a:pt x="222850" y="-6709"/>
                    <a:pt x="168610" y="46737"/>
                    <a:pt x="155646" y="67374"/>
                  </a:cubicBezTo>
                  <a:cubicBezTo>
                    <a:pt x="142682" y="88011"/>
                    <a:pt x="169933" y="119762"/>
                    <a:pt x="146121" y="124524"/>
                  </a:cubicBezTo>
                  <a:cubicBezTo>
                    <a:pt x="122309" y="129286"/>
                    <a:pt x="3246" y="88276"/>
                    <a:pt x="71" y="927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3" name="フリーフォーム: 図形 1512">
              <a:extLst>
                <a:ext uri="{FF2B5EF4-FFF2-40B4-BE49-F238E27FC236}">
                  <a16:creationId xmlns:a16="http://schemas.microsoft.com/office/drawing/2014/main" id="{226EEDD7-F7A3-4B87-8123-AD307E8D38B7}"/>
                </a:ext>
              </a:extLst>
            </p:cNvPr>
            <p:cNvSpPr/>
            <p:nvPr/>
          </p:nvSpPr>
          <p:spPr>
            <a:xfrm>
              <a:off x="4247452" y="3540755"/>
              <a:ext cx="197579" cy="177092"/>
            </a:xfrm>
            <a:custGeom>
              <a:avLst/>
              <a:gdLst>
                <a:gd name="connsiteX0" fmla="*/ 38798 w 197579"/>
                <a:gd name="connsiteY0" fmla="*/ 958 h 177092"/>
                <a:gd name="connsiteX1" fmla="*/ 49911 w 197579"/>
                <a:gd name="connsiteY1" fmla="*/ 129545 h 177092"/>
                <a:gd name="connsiteX2" fmla="*/ 95948 w 197579"/>
                <a:gd name="connsiteY2" fmla="*/ 129545 h 177092"/>
                <a:gd name="connsiteX3" fmla="*/ 122936 w 197579"/>
                <a:gd name="connsiteY3" fmla="*/ 40645 h 177092"/>
                <a:gd name="connsiteX4" fmla="*/ 197548 w 197579"/>
                <a:gd name="connsiteY4" fmla="*/ 59695 h 177092"/>
                <a:gd name="connsiteX5" fmla="*/ 113411 w 197579"/>
                <a:gd name="connsiteY5" fmla="*/ 113670 h 177092"/>
                <a:gd name="connsiteX6" fmla="*/ 67373 w 197579"/>
                <a:gd name="connsiteY6" fmla="*/ 170820 h 177092"/>
                <a:gd name="connsiteX7" fmla="*/ 68961 w 197579"/>
                <a:gd name="connsiteY7" fmla="*/ 172408 h 177092"/>
                <a:gd name="connsiteX8" fmla="*/ 2286 w 197579"/>
                <a:gd name="connsiteY8" fmla="*/ 142245 h 177092"/>
                <a:gd name="connsiteX9" fmla="*/ 16573 w 197579"/>
                <a:gd name="connsiteY9" fmla="*/ 73983 h 177092"/>
                <a:gd name="connsiteX10" fmla="*/ 38798 w 197579"/>
                <a:gd name="connsiteY10" fmla="*/ 958 h 17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579" h="177092">
                  <a:moveTo>
                    <a:pt x="38798" y="958"/>
                  </a:moveTo>
                  <a:cubicBezTo>
                    <a:pt x="44354" y="10218"/>
                    <a:pt x="40386" y="108114"/>
                    <a:pt x="49911" y="129545"/>
                  </a:cubicBezTo>
                  <a:cubicBezTo>
                    <a:pt x="59436" y="150976"/>
                    <a:pt x="83777" y="144362"/>
                    <a:pt x="95948" y="129545"/>
                  </a:cubicBezTo>
                  <a:cubicBezTo>
                    <a:pt x="108119" y="114728"/>
                    <a:pt x="106003" y="52287"/>
                    <a:pt x="122936" y="40645"/>
                  </a:cubicBezTo>
                  <a:cubicBezTo>
                    <a:pt x="139869" y="29003"/>
                    <a:pt x="199135" y="47524"/>
                    <a:pt x="197548" y="59695"/>
                  </a:cubicBezTo>
                  <a:cubicBezTo>
                    <a:pt x="195961" y="71866"/>
                    <a:pt x="135107" y="95149"/>
                    <a:pt x="113411" y="113670"/>
                  </a:cubicBezTo>
                  <a:cubicBezTo>
                    <a:pt x="91715" y="132191"/>
                    <a:pt x="74781" y="161030"/>
                    <a:pt x="67373" y="170820"/>
                  </a:cubicBezTo>
                  <a:cubicBezTo>
                    <a:pt x="59965" y="180610"/>
                    <a:pt x="79809" y="177170"/>
                    <a:pt x="68961" y="172408"/>
                  </a:cubicBezTo>
                  <a:cubicBezTo>
                    <a:pt x="58113" y="167646"/>
                    <a:pt x="11017" y="158649"/>
                    <a:pt x="2286" y="142245"/>
                  </a:cubicBezTo>
                  <a:cubicBezTo>
                    <a:pt x="-6445" y="125841"/>
                    <a:pt x="12340" y="95943"/>
                    <a:pt x="16573" y="73983"/>
                  </a:cubicBezTo>
                  <a:cubicBezTo>
                    <a:pt x="20806" y="52023"/>
                    <a:pt x="33242" y="-8302"/>
                    <a:pt x="38798" y="9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4" name="フリーフォーム: 図形 1513">
              <a:extLst>
                <a:ext uri="{FF2B5EF4-FFF2-40B4-BE49-F238E27FC236}">
                  <a16:creationId xmlns:a16="http://schemas.microsoft.com/office/drawing/2014/main" id="{C53725CC-5D2D-4004-8F5D-448D239D7674}"/>
                </a:ext>
              </a:extLst>
            </p:cNvPr>
            <p:cNvSpPr/>
            <p:nvPr/>
          </p:nvSpPr>
          <p:spPr>
            <a:xfrm>
              <a:off x="4001808" y="3490657"/>
              <a:ext cx="268923" cy="305376"/>
            </a:xfrm>
            <a:custGeom>
              <a:avLst/>
              <a:gdLst>
                <a:gd name="connsiteX0" fmla="*/ 41555 w 268923"/>
                <a:gd name="connsiteY0" fmla="*/ 256 h 305376"/>
                <a:gd name="connsiteX1" fmla="*/ 154267 w 268923"/>
                <a:gd name="connsiteY1" fmla="*/ 132018 h 305376"/>
                <a:gd name="connsiteX2" fmla="*/ 203480 w 268923"/>
                <a:gd name="connsiteY2" fmla="*/ 201868 h 305376"/>
                <a:gd name="connsiteX3" fmla="*/ 268567 w 268923"/>
                <a:gd name="connsiteY3" fmla="*/ 305056 h 305376"/>
                <a:gd name="connsiteX4" fmla="*/ 217767 w 268923"/>
                <a:gd name="connsiteY4" fmla="*/ 227268 h 305376"/>
                <a:gd name="connsiteX5" fmla="*/ 1867 w 268923"/>
                <a:gd name="connsiteY5" fmla="*/ 43118 h 305376"/>
                <a:gd name="connsiteX6" fmla="*/ 109817 w 268923"/>
                <a:gd name="connsiteY6" fmla="*/ 97093 h 305376"/>
                <a:gd name="connsiteX7" fmla="*/ 41555 w 268923"/>
                <a:gd name="connsiteY7" fmla="*/ 256 h 305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923" h="305376">
                  <a:moveTo>
                    <a:pt x="41555" y="256"/>
                  </a:moveTo>
                  <a:cubicBezTo>
                    <a:pt x="48963" y="6077"/>
                    <a:pt x="127280" y="98416"/>
                    <a:pt x="154267" y="132018"/>
                  </a:cubicBezTo>
                  <a:cubicBezTo>
                    <a:pt x="181254" y="165620"/>
                    <a:pt x="184430" y="173028"/>
                    <a:pt x="203480" y="201868"/>
                  </a:cubicBezTo>
                  <a:cubicBezTo>
                    <a:pt x="222530" y="230708"/>
                    <a:pt x="266186" y="300823"/>
                    <a:pt x="268567" y="305056"/>
                  </a:cubicBezTo>
                  <a:cubicBezTo>
                    <a:pt x="270948" y="309289"/>
                    <a:pt x="262217" y="270924"/>
                    <a:pt x="217767" y="227268"/>
                  </a:cubicBezTo>
                  <a:cubicBezTo>
                    <a:pt x="173317" y="183612"/>
                    <a:pt x="19859" y="64814"/>
                    <a:pt x="1867" y="43118"/>
                  </a:cubicBezTo>
                  <a:cubicBezTo>
                    <a:pt x="-16125" y="21422"/>
                    <a:pt x="101615" y="104766"/>
                    <a:pt x="109817" y="97093"/>
                  </a:cubicBezTo>
                  <a:cubicBezTo>
                    <a:pt x="118019" y="89420"/>
                    <a:pt x="34147" y="-5565"/>
                    <a:pt x="41555" y="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5" name="フリーフォーム: 図形 1514">
              <a:extLst>
                <a:ext uri="{FF2B5EF4-FFF2-40B4-BE49-F238E27FC236}">
                  <a16:creationId xmlns:a16="http://schemas.microsoft.com/office/drawing/2014/main" id="{F55240D0-4622-406C-AC09-DAA22D09838D}"/>
                </a:ext>
              </a:extLst>
            </p:cNvPr>
            <p:cNvSpPr/>
            <p:nvPr/>
          </p:nvSpPr>
          <p:spPr>
            <a:xfrm>
              <a:off x="4076678" y="3567111"/>
              <a:ext cx="151422" cy="119925"/>
            </a:xfrm>
            <a:custGeom>
              <a:avLst/>
              <a:gdLst>
                <a:gd name="connsiteX0" fmla="*/ 22 w 151422"/>
                <a:gd name="connsiteY0" fmla="*/ 14140 h 135652"/>
                <a:gd name="connsiteX1" fmla="*/ 109560 w 151422"/>
                <a:gd name="connsiteY1" fmla="*/ 7790 h 135652"/>
                <a:gd name="connsiteX2" fmla="*/ 149247 w 151422"/>
                <a:gd name="connsiteY2" fmla="*/ 133202 h 135652"/>
                <a:gd name="connsiteX3" fmla="*/ 141310 w 151422"/>
                <a:gd name="connsiteY3" fmla="*/ 85577 h 135652"/>
                <a:gd name="connsiteX4" fmla="*/ 100035 w 151422"/>
                <a:gd name="connsiteY4" fmla="*/ 20490 h 135652"/>
                <a:gd name="connsiteX5" fmla="*/ 22 w 151422"/>
                <a:gd name="connsiteY5" fmla="*/ 14140 h 13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22" h="135652">
                  <a:moveTo>
                    <a:pt x="22" y="14140"/>
                  </a:moveTo>
                  <a:cubicBezTo>
                    <a:pt x="1610" y="12023"/>
                    <a:pt x="84689" y="-12054"/>
                    <a:pt x="109560" y="7790"/>
                  </a:cubicBezTo>
                  <a:cubicBezTo>
                    <a:pt x="134431" y="27634"/>
                    <a:pt x="143955" y="120238"/>
                    <a:pt x="149247" y="133202"/>
                  </a:cubicBezTo>
                  <a:cubicBezTo>
                    <a:pt x="154539" y="146166"/>
                    <a:pt x="149512" y="104362"/>
                    <a:pt x="141310" y="85577"/>
                  </a:cubicBezTo>
                  <a:cubicBezTo>
                    <a:pt x="133108" y="66792"/>
                    <a:pt x="116968" y="33190"/>
                    <a:pt x="100035" y="20490"/>
                  </a:cubicBezTo>
                  <a:cubicBezTo>
                    <a:pt x="83102" y="7790"/>
                    <a:pt x="-1566" y="16257"/>
                    <a:pt x="22" y="14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6" name="フリーフォーム: 図形 1515">
              <a:extLst>
                <a:ext uri="{FF2B5EF4-FFF2-40B4-BE49-F238E27FC236}">
                  <a16:creationId xmlns:a16="http://schemas.microsoft.com/office/drawing/2014/main" id="{B7F91877-32D3-47BE-A6F2-04D3CCCBA6AE}"/>
                </a:ext>
              </a:extLst>
            </p:cNvPr>
            <p:cNvSpPr/>
            <p:nvPr/>
          </p:nvSpPr>
          <p:spPr>
            <a:xfrm>
              <a:off x="4343998" y="3562109"/>
              <a:ext cx="161577" cy="562244"/>
            </a:xfrm>
            <a:custGeom>
              <a:avLst/>
              <a:gdLst>
                <a:gd name="connsiteX0" fmla="*/ 20040 w 161577"/>
                <a:gd name="connsiteY0" fmla="*/ 97079 h 562244"/>
                <a:gd name="connsiteX1" fmla="*/ 990 w 161577"/>
                <a:gd name="connsiteY1" fmla="*/ 162166 h 562244"/>
                <a:gd name="connsiteX2" fmla="*/ 29565 w 161577"/>
                <a:gd name="connsiteY2" fmla="*/ 236779 h 562244"/>
                <a:gd name="connsiteX3" fmla="*/ 150215 w 161577"/>
                <a:gd name="connsiteY3" fmla="*/ 554279 h 562244"/>
                <a:gd name="connsiteX4" fmla="*/ 126402 w 161577"/>
                <a:gd name="connsiteY4" fmla="*/ 449504 h 562244"/>
                <a:gd name="connsiteX5" fmla="*/ 88302 w 161577"/>
                <a:gd name="connsiteY5" fmla="*/ 262179 h 562244"/>
                <a:gd name="connsiteX6" fmla="*/ 161327 w 161577"/>
                <a:gd name="connsiteY6" fmla="*/ 352666 h 562244"/>
                <a:gd name="connsiteX7" fmla="*/ 58140 w 161577"/>
                <a:gd name="connsiteY7" fmla="*/ 278054 h 562244"/>
                <a:gd name="connsiteX8" fmla="*/ 66077 w 161577"/>
                <a:gd name="connsiteY8" fmla="*/ 117716 h 562244"/>
                <a:gd name="connsiteX9" fmla="*/ 140690 w 161577"/>
                <a:gd name="connsiteY9" fmla="*/ 241 h 562244"/>
                <a:gd name="connsiteX10" fmla="*/ 20040 w 161577"/>
                <a:gd name="connsiteY10" fmla="*/ 97079 h 56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577" h="562244">
                  <a:moveTo>
                    <a:pt x="20040" y="97079"/>
                  </a:moveTo>
                  <a:cubicBezTo>
                    <a:pt x="-3243" y="124067"/>
                    <a:pt x="-598" y="138883"/>
                    <a:pt x="990" y="162166"/>
                  </a:cubicBezTo>
                  <a:cubicBezTo>
                    <a:pt x="2577" y="185449"/>
                    <a:pt x="29565" y="236779"/>
                    <a:pt x="29565" y="236779"/>
                  </a:cubicBezTo>
                  <a:cubicBezTo>
                    <a:pt x="54436" y="302131"/>
                    <a:pt x="134076" y="518825"/>
                    <a:pt x="150215" y="554279"/>
                  </a:cubicBezTo>
                  <a:cubicBezTo>
                    <a:pt x="166355" y="589733"/>
                    <a:pt x="136721" y="498187"/>
                    <a:pt x="126402" y="449504"/>
                  </a:cubicBezTo>
                  <a:cubicBezTo>
                    <a:pt x="116083" y="400821"/>
                    <a:pt x="82481" y="278319"/>
                    <a:pt x="88302" y="262179"/>
                  </a:cubicBezTo>
                  <a:cubicBezTo>
                    <a:pt x="94123" y="246039"/>
                    <a:pt x="166354" y="350020"/>
                    <a:pt x="161327" y="352666"/>
                  </a:cubicBezTo>
                  <a:cubicBezTo>
                    <a:pt x="156300" y="355312"/>
                    <a:pt x="74015" y="317212"/>
                    <a:pt x="58140" y="278054"/>
                  </a:cubicBezTo>
                  <a:cubicBezTo>
                    <a:pt x="42265" y="238896"/>
                    <a:pt x="52319" y="164018"/>
                    <a:pt x="66077" y="117716"/>
                  </a:cubicBezTo>
                  <a:cubicBezTo>
                    <a:pt x="79835" y="71414"/>
                    <a:pt x="142542" y="5268"/>
                    <a:pt x="140690" y="241"/>
                  </a:cubicBezTo>
                  <a:cubicBezTo>
                    <a:pt x="138838" y="-4786"/>
                    <a:pt x="43323" y="70091"/>
                    <a:pt x="20040" y="970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7" name="フリーフォーム: 図形 1516">
              <a:extLst>
                <a:ext uri="{FF2B5EF4-FFF2-40B4-BE49-F238E27FC236}">
                  <a16:creationId xmlns:a16="http://schemas.microsoft.com/office/drawing/2014/main" id="{8F5A8F0D-DDF5-4B56-A1CB-7FE3DD35D4AB}"/>
                </a:ext>
              </a:extLst>
            </p:cNvPr>
            <p:cNvSpPr/>
            <p:nvPr/>
          </p:nvSpPr>
          <p:spPr>
            <a:xfrm>
              <a:off x="4273033" y="3708132"/>
              <a:ext cx="243392" cy="674153"/>
            </a:xfrm>
            <a:custGeom>
              <a:avLst/>
              <a:gdLst>
                <a:gd name="connsiteX0" fmla="*/ 35442 w 243392"/>
                <a:gd name="connsiteY0" fmla="*/ 8206 h 674153"/>
                <a:gd name="connsiteX1" fmla="*/ 48142 w 243392"/>
                <a:gd name="connsiteY1" fmla="*/ 73293 h 674153"/>
                <a:gd name="connsiteX2" fmla="*/ 233880 w 243392"/>
                <a:gd name="connsiteY2" fmla="*/ 640031 h 674153"/>
                <a:gd name="connsiteX3" fmla="*/ 203717 w 243392"/>
                <a:gd name="connsiteY3" fmla="*/ 573356 h 674153"/>
                <a:gd name="connsiteX4" fmla="*/ 94180 w 243392"/>
                <a:gd name="connsiteY4" fmla="*/ 266968 h 674153"/>
                <a:gd name="connsiteX5" fmla="*/ 98942 w 243392"/>
                <a:gd name="connsiteY5" fmla="*/ 282843 h 674153"/>
                <a:gd name="connsiteX6" fmla="*/ 22742 w 243392"/>
                <a:gd name="connsiteY6" fmla="*/ 116156 h 674153"/>
                <a:gd name="connsiteX7" fmla="*/ 73542 w 243392"/>
                <a:gd name="connsiteY7" fmla="*/ 228868 h 674153"/>
                <a:gd name="connsiteX8" fmla="*/ 16392 w 243392"/>
                <a:gd name="connsiteY8" fmla="*/ 122506 h 674153"/>
                <a:gd name="connsiteX9" fmla="*/ 3692 w 243392"/>
                <a:gd name="connsiteY9" fmla="*/ 155843 h 674153"/>
                <a:gd name="connsiteX10" fmla="*/ 73542 w 243392"/>
                <a:gd name="connsiteY10" fmla="*/ 290781 h 674153"/>
                <a:gd name="connsiteX11" fmla="*/ 13217 w 243392"/>
                <a:gd name="connsiteY11" fmla="*/ 82818 h 674153"/>
                <a:gd name="connsiteX12" fmla="*/ 35442 w 243392"/>
                <a:gd name="connsiteY12" fmla="*/ 8206 h 67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392" h="674153">
                  <a:moveTo>
                    <a:pt x="35442" y="8206"/>
                  </a:moveTo>
                  <a:cubicBezTo>
                    <a:pt x="41263" y="6618"/>
                    <a:pt x="15069" y="-32011"/>
                    <a:pt x="48142" y="73293"/>
                  </a:cubicBezTo>
                  <a:cubicBezTo>
                    <a:pt x="81215" y="178597"/>
                    <a:pt x="207951" y="556687"/>
                    <a:pt x="233880" y="640031"/>
                  </a:cubicBezTo>
                  <a:cubicBezTo>
                    <a:pt x="259809" y="723375"/>
                    <a:pt x="227000" y="635533"/>
                    <a:pt x="203717" y="573356"/>
                  </a:cubicBezTo>
                  <a:cubicBezTo>
                    <a:pt x="180434" y="511179"/>
                    <a:pt x="111643" y="315387"/>
                    <a:pt x="94180" y="266968"/>
                  </a:cubicBezTo>
                  <a:cubicBezTo>
                    <a:pt x="76717" y="218549"/>
                    <a:pt x="110848" y="307978"/>
                    <a:pt x="98942" y="282843"/>
                  </a:cubicBezTo>
                  <a:cubicBezTo>
                    <a:pt x="87036" y="257708"/>
                    <a:pt x="26975" y="125152"/>
                    <a:pt x="22742" y="116156"/>
                  </a:cubicBezTo>
                  <a:cubicBezTo>
                    <a:pt x="18509" y="107160"/>
                    <a:pt x="74600" y="227810"/>
                    <a:pt x="73542" y="228868"/>
                  </a:cubicBezTo>
                  <a:cubicBezTo>
                    <a:pt x="72484" y="229926"/>
                    <a:pt x="28034" y="134677"/>
                    <a:pt x="16392" y="122506"/>
                  </a:cubicBezTo>
                  <a:cubicBezTo>
                    <a:pt x="4750" y="110335"/>
                    <a:pt x="-5833" y="127797"/>
                    <a:pt x="3692" y="155843"/>
                  </a:cubicBezTo>
                  <a:cubicBezTo>
                    <a:pt x="13217" y="183889"/>
                    <a:pt x="71955" y="302952"/>
                    <a:pt x="73542" y="290781"/>
                  </a:cubicBezTo>
                  <a:cubicBezTo>
                    <a:pt x="75129" y="278610"/>
                    <a:pt x="22477" y="122241"/>
                    <a:pt x="13217" y="82818"/>
                  </a:cubicBezTo>
                  <a:cubicBezTo>
                    <a:pt x="3957" y="43395"/>
                    <a:pt x="29621" y="9794"/>
                    <a:pt x="35442" y="8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8" name="フリーフォーム: 図形 1517">
              <a:extLst>
                <a:ext uri="{FF2B5EF4-FFF2-40B4-BE49-F238E27FC236}">
                  <a16:creationId xmlns:a16="http://schemas.microsoft.com/office/drawing/2014/main" id="{C8F2E7C7-2B89-45E2-B9DF-56EB482CB081}"/>
                </a:ext>
              </a:extLst>
            </p:cNvPr>
            <p:cNvSpPr/>
            <p:nvPr/>
          </p:nvSpPr>
          <p:spPr>
            <a:xfrm>
              <a:off x="4417986" y="3969568"/>
              <a:ext cx="182463" cy="477861"/>
            </a:xfrm>
            <a:custGeom>
              <a:avLst/>
              <a:gdLst>
                <a:gd name="connsiteX0" fmla="*/ 27 w 182463"/>
                <a:gd name="connsiteY0" fmla="*/ 770 h 477861"/>
                <a:gd name="connsiteX1" fmla="*/ 120677 w 182463"/>
                <a:gd name="connsiteY1" fmla="*/ 346845 h 477861"/>
                <a:gd name="connsiteX2" fmla="*/ 131789 w 182463"/>
                <a:gd name="connsiteY2" fmla="*/ 265882 h 477861"/>
                <a:gd name="connsiteX3" fmla="*/ 138139 w 182463"/>
                <a:gd name="connsiteY3" fmla="*/ 300807 h 477861"/>
                <a:gd name="connsiteX4" fmla="*/ 166714 w 182463"/>
                <a:gd name="connsiteY4" fmla="*/ 81732 h 477861"/>
                <a:gd name="connsiteX5" fmla="*/ 181002 w 182463"/>
                <a:gd name="connsiteY5" fmla="*/ 165870 h 477861"/>
                <a:gd name="connsiteX6" fmla="*/ 131789 w 182463"/>
                <a:gd name="connsiteY6" fmla="*/ 456382 h 477861"/>
                <a:gd name="connsiteX7" fmla="*/ 127027 w 182463"/>
                <a:gd name="connsiteY7" fmla="*/ 434157 h 477861"/>
                <a:gd name="connsiteX8" fmla="*/ 109564 w 182463"/>
                <a:gd name="connsiteY8" fmla="*/ 257945 h 477861"/>
                <a:gd name="connsiteX9" fmla="*/ 27 w 182463"/>
                <a:gd name="connsiteY9" fmla="*/ 770 h 477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463" h="477861">
                  <a:moveTo>
                    <a:pt x="27" y="770"/>
                  </a:moveTo>
                  <a:cubicBezTo>
                    <a:pt x="1879" y="15587"/>
                    <a:pt x="98717" y="302660"/>
                    <a:pt x="120677" y="346845"/>
                  </a:cubicBezTo>
                  <a:cubicBezTo>
                    <a:pt x="142637" y="391030"/>
                    <a:pt x="128879" y="273555"/>
                    <a:pt x="131789" y="265882"/>
                  </a:cubicBezTo>
                  <a:cubicBezTo>
                    <a:pt x="134699" y="258209"/>
                    <a:pt x="132318" y="331499"/>
                    <a:pt x="138139" y="300807"/>
                  </a:cubicBezTo>
                  <a:cubicBezTo>
                    <a:pt x="143960" y="270115"/>
                    <a:pt x="159570" y="104222"/>
                    <a:pt x="166714" y="81732"/>
                  </a:cubicBezTo>
                  <a:cubicBezTo>
                    <a:pt x="173858" y="59242"/>
                    <a:pt x="186823" y="103428"/>
                    <a:pt x="181002" y="165870"/>
                  </a:cubicBezTo>
                  <a:cubicBezTo>
                    <a:pt x="175181" y="228312"/>
                    <a:pt x="140785" y="411668"/>
                    <a:pt x="131789" y="456382"/>
                  </a:cubicBezTo>
                  <a:cubicBezTo>
                    <a:pt x="122793" y="501097"/>
                    <a:pt x="130731" y="467230"/>
                    <a:pt x="127027" y="434157"/>
                  </a:cubicBezTo>
                  <a:cubicBezTo>
                    <a:pt x="123323" y="401084"/>
                    <a:pt x="129143" y="327001"/>
                    <a:pt x="109564" y="257945"/>
                  </a:cubicBezTo>
                  <a:cubicBezTo>
                    <a:pt x="89985" y="188889"/>
                    <a:pt x="-1825" y="-14047"/>
                    <a:pt x="27" y="7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9" name="フリーフォーム: 図形 1518">
              <a:extLst>
                <a:ext uri="{FF2B5EF4-FFF2-40B4-BE49-F238E27FC236}">
                  <a16:creationId xmlns:a16="http://schemas.microsoft.com/office/drawing/2014/main" id="{6953063E-CF51-443C-9776-7A9B444AA2F8}"/>
                </a:ext>
              </a:extLst>
            </p:cNvPr>
            <p:cNvSpPr/>
            <p:nvPr/>
          </p:nvSpPr>
          <p:spPr>
            <a:xfrm>
              <a:off x="3481648" y="2885581"/>
              <a:ext cx="245586" cy="429220"/>
            </a:xfrm>
            <a:custGeom>
              <a:avLst/>
              <a:gdLst>
                <a:gd name="connsiteX0" fmla="*/ 1327 w 245586"/>
                <a:gd name="connsiteY0" fmla="*/ 494 h 429220"/>
                <a:gd name="connsiteX1" fmla="*/ 191827 w 245586"/>
                <a:gd name="connsiteY1" fmla="*/ 232269 h 429220"/>
                <a:gd name="connsiteX2" fmla="*/ 144202 w 245586"/>
                <a:gd name="connsiteY2" fmla="*/ 211632 h 429220"/>
                <a:gd name="connsiteX3" fmla="*/ 244215 w 245586"/>
                <a:gd name="connsiteY3" fmla="*/ 329107 h 429220"/>
                <a:gd name="connsiteX4" fmla="*/ 56890 w 245586"/>
                <a:gd name="connsiteY4" fmla="*/ 194169 h 429220"/>
                <a:gd name="connsiteX5" fmla="*/ 168015 w 245586"/>
                <a:gd name="connsiteY5" fmla="*/ 429119 h 429220"/>
                <a:gd name="connsiteX6" fmla="*/ 25140 w 245586"/>
                <a:gd name="connsiteY6" fmla="*/ 160832 h 429220"/>
                <a:gd name="connsiteX7" fmla="*/ 102927 w 245586"/>
                <a:gd name="connsiteY7" fmla="*/ 170357 h 429220"/>
                <a:gd name="connsiteX8" fmla="*/ 1327 w 245586"/>
                <a:gd name="connsiteY8" fmla="*/ 494 h 42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586" h="429220">
                  <a:moveTo>
                    <a:pt x="1327" y="494"/>
                  </a:moveTo>
                  <a:cubicBezTo>
                    <a:pt x="16144" y="10813"/>
                    <a:pt x="168015" y="197079"/>
                    <a:pt x="191827" y="232269"/>
                  </a:cubicBezTo>
                  <a:cubicBezTo>
                    <a:pt x="215639" y="267459"/>
                    <a:pt x="135471" y="195492"/>
                    <a:pt x="144202" y="211632"/>
                  </a:cubicBezTo>
                  <a:cubicBezTo>
                    <a:pt x="152933" y="227772"/>
                    <a:pt x="258767" y="332018"/>
                    <a:pt x="244215" y="329107"/>
                  </a:cubicBezTo>
                  <a:cubicBezTo>
                    <a:pt x="229663" y="326197"/>
                    <a:pt x="69590" y="177500"/>
                    <a:pt x="56890" y="194169"/>
                  </a:cubicBezTo>
                  <a:cubicBezTo>
                    <a:pt x="44190" y="210838"/>
                    <a:pt x="173307" y="434675"/>
                    <a:pt x="168015" y="429119"/>
                  </a:cubicBezTo>
                  <a:cubicBezTo>
                    <a:pt x="162723" y="423563"/>
                    <a:pt x="35988" y="203959"/>
                    <a:pt x="25140" y="160832"/>
                  </a:cubicBezTo>
                  <a:cubicBezTo>
                    <a:pt x="14292" y="117705"/>
                    <a:pt x="105308" y="196286"/>
                    <a:pt x="102927" y="170357"/>
                  </a:cubicBezTo>
                  <a:cubicBezTo>
                    <a:pt x="100546" y="144428"/>
                    <a:pt x="-13490" y="-9825"/>
                    <a:pt x="1327" y="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0" name="フリーフォーム: 図形 1519">
              <a:extLst>
                <a:ext uri="{FF2B5EF4-FFF2-40B4-BE49-F238E27FC236}">
                  <a16:creationId xmlns:a16="http://schemas.microsoft.com/office/drawing/2014/main" id="{EF91EF1A-11C6-4F54-9673-B69F97964AD2}"/>
                </a:ext>
              </a:extLst>
            </p:cNvPr>
            <p:cNvSpPr/>
            <p:nvPr/>
          </p:nvSpPr>
          <p:spPr>
            <a:xfrm>
              <a:off x="3552881" y="3290100"/>
              <a:ext cx="578994" cy="653020"/>
            </a:xfrm>
            <a:custGeom>
              <a:avLst/>
              <a:gdLst>
                <a:gd name="connsiteX0" fmla="*/ 222194 w 578994"/>
                <a:gd name="connsiteY0" fmla="*/ 232563 h 653020"/>
                <a:gd name="connsiteX1" fmla="*/ 438094 w 578994"/>
                <a:gd name="connsiteY1" fmla="*/ 394488 h 653020"/>
                <a:gd name="connsiteX2" fmla="*/ 14232 w 578994"/>
                <a:gd name="connsiteY2" fmla="*/ 11900 h 653020"/>
                <a:gd name="connsiteX3" fmla="*/ 111069 w 578994"/>
                <a:gd name="connsiteY3" fmla="*/ 121438 h 653020"/>
                <a:gd name="connsiteX4" fmla="*/ 219019 w 578994"/>
                <a:gd name="connsiteY4" fmla="*/ 369088 h 653020"/>
                <a:gd name="connsiteX5" fmla="*/ 399994 w 578994"/>
                <a:gd name="connsiteY5" fmla="*/ 646900 h 653020"/>
                <a:gd name="connsiteX6" fmla="*/ 361894 w 578994"/>
                <a:gd name="connsiteY6" fmla="*/ 550063 h 653020"/>
                <a:gd name="connsiteX7" fmla="*/ 320619 w 578994"/>
                <a:gd name="connsiteY7" fmla="*/ 419888 h 653020"/>
                <a:gd name="connsiteX8" fmla="*/ 577794 w 578994"/>
                <a:gd name="connsiteY8" fmla="*/ 632613 h 653020"/>
                <a:gd name="connsiteX9" fmla="*/ 412694 w 578994"/>
                <a:gd name="connsiteY9" fmla="*/ 424650 h 653020"/>
                <a:gd name="connsiteX10" fmla="*/ 311094 w 578994"/>
                <a:gd name="connsiteY10" fmla="*/ 375438 h 653020"/>
                <a:gd name="connsiteX11" fmla="*/ 222194 w 578994"/>
                <a:gd name="connsiteY11" fmla="*/ 232563 h 653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8994" h="653020">
                  <a:moveTo>
                    <a:pt x="222194" y="232563"/>
                  </a:moveTo>
                  <a:cubicBezTo>
                    <a:pt x="243361" y="235738"/>
                    <a:pt x="472754" y="431265"/>
                    <a:pt x="438094" y="394488"/>
                  </a:cubicBezTo>
                  <a:cubicBezTo>
                    <a:pt x="403434" y="357711"/>
                    <a:pt x="68736" y="57408"/>
                    <a:pt x="14232" y="11900"/>
                  </a:cubicBezTo>
                  <a:cubicBezTo>
                    <a:pt x="-40272" y="-33608"/>
                    <a:pt x="76938" y="61907"/>
                    <a:pt x="111069" y="121438"/>
                  </a:cubicBezTo>
                  <a:cubicBezTo>
                    <a:pt x="145200" y="180969"/>
                    <a:pt x="170865" y="281511"/>
                    <a:pt x="219019" y="369088"/>
                  </a:cubicBezTo>
                  <a:cubicBezTo>
                    <a:pt x="267173" y="456665"/>
                    <a:pt x="376182" y="616738"/>
                    <a:pt x="399994" y="646900"/>
                  </a:cubicBezTo>
                  <a:cubicBezTo>
                    <a:pt x="423806" y="677062"/>
                    <a:pt x="375123" y="587898"/>
                    <a:pt x="361894" y="550063"/>
                  </a:cubicBezTo>
                  <a:cubicBezTo>
                    <a:pt x="348665" y="512228"/>
                    <a:pt x="284636" y="406130"/>
                    <a:pt x="320619" y="419888"/>
                  </a:cubicBezTo>
                  <a:cubicBezTo>
                    <a:pt x="356602" y="433646"/>
                    <a:pt x="562448" y="631819"/>
                    <a:pt x="577794" y="632613"/>
                  </a:cubicBezTo>
                  <a:cubicBezTo>
                    <a:pt x="593140" y="633407"/>
                    <a:pt x="457144" y="467512"/>
                    <a:pt x="412694" y="424650"/>
                  </a:cubicBezTo>
                  <a:cubicBezTo>
                    <a:pt x="368244" y="381788"/>
                    <a:pt x="339669" y="401367"/>
                    <a:pt x="311094" y="375438"/>
                  </a:cubicBezTo>
                  <a:cubicBezTo>
                    <a:pt x="282519" y="349509"/>
                    <a:pt x="201027" y="229388"/>
                    <a:pt x="222194" y="232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1" name="フリーフォーム: 図形 1520">
              <a:extLst>
                <a:ext uri="{FF2B5EF4-FFF2-40B4-BE49-F238E27FC236}">
                  <a16:creationId xmlns:a16="http://schemas.microsoft.com/office/drawing/2014/main" id="{C18D33CE-A426-48E6-ADEC-7782C57E9568}"/>
                </a:ext>
              </a:extLst>
            </p:cNvPr>
            <p:cNvSpPr/>
            <p:nvPr/>
          </p:nvSpPr>
          <p:spPr>
            <a:xfrm>
              <a:off x="3997274" y="3625664"/>
              <a:ext cx="349054" cy="660348"/>
            </a:xfrm>
            <a:custGeom>
              <a:avLst/>
              <a:gdLst>
                <a:gd name="connsiteX0" fmla="*/ 142926 w 349054"/>
                <a:gd name="connsiteY0" fmla="*/ 131949 h 660348"/>
                <a:gd name="connsiteX1" fmla="*/ 214364 w 349054"/>
                <a:gd name="connsiteY1" fmla="*/ 365311 h 660348"/>
                <a:gd name="connsiteX2" fmla="*/ 347714 w 349054"/>
                <a:gd name="connsiteY2" fmla="*/ 655824 h 660348"/>
                <a:gd name="connsiteX3" fmla="*/ 274689 w 349054"/>
                <a:gd name="connsiteY3" fmla="*/ 530411 h 660348"/>
                <a:gd name="connsiteX4" fmla="*/ 141339 w 349054"/>
                <a:gd name="connsiteY4" fmla="*/ 368486 h 660348"/>
                <a:gd name="connsiteX5" fmla="*/ 51 w 349054"/>
                <a:gd name="connsiteY5" fmla="*/ 206561 h 660348"/>
                <a:gd name="connsiteX6" fmla="*/ 125464 w 349054"/>
                <a:gd name="connsiteY6" fmla="*/ 300224 h 660348"/>
                <a:gd name="connsiteX7" fmla="*/ 161976 w 349054"/>
                <a:gd name="connsiteY7" fmla="*/ 306574 h 660348"/>
                <a:gd name="connsiteX8" fmla="*/ 104826 w 349054"/>
                <a:gd name="connsiteY8" fmla="*/ 230374 h 660348"/>
                <a:gd name="connsiteX9" fmla="*/ 76251 w 349054"/>
                <a:gd name="connsiteY9" fmla="*/ 30349 h 660348"/>
                <a:gd name="connsiteX10" fmla="*/ 7989 w 349054"/>
                <a:gd name="connsiteY10" fmla="*/ 186 h 660348"/>
                <a:gd name="connsiteX11" fmla="*/ 54026 w 349054"/>
                <a:gd name="connsiteY11" fmla="*/ 22411 h 660348"/>
                <a:gd name="connsiteX12" fmla="*/ 142926 w 349054"/>
                <a:gd name="connsiteY12" fmla="*/ 131949 h 66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9054" h="660348">
                  <a:moveTo>
                    <a:pt x="142926" y="131949"/>
                  </a:moveTo>
                  <a:cubicBezTo>
                    <a:pt x="169649" y="189099"/>
                    <a:pt x="180233" y="277999"/>
                    <a:pt x="214364" y="365311"/>
                  </a:cubicBezTo>
                  <a:cubicBezTo>
                    <a:pt x="248495" y="452623"/>
                    <a:pt x="337660" y="628307"/>
                    <a:pt x="347714" y="655824"/>
                  </a:cubicBezTo>
                  <a:cubicBezTo>
                    <a:pt x="357768" y="683341"/>
                    <a:pt x="309085" y="578301"/>
                    <a:pt x="274689" y="530411"/>
                  </a:cubicBezTo>
                  <a:cubicBezTo>
                    <a:pt x="240293" y="482521"/>
                    <a:pt x="187112" y="422461"/>
                    <a:pt x="141339" y="368486"/>
                  </a:cubicBezTo>
                  <a:cubicBezTo>
                    <a:pt x="95566" y="314511"/>
                    <a:pt x="2697" y="217938"/>
                    <a:pt x="51" y="206561"/>
                  </a:cubicBezTo>
                  <a:cubicBezTo>
                    <a:pt x="-2595" y="195184"/>
                    <a:pt x="98476" y="283555"/>
                    <a:pt x="125464" y="300224"/>
                  </a:cubicBezTo>
                  <a:cubicBezTo>
                    <a:pt x="152452" y="316893"/>
                    <a:pt x="165416" y="318216"/>
                    <a:pt x="161976" y="306574"/>
                  </a:cubicBezTo>
                  <a:cubicBezTo>
                    <a:pt x="158536" y="294932"/>
                    <a:pt x="119113" y="276411"/>
                    <a:pt x="104826" y="230374"/>
                  </a:cubicBezTo>
                  <a:cubicBezTo>
                    <a:pt x="90539" y="184337"/>
                    <a:pt x="92390" y="68714"/>
                    <a:pt x="76251" y="30349"/>
                  </a:cubicBezTo>
                  <a:cubicBezTo>
                    <a:pt x="60112" y="-8016"/>
                    <a:pt x="11693" y="1509"/>
                    <a:pt x="7989" y="186"/>
                  </a:cubicBezTo>
                  <a:cubicBezTo>
                    <a:pt x="4285" y="-1137"/>
                    <a:pt x="34976" y="4419"/>
                    <a:pt x="54026" y="22411"/>
                  </a:cubicBezTo>
                  <a:cubicBezTo>
                    <a:pt x="73076" y="40403"/>
                    <a:pt x="116203" y="74799"/>
                    <a:pt x="142926" y="1319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2" name="フリーフォーム: 図形 1521">
              <a:extLst>
                <a:ext uri="{FF2B5EF4-FFF2-40B4-BE49-F238E27FC236}">
                  <a16:creationId xmlns:a16="http://schemas.microsoft.com/office/drawing/2014/main" id="{55B7E79D-CF00-4167-9109-F0BD4E6F031A}"/>
                </a:ext>
              </a:extLst>
            </p:cNvPr>
            <p:cNvSpPr/>
            <p:nvPr/>
          </p:nvSpPr>
          <p:spPr>
            <a:xfrm>
              <a:off x="3968698" y="3969909"/>
              <a:ext cx="394479" cy="325788"/>
            </a:xfrm>
            <a:custGeom>
              <a:avLst/>
              <a:gdLst>
                <a:gd name="connsiteX0" fmla="*/ 52 w 394479"/>
                <a:gd name="connsiteY0" fmla="*/ 429 h 325788"/>
                <a:gd name="connsiteX1" fmla="*/ 160390 w 394479"/>
                <a:gd name="connsiteY1" fmla="*/ 249666 h 325788"/>
                <a:gd name="connsiteX2" fmla="*/ 390577 w 394479"/>
                <a:gd name="connsiteY2" fmla="*/ 324279 h 325788"/>
                <a:gd name="connsiteX3" fmla="*/ 295327 w 394479"/>
                <a:gd name="connsiteY3" fmla="*/ 294116 h 325788"/>
                <a:gd name="connsiteX4" fmla="*/ 166740 w 394479"/>
                <a:gd name="connsiteY4" fmla="*/ 227441 h 325788"/>
                <a:gd name="connsiteX5" fmla="*/ 108002 w 394479"/>
                <a:gd name="connsiteY5" fmla="*/ 149654 h 325788"/>
                <a:gd name="connsiteX6" fmla="*/ 176265 w 394479"/>
                <a:gd name="connsiteY6" fmla="*/ 189341 h 325788"/>
                <a:gd name="connsiteX7" fmla="*/ 52 w 394479"/>
                <a:gd name="connsiteY7" fmla="*/ 429 h 3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4479" h="325788">
                  <a:moveTo>
                    <a:pt x="52" y="429"/>
                  </a:moveTo>
                  <a:cubicBezTo>
                    <a:pt x="-2594" y="10483"/>
                    <a:pt x="95303" y="195691"/>
                    <a:pt x="160390" y="249666"/>
                  </a:cubicBezTo>
                  <a:cubicBezTo>
                    <a:pt x="225477" y="303641"/>
                    <a:pt x="368088" y="316871"/>
                    <a:pt x="390577" y="324279"/>
                  </a:cubicBezTo>
                  <a:cubicBezTo>
                    <a:pt x="413066" y="331687"/>
                    <a:pt x="332633" y="310256"/>
                    <a:pt x="295327" y="294116"/>
                  </a:cubicBezTo>
                  <a:cubicBezTo>
                    <a:pt x="258021" y="277976"/>
                    <a:pt x="197961" y="251518"/>
                    <a:pt x="166740" y="227441"/>
                  </a:cubicBezTo>
                  <a:cubicBezTo>
                    <a:pt x="135519" y="203364"/>
                    <a:pt x="106415" y="156004"/>
                    <a:pt x="108002" y="149654"/>
                  </a:cubicBezTo>
                  <a:cubicBezTo>
                    <a:pt x="109590" y="143304"/>
                    <a:pt x="193463" y="218710"/>
                    <a:pt x="176265" y="189341"/>
                  </a:cubicBezTo>
                  <a:cubicBezTo>
                    <a:pt x="159067" y="159972"/>
                    <a:pt x="2698" y="-9625"/>
                    <a:pt x="52" y="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3" name="フリーフォーム: 図形 1522">
              <a:extLst>
                <a:ext uri="{FF2B5EF4-FFF2-40B4-BE49-F238E27FC236}">
                  <a16:creationId xmlns:a16="http://schemas.microsoft.com/office/drawing/2014/main" id="{E568C745-D5CF-4109-B6C4-6B6A3D6B227D}"/>
                </a:ext>
              </a:extLst>
            </p:cNvPr>
            <p:cNvSpPr/>
            <p:nvPr/>
          </p:nvSpPr>
          <p:spPr>
            <a:xfrm>
              <a:off x="4303661" y="3995694"/>
              <a:ext cx="133688" cy="610638"/>
            </a:xfrm>
            <a:custGeom>
              <a:avLst/>
              <a:gdLst>
                <a:gd name="connsiteX0" fmla="*/ 39739 w 133688"/>
                <a:gd name="connsiteY0" fmla="*/ 44 h 610638"/>
                <a:gd name="connsiteX1" fmla="*/ 131814 w 133688"/>
                <a:gd name="connsiteY1" fmla="*/ 382631 h 610638"/>
                <a:gd name="connsiteX2" fmla="*/ 93714 w 133688"/>
                <a:gd name="connsiteY2" fmla="*/ 563606 h 610638"/>
                <a:gd name="connsiteX3" fmla="*/ 52 w 133688"/>
                <a:gd name="connsiteY3" fmla="*/ 600119 h 610638"/>
                <a:gd name="connsiteX4" fmla="*/ 79427 w 133688"/>
                <a:gd name="connsiteY4" fmla="*/ 557256 h 610638"/>
                <a:gd name="connsiteX5" fmla="*/ 11164 w 133688"/>
                <a:gd name="connsiteY5" fmla="*/ 82594 h 610638"/>
                <a:gd name="connsiteX6" fmla="*/ 36564 w 133688"/>
                <a:gd name="connsiteY6" fmla="*/ 152444 h 610638"/>
                <a:gd name="connsiteX7" fmla="*/ 96889 w 133688"/>
                <a:gd name="connsiteY7" fmla="*/ 355644 h 610638"/>
                <a:gd name="connsiteX8" fmla="*/ 39739 w 133688"/>
                <a:gd name="connsiteY8" fmla="*/ 44 h 6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688" h="610638">
                  <a:moveTo>
                    <a:pt x="39739" y="44"/>
                  </a:moveTo>
                  <a:cubicBezTo>
                    <a:pt x="45560" y="4542"/>
                    <a:pt x="122818" y="288704"/>
                    <a:pt x="131814" y="382631"/>
                  </a:cubicBezTo>
                  <a:cubicBezTo>
                    <a:pt x="140810" y="476558"/>
                    <a:pt x="115674" y="527358"/>
                    <a:pt x="93714" y="563606"/>
                  </a:cubicBezTo>
                  <a:cubicBezTo>
                    <a:pt x="71754" y="599854"/>
                    <a:pt x="2433" y="601177"/>
                    <a:pt x="52" y="600119"/>
                  </a:cubicBezTo>
                  <a:cubicBezTo>
                    <a:pt x="-2329" y="599061"/>
                    <a:pt x="77575" y="643510"/>
                    <a:pt x="79427" y="557256"/>
                  </a:cubicBezTo>
                  <a:cubicBezTo>
                    <a:pt x="81279" y="471002"/>
                    <a:pt x="18308" y="150063"/>
                    <a:pt x="11164" y="82594"/>
                  </a:cubicBezTo>
                  <a:cubicBezTo>
                    <a:pt x="4020" y="15125"/>
                    <a:pt x="22276" y="106936"/>
                    <a:pt x="36564" y="152444"/>
                  </a:cubicBezTo>
                  <a:cubicBezTo>
                    <a:pt x="50852" y="197952"/>
                    <a:pt x="97153" y="377869"/>
                    <a:pt x="96889" y="355644"/>
                  </a:cubicBezTo>
                  <a:cubicBezTo>
                    <a:pt x="96625" y="333419"/>
                    <a:pt x="33918" y="-4454"/>
                    <a:pt x="39739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4" name="フリーフォーム: 図形 1523">
              <a:extLst>
                <a:ext uri="{FF2B5EF4-FFF2-40B4-BE49-F238E27FC236}">
                  <a16:creationId xmlns:a16="http://schemas.microsoft.com/office/drawing/2014/main" id="{B65DCCE2-74CA-499E-8CC8-D8DF99B5C673}"/>
                </a:ext>
              </a:extLst>
            </p:cNvPr>
            <p:cNvSpPr/>
            <p:nvPr/>
          </p:nvSpPr>
          <p:spPr>
            <a:xfrm>
              <a:off x="4292600" y="4051787"/>
              <a:ext cx="227091" cy="592994"/>
            </a:xfrm>
            <a:custGeom>
              <a:avLst/>
              <a:gdLst>
                <a:gd name="connsiteX0" fmla="*/ 193675 w 227091"/>
                <a:gd name="connsiteY0" fmla="*/ 175726 h 592994"/>
                <a:gd name="connsiteX1" fmla="*/ 227013 w 227091"/>
                <a:gd name="connsiteY1" fmla="*/ 393213 h 592994"/>
                <a:gd name="connsiteX2" fmla="*/ 185738 w 227091"/>
                <a:gd name="connsiteY2" fmla="*/ 482113 h 592994"/>
                <a:gd name="connsiteX3" fmla="*/ 144463 w 227091"/>
                <a:gd name="connsiteY3" fmla="*/ 558313 h 592994"/>
                <a:gd name="connsiteX4" fmla="*/ 100013 w 227091"/>
                <a:gd name="connsiteY4" fmla="*/ 588476 h 592994"/>
                <a:gd name="connsiteX5" fmla="*/ 0 w 227091"/>
                <a:gd name="connsiteY5" fmla="*/ 590063 h 592994"/>
                <a:gd name="connsiteX6" fmla="*/ 98425 w 227091"/>
                <a:gd name="connsiteY6" fmla="*/ 561488 h 592994"/>
                <a:gd name="connsiteX7" fmla="*/ 179388 w 227091"/>
                <a:gd name="connsiteY7" fmla="*/ 491638 h 592994"/>
                <a:gd name="connsiteX8" fmla="*/ 200025 w 227091"/>
                <a:gd name="connsiteY8" fmla="*/ 302726 h 592994"/>
                <a:gd name="connsiteX9" fmla="*/ 180975 w 227091"/>
                <a:gd name="connsiteY9" fmla="*/ 263038 h 592994"/>
                <a:gd name="connsiteX10" fmla="*/ 112713 w 227091"/>
                <a:gd name="connsiteY10" fmla="*/ 1101 h 592994"/>
                <a:gd name="connsiteX11" fmla="*/ 193675 w 227091"/>
                <a:gd name="connsiteY11" fmla="*/ 175726 h 59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091" h="592994">
                  <a:moveTo>
                    <a:pt x="193675" y="175726"/>
                  </a:moveTo>
                  <a:cubicBezTo>
                    <a:pt x="212725" y="241078"/>
                    <a:pt x="228336" y="342149"/>
                    <a:pt x="227013" y="393213"/>
                  </a:cubicBezTo>
                  <a:cubicBezTo>
                    <a:pt x="225690" y="444278"/>
                    <a:pt x="199496" y="454596"/>
                    <a:pt x="185738" y="482113"/>
                  </a:cubicBezTo>
                  <a:cubicBezTo>
                    <a:pt x="171980" y="509630"/>
                    <a:pt x="158750" y="540586"/>
                    <a:pt x="144463" y="558313"/>
                  </a:cubicBezTo>
                  <a:cubicBezTo>
                    <a:pt x="130176" y="576040"/>
                    <a:pt x="124090" y="583184"/>
                    <a:pt x="100013" y="588476"/>
                  </a:cubicBezTo>
                  <a:cubicBezTo>
                    <a:pt x="75936" y="593768"/>
                    <a:pt x="265" y="594561"/>
                    <a:pt x="0" y="590063"/>
                  </a:cubicBezTo>
                  <a:cubicBezTo>
                    <a:pt x="-265" y="585565"/>
                    <a:pt x="68527" y="577892"/>
                    <a:pt x="98425" y="561488"/>
                  </a:cubicBezTo>
                  <a:cubicBezTo>
                    <a:pt x="128323" y="545084"/>
                    <a:pt x="162455" y="534765"/>
                    <a:pt x="179388" y="491638"/>
                  </a:cubicBezTo>
                  <a:cubicBezTo>
                    <a:pt x="196321" y="448511"/>
                    <a:pt x="199761" y="340826"/>
                    <a:pt x="200025" y="302726"/>
                  </a:cubicBezTo>
                  <a:cubicBezTo>
                    <a:pt x="200289" y="264626"/>
                    <a:pt x="195527" y="313309"/>
                    <a:pt x="180975" y="263038"/>
                  </a:cubicBezTo>
                  <a:cubicBezTo>
                    <a:pt x="166423" y="212767"/>
                    <a:pt x="111655" y="15124"/>
                    <a:pt x="112713" y="1101"/>
                  </a:cubicBezTo>
                  <a:cubicBezTo>
                    <a:pt x="113771" y="-12922"/>
                    <a:pt x="174625" y="110374"/>
                    <a:pt x="193675" y="175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5" name="フリーフォーム: 図形 1524">
              <a:extLst>
                <a:ext uri="{FF2B5EF4-FFF2-40B4-BE49-F238E27FC236}">
                  <a16:creationId xmlns:a16="http://schemas.microsoft.com/office/drawing/2014/main" id="{01799640-51B0-4E9A-963D-5AD5C1AB6087}"/>
                </a:ext>
              </a:extLst>
            </p:cNvPr>
            <p:cNvSpPr/>
            <p:nvPr/>
          </p:nvSpPr>
          <p:spPr>
            <a:xfrm>
              <a:off x="4551121" y="4178504"/>
              <a:ext cx="178930" cy="298663"/>
            </a:xfrm>
            <a:custGeom>
              <a:avLst/>
              <a:gdLst>
                <a:gd name="connsiteX0" fmla="*/ 5004 w 178930"/>
                <a:gd name="connsiteY0" fmla="*/ 129971 h 298663"/>
                <a:gd name="connsiteX1" fmla="*/ 16117 w 178930"/>
                <a:gd name="connsiteY1" fmla="*/ 287134 h 298663"/>
                <a:gd name="connsiteX2" fmla="*/ 100254 w 178930"/>
                <a:gd name="connsiteY2" fmla="*/ 276021 h 298663"/>
                <a:gd name="connsiteX3" fmla="*/ 119304 w 178930"/>
                <a:gd name="connsiteY3" fmla="*/ 190296 h 298663"/>
                <a:gd name="connsiteX4" fmla="*/ 178042 w 178930"/>
                <a:gd name="connsiteY4" fmla="*/ 4559 h 298663"/>
                <a:gd name="connsiteX5" fmla="*/ 152642 w 178930"/>
                <a:gd name="connsiteY5" fmla="*/ 72821 h 298663"/>
                <a:gd name="connsiteX6" fmla="*/ 124067 w 178930"/>
                <a:gd name="connsiteY6" fmla="*/ 247446 h 298663"/>
                <a:gd name="connsiteX7" fmla="*/ 74854 w 178930"/>
                <a:gd name="connsiteY7" fmla="*/ 288721 h 298663"/>
                <a:gd name="connsiteX8" fmla="*/ 5004 w 178930"/>
                <a:gd name="connsiteY8" fmla="*/ 129971 h 29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930" h="298663">
                  <a:moveTo>
                    <a:pt x="5004" y="129971"/>
                  </a:moveTo>
                  <a:cubicBezTo>
                    <a:pt x="-4785" y="129707"/>
                    <a:pt x="242" y="262792"/>
                    <a:pt x="16117" y="287134"/>
                  </a:cubicBezTo>
                  <a:cubicBezTo>
                    <a:pt x="31992" y="311476"/>
                    <a:pt x="83056" y="292161"/>
                    <a:pt x="100254" y="276021"/>
                  </a:cubicBezTo>
                  <a:cubicBezTo>
                    <a:pt x="117452" y="259881"/>
                    <a:pt x="106339" y="235540"/>
                    <a:pt x="119304" y="190296"/>
                  </a:cubicBezTo>
                  <a:cubicBezTo>
                    <a:pt x="132269" y="145052"/>
                    <a:pt x="172486" y="24138"/>
                    <a:pt x="178042" y="4559"/>
                  </a:cubicBezTo>
                  <a:cubicBezTo>
                    <a:pt x="183598" y="-15020"/>
                    <a:pt x="161638" y="32340"/>
                    <a:pt x="152642" y="72821"/>
                  </a:cubicBezTo>
                  <a:cubicBezTo>
                    <a:pt x="143646" y="113302"/>
                    <a:pt x="137032" y="211463"/>
                    <a:pt x="124067" y="247446"/>
                  </a:cubicBezTo>
                  <a:cubicBezTo>
                    <a:pt x="111102" y="283429"/>
                    <a:pt x="92052" y="300892"/>
                    <a:pt x="74854" y="288721"/>
                  </a:cubicBezTo>
                  <a:cubicBezTo>
                    <a:pt x="57656" y="276550"/>
                    <a:pt x="14793" y="130235"/>
                    <a:pt x="5004" y="1299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6" name="フリーフォーム: 図形 1525">
              <a:extLst>
                <a:ext uri="{FF2B5EF4-FFF2-40B4-BE49-F238E27FC236}">
                  <a16:creationId xmlns:a16="http://schemas.microsoft.com/office/drawing/2014/main" id="{F0E81907-17E2-4BFD-A486-10B9A74578CA}"/>
                </a:ext>
              </a:extLst>
            </p:cNvPr>
            <p:cNvSpPr/>
            <p:nvPr/>
          </p:nvSpPr>
          <p:spPr>
            <a:xfrm>
              <a:off x="4290985" y="4086235"/>
              <a:ext cx="845763" cy="544604"/>
            </a:xfrm>
            <a:custGeom>
              <a:avLst/>
              <a:gdLst>
                <a:gd name="connsiteX0" fmla="*/ 28 w 845763"/>
                <a:gd name="connsiteY0" fmla="*/ 538153 h 544604"/>
                <a:gd name="connsiteX1" fmla="*/ 157190 w 845763"/>
                <a:gd name="connsiteY1" fmla="*/ 530215 h 544604"/>
                <a:gd name="connsiteX2" fmla="*/ 246090 w 845763"/>
                <a:gd name="connsiteY2" fmla="*/ 409565 h 544604"/>
                <a:gd name="connsiteX3" fmla="*/ 225453 w 845763"/>
                <a:gd name="connsiteY3" fmla="*/ 452428 h 544604"/>
                <a:gd name="connsiteX4" fmla="*/ 323878 w 845763"/>
                <a:gd name="connsiteY4" fmla="*/ 411153 h 544604"/>
                <a:gd name="connsiteX5" fmla="*/ 444528 w 845763"/>
                <a:gd name="connsiteY5" fmla="*/ 347653 h 544604"/>
                <a:gd name="connsiteX6" fmla="*/ 628678 w 845763"/>
                <a:gd name="connsiteY6" fmla="*/ 241290 h 544604"/>
                <a:gd name="connsiteX7" fmla="*/ 841403 w 845763"/>
                <a:gd name="connsiteY7" fmla="*/ 4753 h 544604"/>
                <a:gd name="connsiteX8" fmla="*/ 744565 w 845763"/>
                <a:gd name="connsiteY8" fmla="*/ 103178 h 544604"/>
                <a:gd name="connsiteX9" fmla="*/ 427065 w 845763"/>
                <a:gd name="connsiteY9" fmla="*/ 342890 h 544604"/>
                <a:gd name="connsiteX10" fmla="*/ 276253 w 845763"/>
                <a:gd name="connsiteY10" fmla="*/ 411153 h 544604"/>
                <a:gd name="connsiteX11" fmla="*/ 250853 w 845763"/>
                <a:gd name="connsiteY11" fmla="*/ 406390 h 544604"/>
                <a:gd name="connsiteX12" fmla="*/ 169890 w 845763"/>
                <a:gd name="connsiteY12" fmla="*/ 492115 h 544604"/>
                <a:gd name="connsiteX13" fmla="*/ 28 w 845763"/>
                <a:gd name="connsiteY13" fmla="*/ 538153 h 54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45763" h="544604">
                  <a:moveTo>
                    <a:pt x="28" y="538153"/>
                  </a:moveTo>
                  <a:cubicBezTo>
                    <a:pt x="-2089" y="544503"/>
                    <a:pt x="116180" y="551646"/>
                    <a:pt x="157190" y="530215"/>
                  </a:cubicBezTo>
                  <a:cubicBezTo>
                    <a:pt x="198200" y="508784"/>
                    <a:pt x="234713" y="422530"/>
                    <a:pt x="246090" y="409565"/>
                  </a:cubicBezTo>
                  <a:cubicBezTo>
                    <a:pt x="257467" y="396600"/>
                    <a:pt x="212488" y="452163"/>
                    <a:pt x="225453" y="452428"/>
                  </a:cubicBezTo>
                  <a:cubicBezTo>
                    <a:pt x="238418" y="452693"/>
                    <a:pt x="287366" y="428615"/>
                    <a:pt x="323878" y="411153"/>
                  </a:cubicBezTo>
                  <a:cubicBezTo>
                    <a:pt x="360390" y="393691"/>
                    <a:pt x="393728" y="375963"/>
                    <a:pt x="444528" y="347653"/>
                  </a:cubicBezTo>
                  <a:cubicBezTo>
                    <a:pt x="495328" y="319342"/>
                    <a:pt x="562532" y="298440"/>
                    <a:pt x="628678" y="241290"/>
                  </a:cubicBezTo>
                  <a:cubicBezTo>
                    <a:pt x="694824" y="184140"/>
                    <a:pt x="822089" y="27772"/>
                    <a:pt x="841403" y="4753"/>
                  </a:cubicBezTo>
                  <a:cubicBezTo>
                    <a:pt x="860717" y="-18266"/>
                    <a:pt x="813621" y="46822"/>
                    <a:pt x="744565" y="103178"/>
                  </a:cubicBezTo>
                  <a:cubicBezTo>
                    <a:pt x="675509" y="159534"/>
                    <a:pt x="505117" y="291561"/>
                    <a:pt x="427065" y="342890"/>
                  </a:cubicBezTo>
                  <a:cubicBezTo>
                    <a:pt x="349013" y="394219"/>
                    <a:pt x="305622" y="400570"/>
                    <a:pt x="276253" y="411153"/>
                  </a:cubicBezTo>
                  <a:cubicBezTo>
                    <a:pt x="246884" y="421736"/>
                    <a:pt x="268580" y="392896"/>
                    <a:pt x="250853" y="406390"/>
                  </a:cubicBezTo>
                  <a:cubicBezTo>
                    <a:pt x="233126" y="419884"/>
                    <a:pt x="210107" y="473330"/>
                    <a:pt x="169890" y="492115"/>
                  </a:cubicBezTo>
                  <a:cubicBezTo>
                    <a:pt x="129673" y="510900"/>
                    <a:pt x="2145" y="531803"/>
                    <a:pt x="28" y="538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7" name="フリーフォーム: 図形 1526">
              <a:extLst>
                <a:ext uri="{FF2B5EF4-FFF2-40B4-BE49-F238E27FC236}">
                  <a16:creationId xmlns:a16="http://schemas.microsoft.com/office/drawing/2014/main" id="{E1EC3954-576B-44C7-8524-8BC04B565CE2}"/>
                </a:ext>
              </a:extLst>
            </p:cNvPr>
            <p:cNvSpPr/>
            <p:nvPr/>
          </p:nvSpPr>
          <p:spPr>
            <a:xfrm>
              <a:off x="5054497" y="3494087"/>
              <a:ext cx="385957" cy="691277"/>
            </a:xfrm>
            <a:custGeom>
              <a:avLst/>
              <a:gdLst>
                <a:gd name="connsiteX0" fmla="*/ 385866 w 385957"/>
                <a:gd name="connsiteY0" fmla="*/ 1 h 691277"/>
                <a:gd name="connsiteX1" fmla="*/ 252516 w 385957"/>
                <a:gd name="connsiteY1" fmla="*/ 219076 h 691277"/>
                <a:gd name="connsiteX2" fmla="*/ 219178 w 385957"/>
                <a:gd name="connsiteY2" fmla="*/ 298451 h 691277"/>
                <a:gd name="connsiteX3" fmla="*/ 258866 w 385957"/>
                <a:gd name="connsiteY3" fmla="*/ 147638 h 691277"/>
                <a:gd name="connsiteX4" fmla="*/ 189016 w 385957"/>
                <a:gd name="connsiteY4" fmla="*/ 322263 h 691277"/>
                <a:gd name="connsiteX5" fmla="*/ 138216 w 385957"/>
                <a:gd name="connsiteY5" fmla="*/ 473076 h 691277"/>
                <a:gd name="connsiteX6" fmla="*/ 3278 w 385957"/>
                <a:gd name="connsiteY6" fmla="*/ 688976 h 691277"/>
                <a:gd name="connsiteX7" fmla="*/ 57253 w 385957"/>
                <a:gd name="connsiteY7" fmla="*/ 568326 h 691277"/>
                <a:gd name="connsiteX8" fmla="*/ 227116 w 385957"/>
                <a:gd name="connsiteY8" fmla="*/ 284163 h 691277"/>
                <a:gd name="connsiteX9" fmla="*/ 230291 w 385957"/>
                <a:gd name="connsiteY9" fmla="*/ 222251 h 691277"/>
                <a:gd name="connsiteX10" fmla="*/ 385866 w 385957"/>
                <a:gd name="connsiteY10" fmla="*/ 1 h 69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5957" h="691277">
                  <a:moveTo>
                    <a:pt x="385866" y="1"/>
                  </a:moveTo>
                  <a:cubicBezTo>
                    <a:pt x="389570" y="-528"/>
                    <a:pt x="280297" y="169334"/>
                    <a:pt x="252516" y="219076"/>
                  </a:cubicBezTo>
                  <a:cubicBezTo>
                    <a:pt x="224735" y="268818"/>
                    <a:pt x="218120" y="310357"/>
                    <a:pt x="219178" y="298451"/>
                  </a:cubicBezTo>
                  <a:cubicBezTo>
                    <a:pt x="220236" y="286545"/>
                    <a:pt x="263893" y="143669"/>
                    <a:pt x="258866" y="147638"/>
                  </a:cubicBezTo>
                  <a:cubicBezTo>
                    <a:pt x="253839" y="151607"/>
                    <a:pt x="209124" y="268023"/>
                    <a:pt x="189016" y="322263"/>
                  </a:cubicBezTo>
                  <a:cubicBezTo>
                    <a:pt x="168908" y="376503"/>
                    <a:pt x="169172" y="411957"/>
                    <a:pt x="138216" y="473076"/>
                  </a:cubicBezTo>
                  <a:cubicBezTo>
                    <a:pt x="107260" y="534195"/>
                    <a:pt x="16772" y="673101"/>
                    <a:pt x="3278" y="688976"/>
                  </a:cubicBezTo>
                  <a:cubicBezTo>
                    <a:pt x="-10216" y="704851"/>
                    <a:pt x="19947" y="635795"/>
                    <a:pt x="57253" y="568326"/>
                  </a:cubicBezTo>
                  <a:cubicBezTo>
                    <a:pt x="94559" y="500857"/>
                    <a:pt x="198276" y="341842"/>
                    <a:pt x="227116" y="284163"/>
                  </a:cubicBezTo>
                  <a:cubicBezTo>
                    <a:pt x="255956" y="226484"/>
                    <a:pt x="207008" y="264584"/>
                    <a:pt x="230291" y="222251"/>
                  </a:cubicBezTo>
                  <a:cubicBezTo>
                    <a:pt x="253574" y="179918"/>
                    <a:pt x="382162" y="530"/>
                    <a:pt x="385866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8" name="フリーフォーム: 図形 1527">
              <a:extLst>
                <a:ext uri="{FF2B5EF4-FFF2-40B4-BE49-F238E27FC236}">
                  <a16:creationId xmlns:a16="http://schemas.microsoft.com/office/drawing/2014/main" id="{C757BFAD-F68C-45A4-B787-C8E32077CDDA}"/>
                </a:ext>
              </a:extLst>
            </p:cNvPr>
            <p:cNvSpPr/>
            <p:nvPr/>
          </p:nvSpPr>
          <p:spPr>
            <a:xfrm>
              <a:off x="5273148" y="3492450"/>
              <a:ext cx="249804" cy="514491"/>
            </a:xfrm>
            <a:custGeom>
              <a:avLst/>
              <a:gdLst>
                <a:gd name="connsiteX0" fmla="*/ 249765 w 249804"/>
                <a:gd name="connsiteY0" fmla="*/ 50 h 514491"/>
                <a:gd name="connsiteX1" fmla="*/ 110065 w 249804"/>
                <a:gd name="connsiteY1" fmla="*/ 161975 h 514491"/>
                <a:gd name="connsiteX2" fmla="*/ 33865 w 249804"/>
                <a:gd name="connsiteY2" fmla="*/ 352475 h 514491"/>
                <a:gd name="connsiteX3" fmla="*/ 33865 w 249804"/>
                <a:gd name="connsiteY3" fmla="*/ 268338 h 514491"/>
                <a:gd name="connsiteX4" fmla="*/ 527 w 249804"/>
                <a:gd name="connsiteY4" fmla="*/ 514400 h 514491"/>
                <a:gd name="connsiteX5" fmla="*/ 19577 w 249804"/>
                <a:gd name="connsiteY5" fmla="*/ 295325 h 514491"/>
                <a:gd name="connsiteX6" fmla="*/ 95777 w 249804"/>
                <a:gd name="connsiteY6" fmla="*/ 146100 h 514491"/>
                <a:gd name="connsiteX7" fmla="*/ 249765 w 249804"/>
                <a:gd name="connsiteY7" fmla="*/ 50 h 514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804" h="514491">
                  <a:moveTo>
                    <a:pt x="249765" y="50"/>
                  </a:moveTo>
                  <a:cubicBezTo>
                    <a:pt x="252146" y="2696"/>
                    <a:pt x="146048" y="103238"/>
                    <a:pt x="110065" y="161975"/>
                  </a:cubicBezTo>
                  <a:cubicBezTo>
                    <a:pt x="74082" y="220712"/>
                    <a:pt x="46565" y="334748"/>
                    <a:pt x="33865" y="352475"/>
                  </a:cubicBezTo>
                  <a:cubicBezTo>
                    <a:pt x="21165" y="370202"/>
                    <a:pt x="39421" y="241351"/>
                    <a:pt x="33865" y="268338"/>
                  </a:cubicBezTo>
                  <a:cubicBezTo>
                    <a:pt x="28309" y="295325"/>
                    <a:pt x="2908" y="509902"/>
                    <a:pt x="527" y="514400"/>
                  </a:cubicBezTo>
                  <a:cubicBezTo>
                    <a:pt x="-1854" y="518898"/>
                    <a:pt x="3702" y="356708"/>
                    <a:pt x="19577" y="295325"/>
                  </a:cubicBezTo>
                  <a:cubicBezTo>
                    <a:pt x="35452" y="233942"/>
                    <a:pt x="62704" y="191873"/>
                    <a:pt x="95777" y="146100"/>
                  </a:cubicBezTo>
                  <a:cubicBezTo>
                    <a:pt x="128850" y="100327"/>
                    <a:pt x="247384" y="-2596"/>
                    <a:pt x="249765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9" name="フリーフォーム: 図形 1528">
              <a:extLst>
                <a:ext uri="{FF2B5EF4-FFF2-40B4-BE49-F238E27FC236}">
                  <a16:creationId xmlns:a16="http://schemas.microsoft.com/office/drawing/2014/main" id="{D352F375-95E3-46D7-A68B-BE4CFB312ABC}"/>
                </a:ext>
              </a:extLst>
            </p:cNvPr>
            <p:cNvSpPr/>
            <p:nvPr/>
          </p:nvSpPr>
          <p:spPr>
            <a:xfrm>
              <a:off x="4905320" y="3768486"/>
              <a:ext cx="386601" cy="589434"/>
            </a:xfrm>
            <a:custGeom>
              <a:avLst/>
              <a:gdLst>
                <a:gd name="connsiteX0" fmla="*/ 385818 w 386601"/>
                <a:gd name="connsiteY0" fmla="*/ 1827 h 589434"/>
                <a:gd name="connsiteX1" fmla="*/ 346130 w 386601"/>
                <a:gd name="connsiteY1" fmla="*/ 184389 h 589434"/>
                <a:gd name="connsiteX2" fmla="*/ 236593 w 386601"/>
                <a:gd name="connsiteY2" fmla="*/ 357427 h 589434"/>
                <a:gd name="connsiteX3" fmla="*/ 55 w 386601"/>
                <a:gd name="connsiteY3" fmla="*/ 589202 h 589434"/>
                <a:gd name="connsiteX4" fmla="*/ 258818 w 386601"/>
                <a:gd name="connsiteY4" fmla="*/ 312977 h 589434"/>
                <a:gd name="connsiteX5" fmla="*/ 314380 w 386601"/>
                <a:gd name="connsiteY5" fmla="*/ 220902 h 589434"/>
                <a:gd name="connsiteX6" fmla="*/ 315968 w 386601"/>
                <a:gd name="connsiteY6" fmla="*/ 301864 h 589434"/>
                <a:gd name="connsiteX7" fmla="*/ 385818 w 386601"/>
                <a:gd name="connsiteY7" fmla="*/ 1827 h 58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6601" h="589434">
                  <a:moveTo>
                    <a:pt x="385818" y="1827"/>
                  </a:moveTo>
                  <a:cubicBezTo>
                    <a:pt x="390845" y="-17752"/>
                    <a:pt x="371001" y="125122"/>
                    <a:pt x="346130" y="184389"/>
                  </a:cubicBezTo>
                  <a:cubicBezTo>
                    <a:pt x="321259" y="243656"/>
                    <a:pt x="294272" y="289958"/>
                    <a:pt x="236593" y="357427"/>
                  </a:cubicBezTo>
                  <a:cubicBezTo>
                    <a:pt x="178914" y="424896"/>
                    <a:pt x="-3649" y="596610"/>
                    <a:pt x="55" y="589202"/>
                  </a:cubicBezTo>
                  <a:cubicBezTo>
                    <a:pt x="3759" y="581794"/>
                    <a:pt x="206430" y="374360"/>
                    <a:pt x="258818" y="312977"/>
                  </a:cubicBezTo>
                  <a:cubicBezTo>
                    <a:pt x="311206" y="251594"/>
                    <a:pt x="304855" y="222754"/>
                    <a:pt x="314380" y="220902"/>
                  </a:cubicBezTo>
                  <a:cubicBezTo>
                    <a:pt x="323905" y="219050"/>
                    <a:pt x="303268" y="338112"/>
                    <a:pt x="315968" y="301864"/>
                  </a:cubicBezTo>
                  <a:cubicBezTo>
                    <a:pt x="328668" y="265616"/>
                    <a:pt x="380791" y="21406"/>
                    <a:pt x="385818" y="1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0" name="フリーフォーム: 図形 1529">
              <a:extLst>
                <a:ext uri="{FF2B5EF4-FFF2-40B4-BE49-F238E27FC236}">
                  <a16:creationId xmlns:a16="http://schemas.microsoft.com/office/drawing/2014/main" id="{6285113F-651A-468E-BB1D-A50113774175}"/>
                </a:ext>
              </a:extLst>
            </p:cNvPr>
            <p:cNvSpPr/>
            <p:nvPr/>
          </p:nvSpPr>
          <p:spPr>
            <a:xfrm>
              <a:off x="5945064" y="3257707"/>
              <a:ext cx="477773" cy="314671"/>
            </a:xfrm>
            <a:custGeom>
              <a:avLst/>
              <a:gdLst>
                <a:gd name="connsiteX0" fmla="*/ 68386 w 477773"/>
                <a:gd name="connsiteY0" fmla="*/ 1431 h 314671"/>
                <a:gd name="connsiteX1" fmla="*/ 285874 w 477773"/>
                <a:gd name="connsiteY1" fmla="*/ 52231 h 314671"/>
                <a:gd name="connsiteX2" fmla="*/ 47749 w 477773"/>
                <a:gd name="connsiteY2" fmla="*/ 71281 h 314671"/>
                <a:gd name="connsiteX3" fmla="*/ 243011 w 477773"/>
                <a:gd name="connsiteY3" fmla="*/ 150656 h 314671"/>
                <a:gd name="connsiteX4" fmla="*/ 423986 w 477773"/>
                <a:gd name="connsiteY4" fmla="*/ 214156 h 314671"/>
                <a:gd name="connsiteX5" fmla="*/ 187449 w 477773"/>
                <a:gd name="connsiteY5" fmla="*/ 193518 h 314671"/>
                <a:gd name="connsiteX6" fmla="*/ 44574 w 477773"/>
                <a:gd name="connsiteY6" fmla="*/ 134781 h 314671"/>
                <a:gd name="connsiteX7" fmla="*/ 476374 w 477773"/>
                <a:gd name="connsiteY7" fmla="*/ 312581 h 314671"/>
                <a:gd name="connsiteX8" fmla="*/ 176336 w 477773"/>
                <a:gd name="connsiteY8" fmla="*/ 230031 h 314671"/>
                <a:gd name="connsiteX9" fmla="*/ 124 w 477773"/>
                <a:gd name="connsiteY9" fmla="*/ 196693 h 314671"/>
                <a:gd name="connsiteX10" fmla="*/ 149349 w 477773"/>
                <a:gd name="connsiteY10" fmla="*/ 204631 h 314671"/>
                <a:gd name="connsiteX11" fmla="*/ 209674 w 477773"/>
                <a:gd name="connsiteY11" fmla="*/ 183993 h 314671"/>
                <a:gd name="connsiteX12" fmla="*/ 149349 w 477773"/>
                <a:gd name="connsiteY12" fmla="*/ 136368 h 314671"/>
                <a:gd name="connsiteX13" fmla="*/ 331911 w 477773"/>
                <a:gd name="connsiteY13" fmla="*/ 131606 h 314671"/>
                <a:gd name="connsiteX14" fmla="*/ 252536 w 477773"/>
                <a:gd name="connsiteY14" fmla="*/ 93506 h 314671"/>
                <a:gd name="connsiteX15" fmla="*/ 122361 w 477773"/>
                <a:gd name="connsiteY15" fmla="*/ 20481 h 314671"/>
                <a:gd name="connsiteX16" fmla="*/ 68386 w 477773"/>
                <a:gd name="connsiteY16" fmla="*/ 1431 h 31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77773" h="314671">
                  <a:moveTo>
                    <a:pt x="68386" y="1431"/>
                  </a:moveTo>
                  <a:cubicBezTo>
                    <a:pt x="95638" y="6723"/>
                    <a:pt x="289313" y="40589"/>
                    <a:pt x="285874" y="52231"/>
                  </a:cubicBezTo>
                  <a:cubicBezTo>
                    <a:pt x="282435" y="63873"/>
                    <a:pt x="54893" y="54877"/>
                    <a:pt x="47749" y="71281"/>
                  </a:cubicBezTo>
                  <a:cubicBezTo>
                    <a:pt x="40605" y="87685"/>
                    <a:pt x="180305" y="126843"/>
                    <a:pt x="243011" y="150656"/>
                  </a:cubicBezTo>
                  <a:cubicBezTo>
                    <a:pt x="305717" y="174469"/>
                    <a:pt x="433246" y="207012"/>
                    <a:pt x="423986" y="214156"/>
                  </a:cubicBezTo>
                  <a:cubicBezTo>
                    <a:pt x="414726" y="221300"/>
                    <a:pt x="250684" y="206747"/>
                    <a:pt x="187449" y="193518"/>
                  </a:cubicBezTo>
                  <a:cubicBezTo>
                    <a:pt x="124214" y="180289"/>
                    <a:pt x="44574" y="134781"/>
                    <a:pt x="44574" y="134781"/>
                  </a:cubicBezTo>
                  <a:cubicBezTo>
                    <a:pt x="92728" y="154625"/>
                    <a:pt x="454414" y="296706"/>
                    <a:pt x="476374" y="312581"/>
                  </a:cubicBezTo>
                  <a:cubicBezTo>
                    <a:pt x="498334" y="328456"/>
                    <a:pt x="255711" y="249346"/>
                    <a:pt x="176336" y="230031"/>
                  </a:cubicBezTo>
                  <a:cubicBezTo>
                    <a:pt x="96961" y="210716"/>
                    <a:pt x="4622" y="200926"/>
                    <a:pt x="124" y="196693"/>
                  </a:cubicBezTo>
                  <a:cubicBezTo>
                    <a:pt x="-4374" y="192460"/>
                    <a:pt x="114424" y="206748"/>
                    <a:pt x="149349" y="204631"/>
                  </a:cubicBezTo>
                  <a:cubicBezTo>
                    <a:pt x="184274" y="202514"/>
                    <a:pt x="209674" y="195370"/>
                    <a:pt x="209674" y="183993"/>
                  </a:cubicBezTo>
                  <a:cubicBezTo>
                    <a:pt x="209674" y="172616"/>
                    <a:pt x="128976" y="145099"/>
                    <a:pt x="149349" y="136368"/>
                  </a:cubicBezTo>
                  <a:cubicBezTo>
                    <a:pt x="169722" y="127637"/>
                    <a:pt x="314713" y="138750"/>
                    <a:pt x="331911" y="131606"/>
                  </a:cubicBezTo>
                  <a:cubicBezTo>
                    <a:pt x="349109" y="124462"/>
                    <a:pt x="287461" y="112027"/>
                    <a:pt x="252536" y="93506"/>
                  </a:cubicBezTo>
                  <a:cubicBezTo>
                    <a:pt x="217611" y="74985"/>
                    <a:pt x="149613" y="34768"/>
                    <a:pt x="122361" y="20481"/>
                  </a:cubicBezTo>
                  <a:cubicBezTo>
                    <a:pt x="95109" y="6194"/>
                    <a:pt x="41134" y="-3861"/>
                    <a:pt x="68386" y="14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1" name="フリーフォーム: 図形 1530">
              <a:extLst>
                <a:ext uri="{FF2B5EF4-FFF2-40B4-BE49-F238E27FC236}">
                  <a16:creationId xmlns:a16="http://schemas.microsoft.com/office/drawing/2014/main" id="{80BA4E4D-F299-475F-9EAA-394D0E248CB1}"/>
                </a:ext>
              </a:extLst>
            </p:cNvPr>
            <p:cNvSpPr/>
            <p:nvPr/>
          </p:nvSpPr>
          <p:spPr>
            <a:xfrm>
              <a:off x="5406634" y="3493712"/>
              <a:ext cx="1126109" cy="173501"/>
            </a:xfrm>
            <a:custGeom>
              <a:avLst/>
              <a:gdLst>
                <a:gd name="connsiteX0" fmla="*/ 1979 w 1126109"/>
                <a:gd name="connsiteY0" fmla="*/ 159126 h 173501"/>
                <a:gd name="connsiteX1" fmla="*/ 422666 w 1126109"/>
                <a:gd name="connsiteY1" fmla="*/ 30538 h 173501"/>
                <a:gd name="connsiteX2" fmla="*/ 592529 w 1126109"/>
                <a:gd name="connsiteY2" fmla="*/ 5138 h 173501"/>
                <a:gd name="connsiteX3" fmla="*/ 1117991 w 1126109"/>
                <a:gd name="connsiteY3" fmla="*/ 108326 h 173501"/>
                <a:gd name="connsiteX4" fmla="*/ 886216 w 1126109"/>
                <a:gd name="connsiteY4" fmla="*/ 81338 h 173501"/>
                <a:gd name="connsiteX5" fmla="*/ 540141 w 1126109"/>
                <a:gd name="connsiteY5" fmla="*/ 117851 h 173501"/>
                <a:gd name="connsiteX6" fmla="*/ 732229 w 1126109"/>
                <a:gd name="connsiteY6" fmla="*/ 136901 h 173501"/>
                <a:gd name="connsiteX7" fmla="*/ 332179 w 1126109"/>
                <a:gd name="connsiteY7" fmla="*/ 173413 h 173501"/>
                <a:gd name="connsiteX8" fmla="*/ 336941 w 1126109"/>
                <a:gd name="connsiteY8" fmla="*/ 144838 h 173501"/>
                <a:gd name="connsiteX9" fmla="*/ 527441 w 1126109"/>
                <a:gd name="connsiteY9" fmla="*/ 76576 h 173501"/>
                <a:gd name="connsiteX10" fmla="*/ 552841 w 1126109"/>
                <a:gd name="connsiteY10" fmla="*/ 60701 h 173501"/>
                <a:gd name="connsiteX11" fmla="*/ 276616 w 1126109"/>
                <a:gd name="connsiteY11" fmla="*/ 136901 h 173501"/>
                <a:gd name="connsiteX12" fmla="*/ 1979 w 1126109"/>
                <a:gd name="connsiteY12" fmla="*/ 159126 h 173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6109" h="173501">
                  <a:moveTo>
                    <a:pt x="1979" y="159126"/>
                  </a:moveTo>
                  <a:cubicBezTo>
                    <a:pt x="26321" y="141399"/>
                    <a:pt x="324241" y="56203"/>
                    <a:pt x="422666" y="30538"/>
                  </a:cubicBezTo>
                  <a:cubicBezTo>
                    <a:pt x="521091" y="4873"/>
                    <a:pt x="476642" y="-7827"/>
                    <a:pt x="592529" y="5138"/>
                  </a:cubicBezTo>
                  <a:cubicBezTo>
                    <a:pt x="708416" y="18103"/>
                    <a:pt x="1069043" y="95626"/>
                    <a:pt x="1117991" y="108326"/>
                  </a:cubicBezTo>
                  <a:cubicBezTo>
                    <a:pt x="1166939" y="121026"/>
                    <a:pt x="982524" y="79750"/>
                    <a:pt x="886216" y="81338"/>
                  </a:cubicBezTo>
                  <a:cubicBezTo>
                    <a:pt x="789908" y="82925"/>
                    <a:pt x="565806" y="108590"/>
                    <a:pt x="540141" y="117851"/>
                  </a:cubicBezTo>
                  <a:cubicBezTo>
                    <a:pt x="514476" y="127112"/>
                    <a:pt x="766889" y="127641"/>
                    <a:pt x="732229" y="136901"/>
                  </a:cubicBezTo>
                  <a:cubicBezTo>
                    <a:pt x="697569" y="146161"/>
                    <a:pt x="398060" y="172090"/>
                    <a:pt x="332179" y="173413"/>
                  </a:cubicBezTo>
                  <a:cubicBezTo>
                    <a:pt x="266298" y="174736"/>
                    <a:pt x="304397" y="160978"/>
                    <a:pt x="336941" y="144838"/>
                  </a:cubicBezTo>
                  <a:cubicBezTo>
                    <a:pt x="369485" y="128698"/>
                    <a:pt x="491458" y="90599"/>
                    <a:pt x="527441" y="76576"/>
                  </a:cubicBezTo>
                  <a:cubicBezTo>
                    <a:pt x="563424" y="62553"/>
                    <a:pt x="594645" y="50647"/>
                    <a:pt x="552841" y="60701"/>
                  </a:cubicBezTo>
                  <a:cubicBezTo>
                    <a:pt x="511037" y="70755"/>
                    <a:pt x="369220" y="122878"/>
                    <a:pt x="276616" y="136901"/>
                  </a:cubicBezTo>
                  <a:cubicBezTo>
                    <a:pt x="184012" y="150924"/>
                    <a:pt x="-22363" y="176853"/>
                    <a:pt x="1979" y="159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2" name="フリーフォーム: 図形 1531">
              <a:extLst>
                <a:ext uri="{FF2B5EF4-FFF2-40B4-BE49-F238E27FC236}">
                  <a16:creationId xmlns:a16="http://schemas.microsoft.com/office/drawing/2014/main" id="{03784D8B-414B-49FA-87B3-7306BE958A96}"/>
                </a:ext>
              </a:extLst>
            </p:cNvPr>
            <p:cNvSpPr/>
            <p:nvPr/>
          </p:nvSpPr>
          <p:spPr>
            <a:xfrm>
              <a:off x="5279349" y="3660367"/>
              <a:ext cx="455948" cy="689379"/>
            </a:xfrm>
            <a:custGeom>
              <a:avLst/>
              <a:gdLst>
                <a:gd name="connsiteX0" fmla="*/ 316589 w 455948"/>
                <a:gd name="connsiteY0" fmla="*/ 135346 h 689379"/>
                <a:gd name="connsiteX1" fmla="*/ 232451 w 455948"/>
                <a:gd name="connsiteY1" fmla="*/ 297271 h 689379"/>
                <a:gd name="connsiteX2" fmla="*/ 297539 w 455948"/>
                <a:gd name="connsiteY2" fmla="*/ 444908 h 689379"/>
                <a:gd name="connsiteX3" fmla="*/ 454701 w 455948"/>
                <a:gd name="connsiteY3" fmla="*/ 686208 h 689379"/>
                <a:gd name="connsiteX4" fmla="*/ 375326 w 455948"/>
                <a:gd name="connsiteY4" fmla="*/ 589371 h 689379"/>
                <a:gd name="connsiteX5" fmla="*/ 99101 w 455948"/>
                <a:gd name="connsiteY5" fmla="*/ 243296 h 689379"/>
                <a:gd name="connsiteX6" fmla="*/ 178476 w 455948"/>
                <a:gd name="connsiteY6" fmla="*/ 379821 h 689379"/>
                <a:gd name="connsiteX7" fmla="*/ 161014 w 455948"/>
                <a:gd name="connsiteY7" fmla="*/ 297271 h 689379"/>
                <a:gd name="connsiteX8" fmla="*/ 365801 w 455948"/>
                <a:gd name="connsiteY8" fmla="*/ 1996 h 689379"/>
                <a:gd name="connsiteX9" fmla="*/ 200701 w 455948"/>
                <a:gd name="connsiteY9" fmla="*/ 178208 h 689379"/>
                <a:gd name="connsiteX10" fmla="*/ 3851 w 455948"/>
                <a:gd name="connsiteY10" fmla="*/ 379821 h 689379"/>
                <a:gd name="connsiteX11" fmla="*/ 87989 w 455948"/>
                <a:gd name="connsiteY11" fmla="*/ 282983 h 689379"/>
                <a:gd name="connsiteX12" fmla="*/ 316589 w 455948"/>
                <a:gd name="connsiteY12" fmla="*/ 135346 h 68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5948" h="689379">
                  <a:moveTo>
                    <a:pt x="316589" y="135346"/>
                  </a:moveTo>
                  <a:cubicBezTo>
                    <a:pt x="340666" y="137727"/>
                    <a:pt x="235626" y="245677"/>
                    <a:pt x="232451" y="297271"/>
                  </a:cubicBezTo>
                  <a:cubicBezTo>
                    <a:pt x="229276" y="348865"/>
                    <a:pt x="260497" y="380085"/>
                    <a:pt x="297539" y="444908"/>
                  </a:cubicBezTo>
                  <a:cubicBezTo>
                    <a:pt x="334581" y="509731"/>
                    <a:pt x="441737" y="662131"/>
                    <a:pt x="454701" y="686208"/>
                  </a:cubicBezTo>
                  <a:cubicBezTo>
                    <a:pt x="467666" y="710285"/>
                    <a:pt x="375326" y="589371"/>
                    <a:pt x="375326" y="589371"/>
                  </a:cubicBezTo>
                  <a:cubicBezTo>
                    <a:pt x="316059" y="515552"/>
                    <a:pt x="131909" y="278221"/>
                    <a:pt x="99101" y="243296"/>
                  </a:cubicBezTo>
                  <a:cubicBezTo>
                    <a:pt x="66293" y="208371"/>
                    <a:pt x="168157" y="370825"/>
                    <a:pt x="178476" y="379821"/>
                  </a:cubicBezTo>
                  <a:cubicBezTo>
                    <a:pt x="188795" y="388817"/>
                    <a:pt x="129793" y="360242"/>
                    <a:pt x="161014" y="297271"/>
                  </a:cubicBezTo>
                  <a:cubicBezTo>
                    <a:pt x="192235" y="234300"/>
                    <a:pt x="359186" y="21840"/>
                    <a:pt x="365801" y="1996"/>
                  </a:cubicBezTo>
                  <a:cubicBezTo>
                    <a:pt x="372416" y="-17848"/>
                    <a:pt x="261026" y="115237"/>
                    <a:pt x="200701" y="178208"/>
                  </a:cubicBezTo>
                  <a:cubicBezTo>
                    <a:pt x="140376" y="241179"/>
                    <a:pt x="22636" y="362358"/>
                    <a:pt x="3851" y="379821"/>
                  </a:cubicBezTo>
                  <a:cubicBezTo>
                    <a:pt x="-14934" y="397284"/>
                    <a:pt x="38512" y="320554"/>
                    <a:pt x="87989" y="282983"/>
                  </a:cubicBezTo>
                  <a:cubicBezTo>
                    <a:pt x="137466" y="245412"/>
                    <a:pt x="292512" y="132965"/>
                    <a:pt x="316589" y="1353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3" name="フリーフォーム: 図形 1532">
              <a:extLst>
                <a:ext uri="{FF2B5EF4-FFF2-40B4-BE49-F238E27FC236}">
                  <a16:creationId xmlns:a16="http://schemas.microsoft.com/office/drawing/2014/main" id="{90E0639B-52BC-4BD3-9A2E-CB2B5E40DA9D}"/>
                </a:ext>
              </a:extLst>
            </p:cNvPr>
            <p:cNvSpPr/>
            <p:nvPr/>
          </p:nvSpPr>
          <p:spPr>
            <a:xfrm>
              <a:off x="6568851" y="3288920"/>
              <a:ext cx="569180" cy="844438"/>
            </a:xfrm>
            <a:custGeom>
              <a:avLst/>
              <a:gdLst>
                <a:gd name="connsiteX0" fmla="*/ 568549 w 569180"/>
                <a:gd name="connsiteY0" fmla="*/ 3555 h 844438"/>
                <a:gd name="connsiteX1" fmla="*/ 489174 w 569180"/>
                <a:gd name="connsiteY1" fmla="*/ 292480 h 844438"/>
                <a:gd name="connsiteX2" fmla="*/ 224 w 569180"/>
                <a:gd name="connsiteY2" fmla="*/ 705230 h 844438"/>
                <a:gd name="connsiteX3" fmla="*/ 555849 w 569180"/>
                <a:gd name="connsiteY3" fmla="*/ 244855 h 844438"/>
                <a:gd name="connsiteX4" fmla="*/ 127224 w 569180"/>
                <a:gd name="connsiteY4" fmla="*/ 721105 h 844438"/>
                <a:gd name="connsiteX5" fmla="*/ 9749 w 569180"/>
                <a:gd name="connsiteY5" fmla="*/ 829055 h 844438"/>
                <a:gd name="connsiteX6" fmla="*/ 301849 w 569180"/>
                <a:gd name="connsiteY6" fmla="*/ 457580 h 844438"/>
                <a:gd name="connsiteX7" fmla="*/ 514574 w 569180"/>
                <a:gd name="connsiteY7" fmla="*/ 149605 h 844438"/>
                <a:gd name="connsiteX8" fmla="*/ 568549 w 569180"/>
                <a:gd name="connsiteY8" fmla="*/ 3555 h 84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9180" h="844438">
                  <a:moveTo>
                    <a:pt x="568549" y="3555"/>
                  </a:moveTo>
                  <a:cubicBezTo>
                    <a:pt x="564316" y="27367"/>
                    <a:pt x="583895" y="175534"/>
                    <a:pt x="489174" y="292480"/>
                  </a:cubicBezTo>
                  <a:cubicBezTo>
                    <a:pt x="394453" y="409426"/>
                    <a:pt x="-10889" y="713168"/>
                    <a:pt x="224" y="705230"/>
                  </a:cubicBezTo>
                  <a:cubicBezTo>
                    <a:pt x="11336" y="697293"/>
                    <a:pt x="534682" y="242209"/>
                    <a:pt x="555849" y="244855"/>
                  </a:cubicBezTo>
                  <a:cubicBezTo>
                    <a:pt x="577016" y="247501"/>
                    <a:pt x="218241" y="623738"/>
                    <a:pt x="127224" y="721105"/>
                  </a:cubicBezTo>
                  <a:cubicBezTo>
                    <a:pt x="36207" y="818472"/>
                    <a:pt x="-19355" y="872976"/>
                    <a:pt x="9749" y="829055"/>
                  </a:cubicBezTo>
                  <a:cubicBezTo>
                    <a:pt x="38853" y="785134"/>
                    <a:pt x="217712" y="570822"/>
                    <a:pt x="301849" y="457580"/>
                  </a:cubicBezTo>
                  <a:cubicBezTo>
                    <a:pt x="385986" y="344338"/>
                    <a:pt x="473299" y="218397"/>
                    <a:pt x="514574" y="149605"/>
                  </a:cubicBezTo>
                  <a:cubicBezTo>
                    <a:pt x="555849" y="80813"/>
                    <a:pt x="572782" y="-20257"/>
                    <a:pt x="568549" y="35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4" name="フリーフォーム: 図形 1533">
              <a:extLst>
                <a:ext uri="{FF2B5EF4-FFF2-40B4-BE49-F238E27FC236}">
                  <a16:creationId xmlns:a16="http://schemas.microsoft.com/office/drawing/2014/main" id="{1BD89D47-D81D-4429-9A40-964C476A3201}"/>
                </a:ext>
              </a:extLst>
            </p:cNvPr>
            <p:cNvSpPr/>
            <p:nvPr/>
          </p:nvSpPr>
          <p:spPr>
            <a:xfrm>
              <a:off x="6379481" y="2849504"/>
              <a:ext cx="914744" cy="393388"/>
            </a:xfrm>
            <a:custGeom>
              <a:avLst/>
              <a:gdLst>
                <a:gd name="connsiteX0" fmla="*/ 135619 w 914744"/>
                <a:gd name="connsiteY0" fmla="*/ 236596 h 393388"/>
                <a:gd name="connsiteX1" fmla="*/ 889152 w 914744"/>
                <a:gd name="connsiteY1" fmla="*/ 7996 h 393388"/>
                <a:gd name="connsiteX2" fmla="*/ 736752 w 914744"/>
                <a:gd name="connsiteY2" fmla="*/ 54563 h 393388"/>
                <a:gd name="connsiteX3" fmla="*/ 719819 w 914744"/>
                <a:gd name="connsiteY3" fmla="*/ 79963 h 393388"/>
                <a:gd name="connsiteX4" fmla="*/ 787552 w 914744"/>
                <a:gd name="connsiteY4" fmla="*/ 122296 h 393388"/>
                <a:gd name="connsiteX5" fmla="*/ 910319 w 914744"/>
                <a:gd name="connsiteY5" fmla="*/ 393229 h 393388"/>
                <a:gd name="connsiteX6" fmla="*/ 800252 w 914744"/>
                <a:gd name="connsiteY6" fmla="*/ 160396 h 393388"/>
                <a:gd name="connsiteX7" fmla="*/ 829886 w 914744"/>
                <a:gd name="connsiteY7" fmla="*/ 67263 h 393388"/>
                <a:gd name="connsiteX8" fmla="*/ 740986 w 914744"/>
                <a:gd name="connsiteY8" fmla="*/ 113829 h 393388"/>
                <a:gd name="connsiteX9" fmla="*/ 647852 w 914744"/>
                <a:gd name="connsiteY9" fmla="*/ 185796 h 393388"/>
                <a:gd name="connsiteX10" fmla="*/ 639386 w 914744"/>
                <a:gd name="connsiteY10" fmla="*/ 173096 h 393388"/>
                <a:gd name="connsiteX11" fmla="*/ 152 w 914744"/>
                <a:gd name="connsiteY11" fmla="*/ 359363 h 393388"/>
                <a:gd name="connsiteX12" fmla="*/ 702886 w 914744"/>
                <a:gd name="connsiteY12" fmla="*/ 88429 h 393388"/>
                <a:gd name="connsiteX13" fmla="*/ 135619 w 914744"/>
                <a:gd name="connsiteY13" fmla="*/ 236596 h 393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14744" h="393388">
                  <a:moveTo>
                    <a:pt x="135619" y="236596"/>
                  </a:moveTo>
                  <a:cubicBezTo>
                    <a:pt x="166663" y="223191"/>
                    <a:pt x="889152" y="7996"/>
                    <a:pt x="889152" y="7996"/>
                  </a:cubicBezTo>
                  <a:cubicBezTo>
                    <a:pt x="989341" y="-22343"/>
                    <a:pt x="764974" y="42569"/>
                    <a:pt x="736752" y="54563"/>
                  </a:cubicBezTo>
                  <a:cubicBezTo>
                    <a:pt x="708530" y="66557"/>
                    <a:pt x="711352" y="68674"/>
                    <a:pt x="719819" y="79963"/>
                  </a:cubicBezTo>
                  <a:cubicBezTo>
                    <a:pt x="728286" y="91252"/>
                    <a:pt x="755802" y="70085"/>
                    <a:pt x="787552" y="122296"/>
                  </a:cubicBezTo>
                  <a:cubicBezTo>
                    <a:pt x="819302" y="174507"/>
                    <a:pt x="908202" y="386879"/>
                    <a:pt x="910319" y="393229"/>
                  </a:cubicBezTo>
                  <a:cubicBezTo>
                    <a:pt x="912436" y="399579"/>
                    <a:pt x="813658" y="214724"/>
                    <a:pt x="800252" y="160396"/>
                  </a:cubicBezTo>
                  <a:cubicBezTo>
                    <a:pt x="786847" y="106068"/>
                    <a:pt x="839764" y="75024"/>
                    <a:pt x="829886" y="67263"/>
                  </a:cubicBezTo>
                  <a:cubicBezTo>
                    <a:pt x="820008" y="59502"/>
                    <a:pt x="771325" y="94074"/>
                    <a:pt x="740986" y="113829"/>
                  </a:cubicBezTo>
                  <a:cubicBezTo>
                    <a:pt x="710647" y="133584"/>
                    <a:pt x="664785" y="175918"/>
                    <a:pt x="647852" y="185796"/>
                  </a:cubicBezTo>
                  <a:cubicBezTo>
                    <a:pt x="630919" y="195674"/>
                    <a:pt x="747336" y="144168"/>
                    <a:pt x="639386" y="173096"/>
                  </a:cubicBezTo>
                  <a:cubicBezTo>
                    <a:pt x="531436" y="202024"/>
                    <a:pt x="-10431" y="373474"/>
                    <a:pt x="152" y="359363"/>
                  </a:cubicBezTo>
                  <a:cubicBezTo>
                    <a:pt x="10735" y="345252"/>
                    <a:pt x="676075" y="111712"/>
                    <a:pt x="702886" y="88429"/>
                  </a:cubicBezTo>
                  <a:cubicBezTo>
                    <a:pt x="729697" y="65146"/>
                    <a:pt x="104575" y="250001"/>
                    <a:pt x="135619" y="2365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5" name="フリーフォーム: 図形 1534">
              <a:extLst>
                <a:ext uri="{FF2B5EF4-FFF2-40B4-BE49-F238E27FC236}">
                  <a16:creationId xmlns:a16="http://schemas.microsoft.com/office/drawing/2014/main" id="{1230D8C0-4737-4FF5-BB2D-91BC22E4394F}"/>
                </a:ext>
              </a:extLst>
            </p:cNvPr>
            <p:cNvSpPr/>
            <p:nvPr/>
          </p:nvSpPr>
          <p:spPr>
            <a:xfrm>
              <a:off x="1806526" y="2819390"/>
              <a:ext cx="58796" cy="292514"/>
            </a:xfrm>
            <a:custGeom>
              <a:avLst/>
              <a:gdLst>
                <a:gd name="connsiteX0" fmla="*/ 57199 w 58796"/>
                <a:gd name="connsiteY0" fmla="*/ 10 h 292514"/>
                <a:gd name="connsiteX1" fmla="*/ 52437 w 58796"/>
                <a:gd name="connsiteY1" fmla="*/ 168285 h 292514"/>
                <a:gd name="connsiteX2" fmla="*/ 49 w 58796"/>
                <a:gd name="connsiteY2" fmla="*/ 292110 h 292514"/>
                <a:gd name="connsiteX3" fmla="*/ 42912 w 58796"/>
                <a:gd name="connsiteY3" fmla="*/ 206385 h 292514"/>
                <a:gd name="connsiteX4" fmla="*/ 46087 w 58796"/>
                <a:gd name="connsiteY4" fmla="*/ 160348 h 292514"/>
                <a:gd name="connsiteX5" fmla="*/ 57199 w 58796"/>
                <a:gd name="connsiteY5" fmla="*/ 10 h 29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96" h="292514">
                  <a:moveTo>
                    <a:pt x="57199" y="10"/>
                  </a:moveTo>
                  <a:cubicBezTo>
                    <a:pt x="58257" y="1333"/>
                    <a:pt x="61962" y="119602"/>
                    <a:pt x="52437" y="168285"/>
                  </a:cubicBezTo>
                  <a:cubicBezTo>
                    <a:pt x="42912" y="216968"/>
                    <a:pt x="1636" y="285760"/>
                    <a:pt x="49" y="292110"/>
                  </a:cubicBezTo>
                  <a:cubicBezTo>
                    <a:pt x="-1539" y="298460"/>
                    <a:pt x="35239" y="228345"/>
                    <a:pt x="42912" y="206385"/>
                  </a:cubicBezTo>
                  <a:cubicBezTo>
                    <a:pt x="50585" y="184425"/>
                    <a:pt x="41589" y="191833"/>
                    <a:pt x="46087" y="160348"/>
                  </a:cubicBezTo>
                  <a:cubicBezTo>
                    <a:pt x="50585" y="128863"/>
                    <a:pt x="56141" y="-1313"/>
                    <a:pt x="57199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6" name="フリーフォーム: 図形 1535">
              <a:extLst>
                <a:ext uri="{FF2B5EF4-FFF2-40B4-BE49-F238E27FC236}">
                  <a16:creationId xmlns:a16="http://schemas.microsoft.com/office/drawing/2014/main" id="{0FC90FE4-23BA-43CA-BA8C-96E1657BFDA8}"/>
                </a:ext>
              </a:extLst>
            </p:cNvPr>
            <p:cNvSpPr/>
            <p:nvPr/>
          </p:nvSpPr>
          <p:spPr>
            <a:xfrm>
              <a:off x="1873217" y="2873723"/>
              <a:ext cx="125835" cy="212777"/>
            </a:xfrm>
            <a:custGeom>
              <a:avLst/>
              <a:gdLst>
                <a:gd name="connsiteX0" fmla="*/ 33 w 125835"/>
                <a:gd name="connsiteY0" fmla="*/ 2827 h 212777"/>
                <a:gd name="connsiteX1" fmla="*/ 120683 w 125835"/>
                <a:gd name="connsiteY1" fmla="*/ 13940 h 212777"/>
                <a:gd name="connsiteX2" fmla="*/ 98458 w 125835"/>
                <a:gd name="connsiteY2" fmla="*/ 96490 h 212777"/>
                <a:gd name="connsiteX3" fmla="*/ 50833 w 125835"/>
                <a:gd name="connsiteY3" fmla="*/ 133002 h 212777"/>
                <a:gd name="connsiteX4" fmla="*/ 85758 w 125835"/>
                <a:gd name="connsiteY4" fmla="*/ 212377 h 212777"/>
                <a:gd name="connsiteX5" fmla="*/ 69883 w 125835"/>
                <a:gd name="connsiteY5" fmla="*/ 161577 h 212777"/>
                <a:gd name="connsiteX6" fmla="*/ 103221 w 125835"/>
                <a:gd name="connsiteY6" fmla="*/ 112365 h 212777"/>
                <a:gd name="connsiteX7" fmla="*/ 107983 w 125835"/>
                <a:gd name="connsiteY7" fmla="*/ 44102 h 212777"/>
                <a:gd name="connsiteX8" fmla="*/ 33 w 125835"/>
                <a:gd name="connsiteY8" fmla="*/ 2827 h 21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35" h="212777">
                  <a:moveTo>
                    <a:pt x="33" y="2827"/>
                  </a:moveTo>
                  <a:cubicBezTo>
                    <a:pt x="2150" y="-2200"/>
                    <a:pt x="104279" y="-1670"/>
                    <a:pt x="120683" y="13940"/>
                  </a:cubicBezTo>
                  <a:cubicBezTo>
                    <a:pt x="137087" y="29550"/>
                    <a:pt x="110100" y="76646"/>
                    <a:pt x="98458" y="96490"/>
                  </a:cubicBezTo>
                  <a:cubicBezTo>
                    <a:pt x="86816" y="116334"/>
                    <a:pt x="52950" y="113688"/>
                    <a:pt x="50833" y="133002"/>
                  </a:cubicBezTo>
                  <a:cubicBezTo>
                    <a:pt x="48716" y="152316"/>
                    <a:pt x="82583" y="207615"/>
                    <a:pt x="85758" y="212377"/>
                  </a:cubicBezTo>
                  <a:cubicBezTo>
                    <a:pt x="88933" y="217139"/>
                    <a:pt x="66973" y="178246"/>
                    <a:pt x="69883" y="161577"/>
                  </a:cubicBezTo>
                  <a:cubicBezTo>
                    <a:pt x="72793" y="144908"/>
                    <a:pt x="96871" y="131944"/>
                    <a:pt x="103221" y="112365"/>
                  </a:cubicBezTo>
                  <a:cubicBezTo>
                    <a:pt x="109571" y="92786"/>
                    <a:pt x="120154" y="62887"/>
                    <a:pt x="107983" y="44102"/>
                  </a:cubicBezTo>
                  <a:cubicBezTo>
                    <a:pt x="95812" y="25317"/>
                    <a:pt x="-2084" y="7854"/>
                    <a:pt x="33" y="2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7" name="フリーフォーム: 図形 1536">
              <a:extLst>
                <a:ext uri="{FF2B5EF4-FFF2-40B4-BE49-F238E27FC236}">
                  <a16:creationId xmlns:a16="http://schemas.microsoft.com/office/drawing/2014/main" id="{9D83B8BF-9CB9-4BBF-B699-97682052AC0D}"/>
                </a:ext>
              </a:extLst>
            </p:cNvPr>
            <p:cNvSpPr/>
            <p:nvPr/>
          </p:nvSpPr>
          <p:spPr>
            <a:xfrm>
              <a:off x="1888936" y="2900363"/>
              <a:ext cx="54165" cy="77941"/>
            </a:xfrm>
            <a:custGeom>
              <a:avLst/>
              <a:gdLst>
                <a:gd name="connsiteX0" fmla="*/ 35114 w 54165"/>
                <a:gd name="connsiteY0" fmla="*/ 0 h 77941"/>
                <a:gd name="connsiteX1" fmla="*/ 189 w 54165"/>
                <a:gd name="connsiteY1" fmla="*/ 76200 h 77941"/>
                <a:gd name="connsiteX2" fmla="*/ 54164 w 54165"/>
                <a:gd name="connsiteY2" fmla="*/ 53975 h 77941"/>
                <a:gd name="connsiteX3" fmla="*/ 1777 w 54165"/>
                <a:gd name="connsiteY3" fmla="*/ 77787 h 77941"/>
                <a:gd name="connsiteX4" fmla="*/ 35114 w 54165"/>
                <a:gd name="connsiteY4" fmla="*/ 0 h 77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65" h="77941">
                  <a:moveTo>
                    <a:pt x="35114" y="0"/>
                  </a:moveTo>
                  <a:cubicBezTo>
                    <a:pt x="34849" y="-264"/>
                    <a:pt x="-2986" y="67204"/>
                    <a:pt x="189" y="76200"/>
                  </a:cubicBezTo>
                  <a:cubicBezTo>
                    <a:pt x="3364" y="85196"/>
                    <a:pt x="53899" y="53711"/>
                    <a:pt x="54164" y="53975"/>
                  </a:cubicBezTo>
                  <a:cubicBezTo>
                    <a:pt x="54429" y="54239"/>
                    <a:pt x="6275" y="80168"/>
                    <a:pt x="1777" y="77787"/>
                  </a:cubicBezTo>
                  <a:cubicBezTo>
                    <a:pt x="-2721" y="75406"/>
                    <a:pt x="35379" y="264"/>
                    <a:pt x="3511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8" name="フリーフォーム: 図形 1537">
              <a:extLst>
                <a:ext uri="{FF2B5EF4-FFF2-40B4-BE49-F238E27FC236}">
                  <a16:creationId xmlns:a16="http://schemas.microsoft.com/office/drawing/2014/main" id="{ED05BB5A-2650-467A-9279-80CCDCD5A395}"/>
                </a:ext>
              </a:extLst>
            </p:cNvPr>
            <p:cNvSpPr/>
            <p:nvPr/>
          </p:nvSpPr>
          <p:spPr>
            <a:xfrm>
              <a:off x="1816069" y="3009476"/>
              <a:ext cx="141789" cy="105280"/>
            </a:xfrm>
            <a:custGeom>
              <a:avLst/>
              <a:gdLst>
                <a:gd name="connsiteX0" fmla="*/ 31 w 141789"/>
                <a:gd name="connsiteY0" fmla="*/ 62337 h 105280"/>
                <a:gd name="connsiteX1" fmla="*/ 50831 w 141789"/>
                <a:gd name="connsiteY1" fmla="*/ 51224 h 105280"/>
                <a:gd name="connsiteX2" fmla="*/ 66706 w 141789"/>
                <a:gd name="connsiteY2" fmla="*/ 424 h 105280"/>
                <a:gd name="connsiteX3" fmla="*/ 107981 w 141789"/>
                <a:gd name="connsiteY3" fmla="*/ 82974 h 105280"/>
                <a:gd name="connsiteX4" fmla="*/ 130206 w 141789"/>
                <a:gd name="connsiteY4" fmla="*/ 98849 h 105280"/>
                <a:gd name="connsiteX5" fmla="*/ 127031 w 141789"/>
                <a:gd name="connsiteY5" fmla="*/ 51224 h 105280"/>
                <a:gd name="connsiteX6" fmla="*/ 104806 w 141789"/>
                <a:gd name="connsiteY6" fmla="*/ 17887 h 105280"/>
                <a:gd name="connsiteX7" fmla="*/ 141319 w 141789"/>
                <a:gd name="connsiteY7" fmla="*/ 100437 h 105280"/>
                <a:gd name="connsiteX8" fmla="*/ 122269 w 141789"/>
                <a:gd name="connsiteY8" fmla="*/ 87737 h 105280"/>
                <a:gd name="connsiteX9" fmla="*/ 76231 w 141789"/>
                <a:gd name="connsiteY9" fmla="*/ 22649 h 105280"/>
                <a:gd name="connsiteX10" fmla="*/ 58769 w 141789"/>
                <a:gd name="connsiteY10" fmla="*/ 62337 h 105280"/>
                <a:gd name="connsiteX11" fmla="*/ 31 w 141789"/>
                <a:gd name="connsiteY11" fmla="*/ 62337 h 10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1789" h="105280">
                  <a:moveTo>
                    <a:pt x="31" y="62337"/>
                  </a:moveTo>
                  <a:cubicBezTo>
                    <a:pt x="-1292" y="60485"/>
                    <a:pt x="39719" y="61543"/>
                    <a:pt x="50831" y="51224"/>
                  </a:cubicBezTo>
                  <a:cubicBezTo>
                    <a:pt x="61943" y="40905"/>
                    <a:pt x="57181" y="-4868"/>
                    <a:pt x="66706" y="424"/>
                  </a:cubicBezTo>
                  <a:cubicBezTo>
                    <a:pt x="76231" y="5716"/>
                    <a:pt x="97398" y="66570"/>
                    <a:pt x="107981" y="82974"/>
                  </a:cubicBezTo>
                  <a:cubicBezTo>
                    <a:pt x="118564" y="99378"/>
                    <a:pt x="127031" y="104141"/>
                    <a:pt x="130206" y="98849"/>
                  </a:cubicBezTo>
                  <a:cubicBezTo>
                    <a:pt x="133381" y="93557"/>
                    <a:pt x="131264" y="64718"/>
                    <a:pt x="127031" y="51224"/>
                  </a:cubicBezTo>
                  <a:cubicBezTo>
                    <a:pt x="122798" y="37730"/>
                    <a:pt x="102425" y="9685"/>
                    <a:pt x="104806" y="17887"/>
                  </a:cubicBezTo>
                  <a:cubicBezTo>
                    <a:pt x="107187" y="26089"/>
                    <a:pt x="138409" y="88795"/>
                    <a:pt x="141319" y="100437"/>
                  </a:cubicBezTo>
                  <a:cubicBezTo>
                    <a:pt x="144229" y="112079"/>
                    <a:pt x="133117" y="100702"/>
                    <a:pt x="122269" y="87737"/>
                  </a:cubicBezTo>
                  <a:cubicBezTo>
                    <a:pt x="111421" y="74772"/>
                    <a:pt x="86814" y="26882"/>
                    <a:pt x="76231" y="22649"/>
                  </a:cubicBezTo>
                  <a:cubicBezTo>
                    <a:pt x="65648" y="18416"/>
                    <a:pt x="66707" y="55193"/>
                    <a:pt x="58769" y="62337"/>
                  </a:cubicBezTo>
                  <a:cubicBezTo>
                    <a:pt x="50832" y="69481"/>
                    <a:pt x="1354" y="64189"/>
                    <a:pt x="31" y="62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9" name="フリーフォーム: 図形 1538">
              <a:extLst>
                <a:ext uri="{FF2B5EF4-FFF2-40B4-BE49-F238E27FC236}">
                  <a16:creationId xmlns:a16="http://schemas.microsoft.com/office/drawing/2014/main" id="{3B30B2DD-F818-483E-B6BB-288254D3E4FA}"/>
                </a:ext>
              </a:extLst>
            </p:cNvPr>
            <p:cNvSpPr/>
            <p:nvPr/>
          </p:nvSpPr>
          <p:spPr>
            <a:xfrm>
              <a:off x="1977410" y="2875987"/>
              <a:ext cx="114028" cy="216490"/>
            </a:xfrm>
            <a:custGeom>
              <a:avLst/>
              <a:gdLst>
                <a:gd name="connsiteX0" fmla="*/ 97453 w 114028"/>
                <a:gd name="connsiteY0" fmla="*/ 563 h 216490"/>
                <a:gd name="connsiteX1" fmla="*/ 11728 w 114028"/>
                <a:gd name="connsiteY1" fmla="*/ 135501 h 216490"/>
                <a:gd name="connsiteX2" fmla="*/ 11728 w 114028"/>
                <a:gd name="connsiteY2" fmla="*/ 183126 h 216490"/>
                <a:gd name="connsiteX3" fmla="*/ 113328 w 114028"/>
                <a:gd name="connsiteY3" fmla="*/ 213288 h 216490"/>
                <a:gd name="connsiteX4" fmla="*/ 54590 w 114028"/>
                <a:gd name="connsiteY4" fmla="*/ 213288 h 216490"/>
                <a:gd name="connsiteX5" fmla="*/ 14903 w 114028"/>
                <a:gd name="connsiteY5" fmla="*/ 192651 h 216490"/>
                <a:gd name="connsiteX6" fmla="*/ 97453 w 114028"/>
                <a:gd name="connsiteY6" fmla="*/ 563 h 21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028" h="216490">
                  <a:moveTo>
                    <a:pt x="97453" y="563"/>
                  </a:moveTo>
                  <a:cubicBezTo>
                    <a:pt x="96924" y="-8962"/>
                    <a:pt x="26015" y="105074"/>
                    <a:pt x="11728" y="135501"/>
                  </a:cubicBezTo>
                  <a:cubicBezTo>
                    <a:pt x="-2560" y="165928"/>
                    <a:pt x="-5205" y="170162"/>
                    <a:pt x="11728" y="183126"/>
                  </a:cubicBezTo>
                  <a:cubicBezTo>
                    <a:pt x="28661" y="196091"/>
                    <a:pt x="106184" y="208261"/>
                    <a:pt x="113328" y="213288"/>
                  </a:cubicBezTo>
                  <a:cubicBezTo>
                    <a:pt x="120472" y="218315"/>
                    <a:pt x="70994" y="216727"/>
                    <a:pt x="54590" y="213288"/>
                  </a:cubicBezTo>
                  <a:cubicBezTo>
                    <a:pt x="38186" y="209849"/>
                    <a:pt x="13315" y="228634"/>
                    <a:pt x="14903" y="192651"/>
                  </a:cubicBezTo>
                  <a:cubicBezTo>
                    <a:pt x="16490" y="156668"/>
                    <a:pt x="97982" y="10088"/>
                    <a:pt x="97453" y="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0" name="フリーフォーム: 図形 1539">
              <a:extLst>
                <a:ext uri="{FF2B5EF4-FFF2-40B4-BE49-F238E27FC236}">
                  <a16:creationId xmlns:a16="http://schemas.microsoft.com/office/drawing/2014/main" id="{E8376A27-0BC7-4245-A2AB-90F85F88A53B}"/>
                </a:ext>
              </a:extLst>
            </p:cNvPr>
            <p:cNvSpPr/>
            <p:nvPr/>
          </p:nvSpPr>
          <p:spPr>
            <a:xfrm>
              <a:off x="1985515" y="2882511"/>
              <a:ext cx="200190" cy="216387"/>
            </a:xfrm>
            <a:custGeom>
              <a:avLst/>
              <a:gdLst>
                <a:gd name="connsiteX0" fmla="*/ 448 w 200190"/>
                <a:gd name="connsiteY0" fmla="*/ 155964 h 216387"/>
                <a:gd name="connsiteX1" fmla="*/ 51248 w 200190"/>
                <a:gd name="connsiteY1" fmla="*/ 30552 h 216387"/>
                <a:gd name="connsiteX2" fmla="*/ 136973 w 200190"/>
                <a:gd name="connsiteY2" fmla="*/ 19439 h 216387"/>
                <a:gd name="connsiteX3" fmla="*/ 192535 w 200190"/>
                <a:gd name="connsiteY3" fmla="*/ 59127 h 216387"/>
                <a:gd name="connsiteX4" fmla="*/ 192535 w 200190"/>
                <a:gd name="connsiteY4" fmla="*/ 97227 h 216387"/>
                <a:gd name="connsiteX5" fmla="*/ 125860 w 200190"/>
                <a:gd name="connsiteY5" fmla="*/ 214702 h 216387"/>
                <a:gd name="connsiteX6" fmla="*/ 152848 w 200190"/>
                <a:gd name="connsiteY6" fmla="*/ 160727 h 216387"/>
                <a:gd name="connsiteX7" fmla="*/ 170310 w 200190"/>
                <a:gd name="connsiteY7" fmla="*/ 78177 h 216387"/>
                <a:gd name="connsiteX8" fmla="*/ 92523 w 200190"/>
                <a:gd name="connsiteY8" fmla="*/ 1977 h 216387"/>
                <a:gd name="connsiteX9" fmla="*/ 30610 w 200190"/>
                <a:gd name="connsiteY9" fmla="*/ 33727 h 216387"/>
                <a:gd name="connsiteX10" fmla="*/ 448 w 200190"/>
                <a:gd name="connsiteY10" fmla="*/ 155964 h 21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0190" h="216387">
                  <a:moveTo>
                    <a:pt x="448" y="155964"/>
                  </a:moveTo>
                  <a:cubicBezTo>
                    <a:pt x="3888" y="155435"/>
                    <a:pt x="28494" y="53306"/>
                    <a:pt x="51248" y="30552"/>
                  </a:cubicBezTo>
                  <a:cubicBezTo>
                    <a:pt x="74002" y="7798"/>
                    <a:pt x="113425" y="14677"/>
                    <a:pt x="136973" y="19439"/>
                  </a:cubicBezTo>
                  <a:cubicBezTo>
                    <a:pt x="160521" y="24201"/>
                    <a:pt x="183275" y="46162"/>
                    <a:pt x="192535" y="59127"/>
                  </a:cubicBezTo>
                  <a:cubicBezTo>
                    <a:pt x="201795" y="72092"/>
                    <a:pt x="203648" y="71298"/>
                    <a:pt x="192535" y="97227"/>
                  </a:cubicBezTo>
                  <a:cubicBezTo>
                    <a:pt x="181423" y="123156"/>
                    <a:pt x="132474" y="204119"/>
                    <a:pt x="125860" y="214702"/>
                  </a:cubicBezTo>
                  <a:cubicBezTo>
                    <a:pt x="119246" y="225285"/>
                    <a:pt x="145440" y="183481"/>
                    <a:pt x="152848" y="160727"/>
                  </a:cubicBezTo>
                  <a:cubicBezTo>
                    <a:pt x="160256" y="137973"/>
                    <a:pt x="180364" y="104635"/>
                    <a:pt x="170310" y="78177"/>
                  </a:cubicBezTo>
                  <a:cubicBezTo>
                    <a:pt x="160256" y="51719"/>
                    <a:pt x="115806" y="9385"/>
                    <a:pt x="92523" y="1977"/>
                  </a:cubicBezTo>
                  <a:cubicBezTo>
                    <a:pt x="69240" y="-5431"/>
                    <a:pt x="47279" y="8592"/>
                    <a:pt x="30610" y="33727"/>
                  </a:cubicBezTo>
                  <a:cubicBezTo>
                    <a:pt x="13941" y="58862"/>
                    <a:pt x="-2992" y="156493"/>
                    <a:pt x="448" y="1559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1" name="フリーフォーム: 図形 1540">
              <a:extLst>
                <a:ext uri="{FF2B5EF4-FFF2-40B4-BE49-F238E27FC236}">
                  <a16:creationId xmlns:a16="http://schemas.microsoft.com/office/drawing/2014/main" id="{19A32883-B698-4265-AF72-C75337A10C0A}"/>
                </a:ext>
              </a:extLst>
            </p:cNvPr>
            <p:cNvSpPr/>
            <p:nvPr/>
          </p:nvSpPr>
          <p:spPr>
            <a:xfrm>
              <a:off x="2004995" y="2906662"/>
              <a:ext cx="125534" cy="156990"/>
            </a:xfrm>
            <a:custGeom>
              <a:avLst/>
              <a:gdLst>
                <a:gd name="connsiteX0" fmla="*/ 18 w 125534"/>
                <a:gd name="connsiteY0" fmla="*/ 131813 h 156990"/>
                <a:gd name="connsiteX1" fmla="*/ 92093 w 125534"/>
                <a:gd name="connsiteY1" fmla="*/ 155626 h 156990"/>
                <a:gd name="connsiteX2" fmla="*/ 125430 w 125534"/>
                <a:gd name="connsiteY2" fmla="*/ 87363 h 156990"/>
                <a:gd name="connsiteX3" fmla="*/ 101618 w 125534"/>
                <a:gd name="connsiteY3" fmla="*/ 28626 h 156990"/>
                <a:gd name="connsiteX4" fmla="*/ 74630 w 125534"/>
                <a:gd name="connsiteY4" fmla="*/ 33388 h 156990"/>
                <a:gd name="connsiteX5" fmla="*/ 46055 w 125534"/>
                <a:gd name="connsiteY5" fmla="*/ 90538 h 156990"/>
                <a:gd name="connsiteX6" fmla="*/ 46055 w 125534"/>
                <a:gd name="connsiteY6" fmla="*/ 36563 h 156990"/>
                <a:gd name="connsiteX7" fmla="*/ 120668 w 125534"/>
                <a:gd name="connsiteY7" fmla="*/ 3226 h 156990"/>
                <a:gd name="connsiteX8" fmla="*/ 84155 w 125534"/>
                <a:gd name="connsiteY8" fmla="*/ 117526 h 156990"/>
                <a:gd name="connsiteX9" fmla="*/ 18 w 125534"/>
                <a:gd name="connsiteY9" fmla="*/ 131813 h 15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534" h="156990">
                  <a:moveTo>
                    <a:pt x="18" y="131813"/>
                  </a:moveTo>
                  <a:cubicBezTo>
                    <a:pt x="1341" y="138163"/>
                    <a:pt x="71191" y="163034"/>
                    <a:pt x="92093" y="155626"/>
                  </a:cubicBezTo>
                  <a:cubicBezTo>
                    <a:pt x="112995" y="148218"/>
                    <a:pt x="123843" y="108530"/>
                    <a:pt x="125430" y="87363"/>
                  </a:cubicBezTo>
                  <a:cubicBezTo>
                    <a:pt x="127017" y="66196"/>
                    <a:pt x="110085" y="37622"/>
                    <a:pt x="101618" y="28626"/>
                  </a:cubicBezTo>
                  <a:cubicBezTo>
                    <a:pt x="93151" y="19630"/>
                    <a:pt x="83891" y="23069"/>
                    <a:pt x="74630" y="33388"/>
                  </a:cubicBezTo>
                  <a:cubicBezTo>
                    <a:pt x="65370" y="43707"/>
                    <a:pt x="50818" y="90009"/>
                    <a:pt x="46055" y="90538"/>
                  </a:cubicBezTo>
                  <a:cubicBezTo>
                    <a:pt x="41293" y="91067"/>
                    <a:pt x="33620" y="51115"/>
                    <a:pt x="46055" y="36563"/>
                  </a:cubicBezTo>
                  <a:cubicBezTo>
                    <a:pt x="58490" y="22011"/>
                    <a:pt x="114318" y="-10268"/>
                    <a:pt x="120668" y="3226"/>
                  </a:cubicBezTo>
                  <a:cubicBezTo>
                    <a:pt x="127018" y="16720"/>
                    <a:pt x="97913" y="94507"/>
                    <a:pt x="84155" y="117526"/>
                  </a:cubicBezTo>
                  <a:cubicBezTo>
                    <a:pt x="70397" y="140545"/>
                    <a:pt x="-1305" y="125463"/>
                    <a:pt x="18" y="1318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2" name="フリーフォーム: 図形 1541">
              <a:extLst>
                <a:ext uri="{FF2B5EF4-FFF2-40B4-BE49-F238E27FC236}">
                  <a16:creationId xmlns:a16="http://schemas.microsoft.com/office/drawing/2014/main" id="{42CB94C3-148B-4C5F-80D7-19DA39F1EEB9}"/>
                </a:ext>
              </a:extLst>
            </p:cNvPr>
            <p:cNvSpPr/>
            <p:nvPr/>
          </p:nvSpPr>
          <p:spPr>
            <a:xfrm>
              <a:off x="2167110" y="2942950"/>
              <a:ext cx="139791" cy="251245"/>
            </a:xfrm>
            <a:custGeom>
              <a:avLst/>
              <a:gdLst>
                <a:gd name="connsiteX0" fmla="*/ 96665 w 139791"/>
                <a:gd name="connsiteY0" fmla="*/ 275 h 251245"/>
                <a:gd name="connsiteX1" fmla="*/ 12528 w 139791"/>
                <a:gd name="connsiteY1" fmla="*/ 117750 h 251245"/>
                <a:gd name="connsiteX2" fmla="*/ 25228 w 139791"/>
                <a:gd name="connsiteY2" fmla="*/ 162200 h 251245"/>
                <a:gd name="connsiteX3" fmla="*/ 128415 w 139791"/>
                <a:gd name="connsiteY3" fmla="*/ 243163 h 251245"/>
                <a:gd name="connsiteX4" fmla="*/ 126828 w 139791"/>
                <a:gd name="connsiteY4" fmla="*/ 243163 h 251245"/>
                <a:gd name="connsiteX5" fmla="*/ 36340 w 139791"/>
                <a:gd name="connsiteY5" fmla="*/ 197125 h 251245"/>
                <a:gd name="connsiteX6" fmla="*/ 1415 w 139791"/>
                <a:gd name="connsiteY6" fmla="*/ 154263 h 251245"/>
                <a:gd name="connsiteX7" fmla="*/ 96665 w 139791"/>
                <a:gd name="connsiteY7" fmla="*/ 275 h 25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791" h="251245">
                  <a:moveTo>
                    <a:pt x="96665" y="275"/>
                  </a:moveTo>
                  <a:cubicBezTo>
                    <a:pt x="98517" y="-5810"/>
                    <a:pt x="24434" y="90763"/>
                    <a:pt x="12528" y="117750"/>
                  </a:cubicBezTo>
                  <a:cubicBezTo>
                    <a:pt x="622" y="144737"/>
                    <a:pt x="5913" y="141298"/>
                    <a:pt x="25228" y="162200"/>
                  </a:cubicBezTo>
                  <a:cubicBezTo>
                    <a:pt x="44542" y="183102"/>
                    <a:pt x="111482" y="229669"/>
                    <a:pt x="128415" y="243163"/>
                  </a:cubicBezTo>
                  <a:cubicBezTo>
                    <a:pt x="145348" y="256657"/>
                    <a:pt x="142174" y="250836"/>
                    <a:pt x="126828" y="243163"/>
                  </a:cubicBezTo>
                  <a:cubicBezTo>
                    <a:pt x="111482" y="235490"/>
                    <a:pt x="57242" y="211942"/>
                    <a:pt x="36340" y="197125"/>
                  </a:cubicBezTo>
                  <a:cubicBezTo>
                    <a:pt x="15438" y="182308"/>
                    <a:pt x="-5729" y="183896"/>
                    <a:pt x="1415" y="154263"/>
                  </a:cubicBezTo>
                  <a:cubicBezTo>
                    <a:pt x="8559" y="124630"/>
                    <a:pt x="94813" y="6360"/>
                    <a:pt x="96665" y="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3" name="フリーフォーム: 図形 1542">
              <a:extLst>
                <a:ext uri="{FF2B5EF4-FFF2-40B4-BE49-F238E27FC236}">
                  <a16:creationId xmlns:a16="http://schemas.microsoft.com/office/drawing/2014/main" id="{429CC250-1E28-4FC3-BA62-2B152AEA3281}"/>
                </a:ext>
              </a:extLst>
            </p:cNvPr>
            <p:cNvSpPr/>
            <p:nvPr/>
          </p:nvSpPr>
          <p:spPr>
            <a:xfrm>
              <a:off x="2168784" y="2965473"/>
              <a:ext cx="219477" cy="119059"/>
            </a:xfrm>
            <a:custGeom>
              <a:avLst/>
              <a:gdLst>
                <a:gd name="connsiteX0" fmla="*/ 1329 w 219477"/>
                <a:gd name="connsiteY0" fmla="*/ 66652 h 119059"/>
                <a:gd name="connsiteX1" fmla="*/ 82291 w 219477"/>
                <a:gd name="connsiteY1" fmla="*/ 1565 h 119059"/>
                <a:gd name="connsiteX2" fmla="*/ 148966 w 219477"/>
                <a:gd name="connsiteY2" fmla="*/ 28552 h 119059"/>
                <a:gd name="connsiteX3" fmla="*/ 218816 w 219477"/>
                <a:gd name="connsiteY3" fmla="*/ 119040 h 119059"/>
                <a:gd name="connsiteX4" fmla="*/ 182304 w 219477"/>
                <a:gd name="connsiteY4" fmla="*/ 36490 h 119059"/>
                <a:gd name="connsiteX5" fmla="*/ 152141 w 219477"/>
                <a:gd name="connsiteY5" fmla="*/ 17440 h 119059"/>
                <a:gd name="connsiteX6" fmla="*/ 1329 w 219477"/>
                <a:gd name="connsiteY6" fmla="*/ 66652 h 119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477" h="119059">
                  <a:moveTo>
                    <a:pt x="1329" y="66652"/>
                  </a:moveTo>
                  <a:cubicBezTo>
                    <a:pt x="-10313" y="64006"/>
                    <a:pt x="57685" y="7915"/>
                    <a:pt x="82291" y="1565"/>
                  </a:cubicBezTo>
                  <a:cubicBezTo>
                    <a:pt x="106897" y="-4785"/>
                    <a:pt x="126212" y="8973"/>
                    <a:pt x="148966" y="28552"/>
                  </a:cubicBezTo>
                  <a:cubicBezTo>
                    <a:pt x="171720" y="48131"/>
                    <a:pt x="213260" y="117717"/>
                    <a:pt x="218816" y="119040"/>
                  </a:cubicBezTo>
                  <a:cubicBezTo>
                    <a:pt x="224372" y="120363"/>
                    <a:pt x="193416" y="53423"/>
                    <a:pt x="182304" y="36490"/>
                  </a:cubicBezTo>
                  <a:cubicBezTo>
                    <a:pt x="171192" y="19557"/>
                    <a:pt x="178335" y="15323"/>
                    <a:pt x="152141" y="17440"/>
                  </a:cubicBezTo>
                  <a:cubicBezTo>
                    <a:pt x="125947" y="19557"/>
                    <a:pt x="12971" y="69298"/>
                    <a:pt x="1329" y="66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4" name="フリーフォーム: 図形 1543">
              <a:extLst>
                <a:ext uri="{FF2B5EF4-FFF2-40B4-BE49-F238E27FC236}">
                  <a16:creationId xmlns:a16="http://schemas.microsoft.com/office/drawing/2014/main" id="{21CC7A5C-1DF4-4583-8791-1E6A24E210E0}"/>
                </a:ext>
              </a:extLst>
            </p:cNvPr>
            <p:cNvSpPr/>
            <p:nvPr/>
          </p:nvSpPr>
          <p:spPr>
            <a:xfrm>
              <a:off x="2203449" y="2987644"/>
              <a:ext cx="153992" cy="188844"/>
            </a:xfrm>
            <a:custGeom>
              <a:avLst/>
              <a:gdLst>
                <a:gd name="connsiteX0" fmla="*/ 153989 w 153992"/>
                <a:gd name="connsiteY0" fmla="*/ 106394 h 188844"/>
                <a:gd name="connsiteX1" fmla="*/ 65089 w 153992"/>
                <a:gd name="connsiteY1" fmla="*/ 14319 h 188844"/>
                <a:gd name="connsiteX2" fmla="*/ 25401 w 153992"/>
                <a:gd name="connsiteY2" fmla="*/ 58769 h 188844"/>
                <a:gd name="connsiteX3" fmla="*/ 50801 w 153992"/>
                <a:gd name="connsiteY3" fmla="*/ 134969 h 188844"/>
                <a:gd name="connsiteX4" fmla="*/ 104776 w 153992"/>
                <a:gd name="connsiteY4" fmla="*/ 154019 h 188844"/>
                <a:gd name="connsiteX5" fmla="*/ 104776 w 153992"/>
                <a:gd name="connsiteY5" fmla="*/ 187356 h 188844"/>
                <a:gd name="connsiteX6" fmla="*/ 69851 w 153992"/>
                <a:gd name="connsiteY6" fmla="*/ 174656 h 188844"/>
                <a:gd name="connsiteX7" fmla="*/ 1 w 153992"/>
                <a:gd name="connsiteY7" fmla="*/ 101631 h 188844"/>
                <a:gd name="connsiteX8" fmla="*/ 68264 w 153992"/>
                <a:gd name="connsiteY8" fmla="*/ 31 h 188844"/>
                <a:gd name="connsiteX9" fmla="*/ 153989 w 153992"/>
                <a:gd name="connsiteY9" fmla="*/ 106394 h 18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3992" h="188844">
                  <a:moveTo>
                    <a:pt x="153989" y="106394"/>
                  </a:moveTo>
                  <a:cubicBezTo>
                    <a:pt x="153460" y="108775"/>
                    <a:pt x="86520" y="22256"/>
                    <a:pt x="65089" y="14319"/>
                  </a:cubicBezTo>
                  <a:cubicBezTo>
                    <a:pt x="43658" y="6382"/>
                    <a:pt x="27782" y="38661"/>
                    <a:pt x="25401" y="58769"/>
                  </a:cubicBezTo>
                  <a:cubicBezTo>
                    <a:pt x="23020" y="78877"/>
                    <a:pt x="37572" y="119094"/>
                    <a:pt x="50801" y="134969"/>
                  </a:cubicBezTo>
                  <a:cubicBezTo>
                    <a:pt x="64030" y="150844"/>
                    <a:pt x="95780" y="145288"/>
                    <a:pt x="104776" y="154019"/>
                  </a:cubicBezTo>
                  <a:cubicBezTo>
                    <a:pt x="113772" y="162750"/>
                    <a:pt x="110597" y="183917"/>
                    <a:pt x="104776" y="187356"/>
                  </a:cubicBezTo>
                  <a:cubicBezTo>
                    <a:pt x="98955" y="190795"/>
                    <a:pt x="87313" y="188943"/>
                    <a:pt x="69851" y="174656"/>
                  </a:cubicBezTo>
                  <a:cubicBezTo>
                    <a:pt x="52389" y="160369"/>
                    <a:pt x="265" y="130735"/>
                    <a:pt x="1" y="101631"/>
                  </a:cubicBezTo>
                  <a:cubicBezTo>
                    <a:pt x="-263" y="72527"/>
                    <a:pt x="45774" y="2148"/>
                    <a:pt x="68264" y="31"/>
                  </a:cubicBezTo>
                  <a:cubicBezTo>
                    <a:pt x="90754" y="-2086"/>
                    <a:pt x="154518" y="104013"/>
                    <a:pt x="153989" y="106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5" name="フリーフォーム: 図形 1544">
              <a:extLst>
                <a:ext uri="{FF2B5EF4-FFF2-40B4-BE49-F238E27FC236}">
                  <a16:creationId xmlns:a16="http://schemas.microsoft.com/office/drawing/2014/main" id="{B81B60F1-26FF-4EC9-98F3-678DB07C8AEF}"/>
                </a:ext>
              </a:extLst>
            </p:cNvPr>
            <p:cNvSpPr/>
            <p:nvPr/>
          </p:nvSpPr>
          <p:spPr>
            <a:xfrm>
              <a:off x="1585019" y="3410280"/>
              <a:ext cx="474543" cy="409100"/>
            </a:xfrm>
            <a:custGeom>
              <a:avLst/>
              <a:gdLst>
                <a:gd name="connsiteX0" fmla="*/ 473969 w 474543"/>
                <a:gd name="connsiteY0" fmla="*/ 1258 h 409100"/>
                <a:gd name="connsiteX1" fmla="*/ 16769 w 474543"/>
                <a:gd name="connsiteY1" fmla="*/ 393370 h 409100"/>
                <a:gd name="connsiteX2" fmla="*/ 112019 w 474543"/>
                <a:gd name="connsiteY2" fmla="*/ 315583 h 409100"/>
                <a:gd name="connsiteX3" fmla="*/ 235844 w 474543"/>
                <a:gd name="connsiteY3" fmla="*/ 164770 h 409100"/>
                <a:gd name="connsiteX4" fmla="*/ 115194 w 474543"/>
                <a:gd name="connsiteY4" fmla="*/ 264783 h 409100"/>
                <a:gd name="connsiteX5" fmla="*/ 473969 w 474543"/>
                <a:gd name="connsiteY5" fmla="*/ 1258 h 40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4543" h="409100">
                  <a:moveTo>
                    <a:pt x="473969" y="1258"/>
                  </a:moveTo>
                  <a:cubicBezTo>
                    <a:pt x="457565" y="22689"/>
                    <a:pt x="77094" y="340983"/>
                    <a:pt x="16769" y="393370"/>
                  </a:cubicBezTo>
                  <a:cubicBezTo>
                    <a:pt x="-43556" y="445757"/>
                    <a:pt x="75507" y="353683"/>
                    <a:pt x="112019" y="315583"/>
                  </a:cubicBezTo>
                  <a:cubicBezTo>
                    <a:pt x="148531" y="277483"/>
                    <a:pt x="235315" y="173237"/>
                    <a:pt x="235844" y="164770"/>
                  </a:cubicBezTo>
                  <a:cubicBezTo>
                    <a:pt x="236373" y="156303"/>
                    <a:pt x="80005" y="290712"/>
                    <a:pt x="115194" y="264783"/>
                  </a:cubicBezTo>
                  <a:cubicBezTo>
                    <a:pt x="150383" y="238854"/>
                    <a:pt x="490373" y="-20173"/>
                    <a:pt x="473969" y="1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6" name="フリーフォーム: 図形 1545">
              <a:extLst>
                <a:ext uri="{FF2B5EF4-FFF2-40B4-BE49-F238E27FC236}">
                  <a16:creationId xmlns:a16="http://schemas.microsoft.com/office/drawing/2014/main" id="{EE3A3CF5-952F-41F1-A40D-2900E250B84C}"/>
                </a:ext>
              </a:extLst>
            </p:cNvPr>
            <p:cNvSpPr/>
            <p:nvPr/>
          </p:nvSpPr>
          <p:spPr>
            <a:xfrm>
              <a:off x="1430473" y="3455941"/>
              <a:ext cx="167758" cy="417734"/>
            </a:xfrm>
            <a:custGeom>
              <a:avLst/>
              <a:gdLst>
                <a:gd name="connsiteX0" fmla="*/ 68127 w 167758"/>
                <a:gd name="connsiteY0" fmla="*/ 63547 h 417734"/>
                <a:gd name="connsiteX1" fmla="*/ 96702 w 167758"/>
                <a:gd name="connsiteY1" fmla="*/ 181022 h 417734"/>
                <a:gd name="connsiteX2" fmla="*/ 1452 w 167758"/>
                <a:gd name="connsiteY2" fmla="*/ 412797 h 417734"/>
                <a:gd name="connsiteX3" fmla="*/ 47490 w 167758"/>
                <a:gd name="connsiteY3" fmla="*/ 312784 h 417734"/>
                <a:gd name="connsiteX4" fmla="*/ 158615 w 167758"/>
                <a:gd name="connsiteY4" fmla="*/ 7984 h 417734"/>
                <a:gd name="connsiteX5" fmla="*/ 153852 w 167758"/>
                <a:gd name="connsiteY5" fmla="*/ 88947 h 417734"/>
                <a:gd name="connsiteX6" fmla="*/ 68127 w 167758"/>
                <a:gd name="connsiteY6" fmla="*/ 63547 h 417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758" h="417734">
                  <a:moveTo>
                    <a:pt x="68127" y="63547"/>
                  </a:moveTo>
                  <a:cubicBezTo>
                    <a:pt x="58602" y="78893"/>
                    <a:pt x="107815" y="122814"/>
                    <a:pt x="96702" y="181022"/>
                  </a:cubicBezTo>
                  <a:cubicBezTo>
                    <a:pt x="85590" y="239230"/>
                    <a:pt x="9654" y="390837"/>
                    <a:pt x="1452" y="412797"/>
                  </a:cubicBezTo>
                  <a:cubicBezTo>
                    <a:pt x="-6750" y="434757"/>
                    <a:pt x="21296" y="380253"/>
                    <a:pt x="47490" y="312784"/>
                  </a:cubicBezTo>
                  <a:cubicBezTo>
                    <a:pt x="73684" y="245315"/>
                    <a:pt x="140888" y="45290"/>
                    <a:pt x="158615" y="7984"/>
                  </a:cubicBezTo>
                  <a:cubicBezTo>
                    <a:pt x="176342" y="-29322"/>
                    <a:pt x="164700" y="75453"/>
                    <a:pt x="153852" y="88947"/>
                  </a:cubicBezTo>
                  <a:cubicBezTo>
                    <a:pt x="143004" y="102441"/>
                    <a:pt x="77652" y="48201"/>
                    <a:pt x="68127" y="635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7" name="フリーフォーム: 図形 1546">
              <a:extLst>
                <a:ext uri="{FF2B5EF4-FFF2-40B4-BE49-F238E27FC236}">
                  <a16:creationId xmlns:a16="http://schemas.microsoft.com/office/drawing/2014/main" id="{84878EA8-7516-4911-B17A-CA11521B1B89}"/>
                </a:ext>
              </a:extLst>
            </p:cNvPr>
            <p:cNvSpPr/>
            <p:nvPr/>
          </p:nvSpPr>
          <p:spPr>
            <a:xfrm>
              <a:off x="1519937" y="3592453"/>
              <a:ext cx="898020" cy="434830"/>
            </a:xfrm>
            <a:custGeom>
              <a:avLst/>
              <a:gdLst>
                <a:gd name="connsiteX0" fmla="*/ 105663 w 898020"/>
                <a:gd name="connsiteY0" fmla="*/ 333435 h 434830"/>
                <a:gd name="connsiteX1" fmla="*/ 353313 w 898020"/>
                <a:gd name="connsiteY1" fmla="*/ 128647 h 434830"/>
                <a:gd name="connsiteX2" fmla="*/ 840676 w 898020"/>
                <a:gd name="connsiteY2" fmla="*/ 28635 h 434830"/>
                <a:gd name="connsiteX3" fmla="*/ 378713 w 898020"/>
                <a:gd name="connsiteY3" fmla="*/ 138172 h 434830"/>
                <a:gd name="connsiteX4" fmla="*/ 897826 w 898020"/>
                <a:gd name="connsiteY4" fmla="*/ 60 h 434830"/>
                <a:gd name="connsiteX5" fmla="*/ 437451 w 898020"/>
                <a:gd name="connsiteY5" fmla="*/ 122297 h 434830"/>
                <a:gd name="connsiteX6" fmla="*/ 254888 w 898020"/>
                <a:gd name="connsiteY6" fmla="*/ 236597 h 434830"/>
                <a:gd name="connsiteX7" fmla="*/ 24701 w 898020"/>
                <a:gd name="connsiteY7" fmla="*/ 430272 h 434830"/>
                <a:gd name="connsiteX8" fmla="*/ 26288 w 898020"/>
                <a:gd name="connsiteY8" fmla="*/ 350897 h 434830"/>
                <a:gd name="connsiteX9" fmla="*/ 200913 w 898020"/>
                <a:gd name="connsiteY9" fmla="*/ 100072 h 434830"/>
                <a:gd name="connsiteX10" fmla="*/ 99313 w 898020"/>
                <a:gd name="connsiteY10" fmla="*/ 212785 h 434830"/>
                <a:gd name="connsiteX11" fmla="*/ 105663 w 898020"/>
                <a:gd name="connsiteY11" fmla="*/ 333435 h 43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8020" h="434830">
                  <a:moveTo>
                    <a:pt x="105663" y="333435"/>
                  </a:moveTo>
                  <a:cubicBezTo>
                    <a:pt x="147996" y="319412"/>
                    <a:pt x="230811" y="179447"/>
                    <a:pt x="353313" y="128647"/>
                  </a:cubicBezTo>
                  <a:cubicBezTo>
                    <a:pt x="475815" y="77847"/>
                    <a:pt x="836443" y="27048"/>
                    <a:pt x="840676" y="28635"/>
                  </a:cubicBezTo>
                  <a:cubicBezTo>
                    <a:pt x="844909" y="30222"/>
                    <a:pt x="369188" y="142935"/>
                    <a:pt x="378713" y="138172"/>
                  </a:cubicBezTo>
                  <a:cubicBezTo>
                    <a:pt x="388238" y="133409"/>
                    <a:pt x="897826" y="60"/>
                    <a:pt x="897826" y="60"/>
                  </a:cubicBezTo>
                  <a:cubicBezTo>
                    <a:pt x="907616" y="-2586"/>
                    <a:pt x="544607" y="82874"/>
                    <a:pt x="437451" y="122297"/>
                  </a:cubicBezTo>
                  <a:cubicBezTo>
                    <a:pt x="330295" y="161720"/>
                    <a:pt x="323680" y="185268"/>
                    <a:pt x="254888" y="236597"/>
                  </a:cubicBezTo>
                  <a:cubicBezTo>
                    <a:pt x="186096" y="287926"/>
                    <a:pt x="62801" y="411222"/>
                    <a:pt x="24701" y="430272"/>
                  </a:cubicBezTo>
                  <a:cubicBezTo>
                    <a:pt x="-13399" y="449322"/>
                    <a:pt x="-3081" y="405930"/>
                    <a:pt x="26288" y="350897"/>
                  </a:cubicBezTo>
                  <a:cubicBezTo>
                    <a:pt x="55657" y="295864"/>
                    <a:pt x="188742" y="123091"/>
                    <a:pt x="200913" y="100072"/>
                  </a:cubicBezTo>
                  <a:cubicBezTo>
                    <a:pt x="213084" y="77053"/>
                    <a:pt x="122861" y="173362"/>
                    <a:pt x="99313" y="212785"/>
                  </a:cubicBezTo>
                  <a:cubicBezTo>
                    <a:pt x="75765" y="252208"/>
                    <a:pt x="63330" y="347458"/>
                    <a:pt x="105663" y="3334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8" name="フリーフォーム: 図形 1547">
              <a:extLst>
                <a:ext uri="{FF2B5EF4-FFF2-40B4-BE49-F238E27FC236}">
                  <a16:creationId xmlns:a16="http://schemas.microsoft.com/office/drawing/2014/main" id="{FE4F22AE-5B30-4557-8E03-40A8E24F188F}"/>
                </a:ext>
              </a:extLst>
            </p:cNvPr>
            <p:cNvSpPr/>
            <p:nvPr/>
          </p:nvSpPr>
          <p:spPr>
            <a:xfrm>
              <a:off x="1774780" y="3561281"/>
              <a:ext cx="507556" cy="191751"/>
            </a:xfrm>
            <a:custGeom>
              <a:avLst/>
              <a:gdLst>
                <a:gd name="connsiteX0" fmla="*/ 45 w 507556"/>
                <a:gd name="connsiteY0" fmla="*/ 191569 h 191751"/>
                <a:gd name="connsiteX1" fmla="*/ 422320 w 507556"/>
                <a:gd name="connsiteY1" fmla="*/ 35994 h 191751"/>
                <a:gd name="connsiteX2" fmla="*/ 487408 w 507556"/>
                <a:gd name="connsiteY2" fmla="*/ 35994 h 191751"/>
                <a:gd name="connsiteX3" fmla="*/ 166733 w 507556"/>
                <a:gd name="connsiteY3" fmla="*/ 107432 h 191751"/>
                <a:gd name="connsiteX4" fmla="*/ 393745 w 507556"/>
                <a:gd name="connsiteY4" fmla="*/ 1069 h 191751"/>
                <a:gd name="connsiteX5" fmla="*/ 45 w 507556"/>
                <a:gd name="connsiteY5" fmla="*/ 191569 h 191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556" h="191751">
                  <a:moveTo>
                    <a:pt x="45" y="191569"/>
                  </a:moveTo>
                  <a:cubicBezTo>
                    <a:pt x="4807" y="197390"/>
                    <a:pt x="341093" y="61923"/>
                    <a:pt x="422320" y="35994"/>
                  </a:cubicBezTo>
                  <a:cubicBezTo>
                    <a:pt x="503547" y="10065"/>
                    <a:pt x="530006" y="24088"/>
                    <a:pt x="487408" y="35994"/>
                  </a:cubicBezTo>
                  <a:cubicBezTo>
                    <a:pt x="444810" y="47900"/>
                    <a:pt x="182343" y="113253"/>
                    <a:pt x="166733" y="107432"/>
                  </a:cubicBezTo>
                  <a:cubicBezTo>
                    <a:pt x="151123" y="101611"/>
                    <a:pt x="418880" y="-12160"/>
                    <a:pt x="393745" y="1069"/>
                  </a:cubicBezTo>
                  <a:cubicBezTo>
                    <a:pt x="368610" y="14298"/>
                    <a:pt x="-4717" y="185748"/>
                    <a:pt x="45" y="1915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9" name="フリーフォーム: 図形 1548">
              <a:extLst>
                <a:ext uri="{FF2B5EF4-FFF2-40B4-BE49-F238E27FC236}">
                  <a16:creationId xmlns:a16="http://schemas.microsoft.com/office/drawing/2014/main" id="{04F93A6E-F911-4900-B796-0E7744418B15}"/>
                </a:ext>
              </a:extLst>
            </p:cNvPr>
            <p:cNvSpPr/>
            <p:nvPr/>
          </p:nvSpPr>
          <p:spPr>
            <a:xfrm>
              <a:off x="1884865" y="3698849"/>
              <a:ext cx="714456" cy="245234"/>
            </a:xfrm>
            <a:custGeom>
              <a:avLst/>
              <a:gdLst>
                <a:gd name="connsiteX0" fmla="*/ 243973 w 714456"/>
                <a:gd name="connsiteY0" fmla="*/ 26 h 245234"/>
                <a:gd name="connsiteX1" fmla="*/ 13785 w 714456"/>
                <a:gd name="connsiteY1" fmla="*/ 101626 h 245234"/>
                <a:gd name="connsiteX2" fmla="*/ 542423 w 714456"/>
                <a:gd name="connsiteY2" fmla="*/ 47651 h 245234"/>
                <a:gd name="connsiteX3" fmla="*/ 161423 w 714456"/>
                <a:gd name="connsiteY3" fmla="*/ 122264 h 245234"/>
                <a:gd name="connsiteX4" fmla="*/ 488448 w 714456"/>
                <a:gd name="connsiteY4" fmla="*/ 119089 h 245234"/>
                <a:gd name="connsiteX5" fmla="*/ 205873 w 714456"/>
                <a:gd name="connsiteY5" fmla="*/ 138139 h 245234"/>
                <a:gd name="connsiteX6" fmla="*/ 505910 w 714456"/>
                <a:gd name="connsiteY6" fmla="*/ 154014 h 245234"/>
                <a:gd name="connsiteX7" fmla="*/ 545598 w 714456"/>
                <a:gd name="connsiteY7" fmla="*/ 185764 h 245234"/>
                <a:gd name="connsiteX8" fmla="*/ 529723 w 714456"/>
                <a:gd name="connsiteY8" fmla="*/ 195289 h 245234"/>
                <a:gd name="connsiteX9" fmla="*/ 704348 w 714456"/>
                <a:gd name="connsiteY9" fmla="*/ 231801 h 245234"/>
                <a:gd name="connsiteX10" fmla="*/ 674185 w 714456"/>
                <a:gd name="connsiteY10" fmla="*/ 244501 h 245234"/>
                <a:gd name="connsiteX11" fmla="*/ 513848 w 714456"/>
                <a:gd name="connsiteY11" fmla="*/ 212751 h 245234"/>
                <a:gd name="connsiteX12" fmla="*/ 383673 w 714456"/>
                <a:gd name="connsiteY12" fmla="*/ 204814 h 245234"/>
                <a:gd name="connsiteX13" fmla="*/ 5848 w 714456"/>
                <a:gd name="connsiteY13" fmla="*/ 139726 h 245234"/>
                <a:gd name="connsiteX14" fmla="*/ 148723 w 714456"/>
                <a:gd name="connsiteY14" fmla="*/ 144489 h 245234"/>
                <a:gd name="connsiteX15" fmla="*/ 78873 w 714456"/>
                <a:gd name="connsiteY15" fmla="*/ 92101 h 245234"/>
                <a:gd name="connsiteX16" fmla="*/ 243973 w 714456"/>
                <a:gd name="connsiteY16" fmla="*/ 26 h 24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14456" h="245234">
                  <a:moveTo>
                    <a:pt x="243973" y="26"/>
                  </a:moveTo>
                  <a:cubicBezTo>
                    <a:pt x="233125" y="1613"/>
                    <a:pt x="-35957" y="93688"/>
                    <a:pt x="13785" y="101626"/>
                  </a:cubicBezTo>
                  <a:cubicBezTo>
                    <a:pt x="63527" y="109564"/>
                    <a:pt x="517817" y="44211"/>
                    <a:pt x="542423" y="47651"/>
                  </a:cubicBezTo>
                  <a:cubicBezTo>
                    <a:pt x="567029" y="51091"/>
                    <a:pt x="170419" y="110358"/>
                    <a:pt x="161423" y="122264"/>
                  </a:cubicBezTo>
                  <a:cubicBezTo>
                    <a:pt x="152427" y="134170"/>
                    <a:pt x="481040" y="116443"/>
                    <a:pt x="488448" y="119089"/>
                  </a:cubicBezTo>
                  <a:cubicBezTo>
                    <a:pt x="495856" y="121735"/>
                    <a:pt x="202963" y="132318"/>
                    <a:pt x="205873" y="138139"/>
                  </a:cubicBezTo>
                  <a:cubicBezTo>
                    <a:pt x="208783" y="143960"/>
                    <a:pt x="449289" y="146077"/>
                    <a:pt x="505910" y="154014"/>
                  </a:cubicBezTo>
                  <a:cubicBezTo>
                    <a:pt x="562531" y="161951"/>
                    <a:pt x="541629" y="178885"/>
                    <a:pt x="545598" y="185764"/>
                  </a:cubicBezTo>
                  <a:cubicBezTo>
                    <a:pt x="549567" y="192643"/>
                    <a:pt x="503265" y="187616"/>
                    <a:pt x="529723" y="195289"/>
                  </a:cubicBezTo>
                  <a:cubicBezTo>
                    <a:pt x="556181" y="202962"/>
                    <a:pt x="680271" y="223599"/>
                    <a:pt x="704348" y="231801"/>
                  </a:cubicBezTo>
                  <a:cubicBezTo>
                    <a:pt x="728425" y="240003"/>
                    <a:pt x="705935" y="247676"/>
                    <a:pt x="674185" y="244501"/>
                  </a:cubicBezTo>
                  <a:cubicBezTo>
                    <a:pt x="642435" y="241326"/>
                    <a:pt x="562267" y="219366"/>
                    <a:pt x="513848" y="212751"/>
                  </a:cubicBezTo>
                  <a:cubicBezTo>
                    <a:pt x="465429" y="206136"/>
                    <a:pt x="468340" y="216985"/>
                    <a:pt x="383673" y="204814"/>
                  </a:cubicBezTo>
                  <a:cubicBezTo>
                    <a:pt x="299006" y="192643"/>
                    <a:pt x="45006" y="149780"/>
                    <a:pt x="5848" y="139726"/>
                  </a:cubicBezTo>
                  <a:cubicBezTo>
                    <a:pt x="-33310" y="129672"/>
                    <a:pt x="136552" y="152426"/>
                    <a:pt x="148723" y="144489"/>
                  </a:cubicBezTo>
                  <a:cubicBezTo>
                    <a:pt x="160894" y="136552"/>
                    <a:pt x="55590" y="115120"/>
                    <a:pt x="78873" y="92101"/>
                  </a:cubicBezTo>
                  <a:cubicBezTo>
                    <a:pt x="102156" y="69082"/>
                    <a:pt x="254821" y="-1561"/>
                    <a:pt x="243973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0" name="フリーフォーム: 図形 1549">
              <a:extLst>
                <a:ext uri="{FF2B5EF4-FFF2-40B4-BE49-F238E27FC236}">
                  <a16:creationId xmlns:a16="http://schemas.microsoft.com/office/drawing/2014/main" id="{4B2C077A-2BFA-4B46-9B67-5024C62A8B9B}"/>
                </a:ext>
              </a:extLst>
            </p:cNvPr>
            <p:cNvSpPr/>
            <p:nvPr/>
          </p:nvSpPr>
          <p:spPr>
            <a:xfrm>
              <a:off x="1482773" y="3702026"/>
              <a:ext cx="230279" cy="408635"/>
            </a:xfrm>
            <a:custGeom>
              <a:avLst/>
              <a:gdLst>
                <a:gd name="connsiteX0" fmla="*/ 230140 w 230279"/>
                <a:gd name="connsiteY0" fmla="*/ 24 h 408635"/>
                <a:gd name="connsiteX1" fmla="*/ 50752 w 230279"/>
                <a:gd name="connsiteY1" fmla="*/ 168299 h 408635"/>
                <a:gd name="connsiteX2" fmla="*/ 4715 w 230279"/>
                <a:gd name="connsiteY2" fmla="*/ 403249 h 408635"/>
                <a:gd name="connsiteX3" fmla="*/ 4715 w 230279"/>
                <a:gd name="connsiteY3" fmla="*/ 320699 h 408635"/>
                <a:gd name="connsiteX4" fmla="*/ 19002 w 230279"/>
                <a:gd name="connsiteY4" fmla="*/ 179412 h 408635"/>
                <a:gd name="connsiteX5" fmla="*/ 230140 w 230279"/>
                <a:gd name="connsiteY5" fmla="*/ 24 h 408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279" h="408635">
                  <a:moveTo>
                    <a:pt x="230140" y="24"/>
                  </a:moveTo>
                  <a:cubicBezTo>
                    <a:pt x="235432" y="-1828"/>
                    <a:pt x="88323" y="101095"/>
                    <a:pt x="50752" y="168299"/>
                  </a:cubicBezTo>
                  <a:cubicBezTo>
                    <a:pt x="13181" y="235503"/>
                    <a:pt x="12388" y="377849"/>
                    <a:pt x="4715" y="403249"/>
                  </a:cubicBezTo>
                  <a:cubicBezTo>
                    <a:pt x="-2958" y="428649"/>
                    <a:pt x="2334" y="358005"/>
                    <a:pt x="4715" y="320699"/>
                  </a:cubicBezTo>
                  <a:cubicBezTo>
                    <a:pt x="7096" y="283393"/>
                    <a:pt x="-14600" y="230212"/>
                    <a:pt x="19002" y="179412"/>
                  </a:cubicBezTo>
                  <a:cubicBezTo>
                    <a:pt x="52604" y="128612"/>
                    <a:pt x="224848" y="1876"/>
                    <a:pt x="230140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1" name="フリーフォーム: 図形 1550">
              <a:extLst>
                <a:ext uri="{FF2B5EF4-FFF2-40B4-BE49-F238E27FC236}">
                  <a16:creationId xmlns:a16="http://schemas.microsoft.com/office/drawing/2014/main" id="{6472453E-5940-459A-B4C5-2F79C48D40C9}"/>
                </a:ext>
              </a:extLst>
            </p:cNvPr>
            <p:cNvSpPr/>
            <p:nvPr/>
          </p:nvSpPr>
          <p:spPr>
            <a:xfrm>
              <a:off x="1420778" y="3834543"/>
              <a:ext cx="73076" cy="472394"/>
            </a:xfrm>
            <a:custGeom>
              <a:avLst/>
              <a:gdLst>
                <a:gd name="connsiteX0" fmla="*/ 73060 w 73076"/>
                <a:gd name="connsiteY0" fmla="*/ 2445 h 472394"/>
                <a:gd name="connsiteX1" fmla="*/ 20672 w 73076"/>
                <a:gd name="connsiteY1" fmla="*/ 134207 h 472394"/>
                <a:gd name="connsiteX2" fmla="*/ 52422 w 73076"/>
                <a:gd name="connsiteY2" fmla="*/ 275495 h 472394"/>
                <a:gd name="connsiteX3" fmla="*/ 1622 w 73076"/>
                <a:gd name="connsiteY3" fmla="*/ 470757 h 472394"/>
                <a:gd name="connsiteX4" fmla="*/ 12735 w 73076"/>
                <a:gd name="connsiteY4" fmla="*/ 362807 h 472394"/>
                <a:gd name="connsiteX5" fmla="*/ 14322 w 73076"/>
                <a:gd name="connsiteY5" fmla="*/ 253270 h 472394"/>
                <a:gd name="connsiteX6" fmla="*/ 73060 w 73076"/>
                <a:gd name="connsiteY6" fmla="*/ 2445 h 47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76" h="472394">
                  <a:moveTo>
                    <a:pt x="73060" y="2445"/>
                  </a:moveTo>
                  <a:cubicBezTo>
                    <a:pt x="74118" y="-17399"/>
                    <a:pt x="24112" y="88699"/>
                    <a:pt x="20672" y="134207"/>
                  </a:cubicBezTo>
                  <a:cubicBezTo>
                    <a:pt x="17232" y="179715"/>
                    <a:pt x="55597" y="219403"/>
                    <a:pt x="52422" y="275495"/>
                  </a:cubicBezTo>
                  <a:cubicBezTo>
                    <a:pt x="49247" y="331587"/>
                    <a:pt x="8236" y="456205"/>
                    <a:pt x="1622" y="470757"/>
                  </a:cubicBezTo>
                  <a:cubicBezTo>
                    <a:pt x="-4992" y="485309"/>
                    <a:pt x="10618" y="399055"/>
                    <a:pt x="12735" y="362807"/>
                  </a:cubicBezTo>
                  <a:cubicBezTo>
                    <a:pt x="14852" y="326559"/>
                    <a:pt x="6914" y="309891"/>
                    <a:pt x="14322" y="253270"/>
                  </a:cubicBezTo>
                  <a:cubicBezTo>
                    <a:pt x="21730" y="196649"/>
                    <a:pt x="72002" y="22289"/>
                    <a:pt x="73060" y="24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2" name="フリーフォーム: 図形 1551">
              <a:extLst>
                <a:ext uri="{FF2B5EF4-FFF2-40B4-BE49-F238E27FC236}">
                  <a16:creationId xmlns:a16="http://schemas.microsoft.com/office/drawing/2014/main" id="{3B610339-FDDD-410E-B3E7-83281CACE046}"/>
                </a:ext>
              </a:extLst>
            </p:cNvPr>
            <p:cNvSpPr/>
            <p:nvPr/>
          </p:nvSpPr>
          <p:spPr>
            <a:xfrm>
              <a:off x="1422492" y="3858724"/>
              <a:ext cx="362355" cy="417213"/>
            </a:xfrm>
            <a:custGeom>
              <a:avLst/>
              <a:gdLst>
                <a:gd name="connsiteX0" fmla="*/ 3083 w 362355"/>
                <a:gd name="connsiteY0" fmla="*/ 416414 h 417213"/>
                <a:gd name="connsiteX1" fmla="*/ 172946 w 362355"/>
                <a:gd name="connsiteY1" fmla="*/ 156064 h 417213"/>
                <a:gd name="connsiteX2" fmla="*/ 236446 w 362355"/>
                <a:gd name="connsiteY2" fmla="*/ 65576 h 417213"/>
                <a:gd name="connsiteX3" fmla="*/ 242796 w 362355"/>
                <a:gd name="connsiteY3" fmla="*/ 117964 h 417213"/>
                <a:gd name="connsiteX4" fmla="*/ 338046 w 362355"/>
                <a:gd name="connsiteY4" fmla="*/ 3664 h 417213"/>
                <a:gd name="connsiteX5" fmla="*/ 334871 w 362355"/>
                <a:gd name="connsiteY5" fmla="*/ 62401 h 417213"/>
                <a:gd name="connsiteX6" fmla="*/ 3083 w 362355"/>
                <a:gd name="connsiteY6" fmla="*/ 416414 h 417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2355" h="417213">
                  <a:moveTo>
                    <a:pt x="3083" y="416414"/>
                  </a:moveTo>
                  <a:cubicBezTo>
                    <a:pt x="-23904" y="432024"/>
                    <a:pt x="134052" y="214537"/>
                    <a:pt x="172946" y="156064"/>
                  </a:cubicBezTo>
                  <a:cubicBezTo>
                    <a:pt x="211840" y="97591"/>
                    <a:pt x="224804" y="71926"/>
                    <a:pt x="236446" y="65576"/>
                  </a:cubicBezTo>
                  <a:cubicBezTo>
                    <a:pt x="248088" y="59226"/>
                    <a:pt x="225863" y="128283"/>
                    <a:pt x="242796" y="117964"/>
                  </a:cubicBezTo>
                  <a:cubicBezTo>
                    <a:pt x="259729" y="107645"/>
                    <a:pt x="322700" y="12924"/>
                    <a:pt x="338046" y="3664"/>
                  </a:cubicBezTo>
                  <a:cubicBezTo>
                    <a:pt x="353392" y="-5596"/>
                    <a:pt x="385671" y="-1099"/>
                    <a:pt x="334871" y="62401"/>
                  </a:cubicBezTo>
                  <a:cubicBezTo>
                    <a:pt x="284071" y="125901"/>
                    <a:pt x="30070" y="400804"/>
                    <a:pt x="3083" y="4164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3" name="フリーフォーム: 図形 1552">
              <a:extLst>
                <a:ext uri="{FF2B5EF4-FFF2-40B4-BE49-F238E27FC236}">
                  <a16:creationId xmlns:a16="http://schemas.microsoft.com/office/drawing/2014/main" id="{A14B1A55-994E-4AB4-A8CA-B147550AECAB}"/>
                </a:ext>
              </a:extLst>
            </p:cNvPr>
            <p:cNvSpPr/>
            <p:nvPr/>
          </p:nvSpPr>
          <p:spPr>
            <a:xfrm>
              <a:off x="1361947" y="3918613"/>
              <a:ext cx="1131024" cy="630642"/>
            </a:xfrm>
            <a:custGeom>
              <a:avLst/>
              <a:gdLst>
                <a:gd name="connsiteX0" fmla="*/ 1716 w 1131024"/>
                <a:gd name="connsiteY0" fmla="*/ 620050 h 630642"/>
                <a:gd name="connsiteX1" fmla="*/ 233491 w 1131024"/>
                <a:gd name="connsiteY1" fmla="*/ 188250 h 630642"/>
                <a:gd name="connsiteX2" fmla="*/ 235078 w 1131024"/>
                <a:gd name="connsiteY2" fmla="*/ 220000 h 630642"/>
                <a:gd name="connsiteX3" fmla="*/ 422403 w 1131024"/>
                <a:gd name="connsiteY3" fmla="*/ 91412 h 630642"/>
                <a:gd name="connsiteX4" fmla="*/ 738316 w 1131024"/>
                <a:gd name="connsiteY4" fmla="*/ 2512 h 630642"/>
                <a:gd name="connsiteX5" fmla="*/ 606553 w 1131024"/>
                <a:gd name="connsiteY5" fmla="*/ 24737 h 630642"/>
                <a:gd name="connsiteX6" fmla="*/ 735141 w 1131024"/>
                <a:gd name="connsiteY6" fmla="*/ 27912 h 630642"/>
                <a:gd name="connsiteX7" fmla="*/ 1111378 w 1131024"/>
                <a:gd name="connsiteY7" fmla="*/ 286675 h 630642"/>
                <a:gd name="connsiteX8" fmla="*/ 1051053 w 1131024"/>
                <a:gd name="connsiteY8" fmla="*/ 218412 h 630642"/>
                <a:gd name="connsiteX9" fmla="*/ 820866 w 1131024"/>
                <a:gd name="connsiteY9" fmla="*/ 46962 h 630642"/>
                <a:gd name="connsiteX10" fmla="*/ 849441 w 1131024"/>
                <a:gd name="connsiteY10" fmla="*/ 124750 h 630642"/>
                <a:gd name="connsiteX11" fmla="*/ 630366 w 1131024"/>
                <a:gd name="connsiteY11" fmla="*/ 86650 h 630642"/>
                <a:gd name="connsiteX12" fmla="*/ 452566 w 1131024"/>
                <a:gd name="connsiteY12" fmla="*/ 148562 h 630642"/>
                <a:gd name="connsiteX13" fmla="*/ 411291 w 1131024"/>
                <a:gd name="connsiteY13" fmla="*/ 173962 h 630642"/>
                <a:gd name="connsiteX14" fmla="*/ 431928 w 1131024"/>
                <a:gd name="connsiteY14" fmla="*/ 183487 h 630642"/>
                <a:gd name="connsiteX15" fmla="*/ 720853 w 1131024"/>
                <a:gd name="connsiteY15" fmla="*/ 129512 h 630642"/>
                <a:gd name="connsiteX16" fmla="*/ 1051053 w 1131024"/>
                <a:gd name="connsiteY16" fmla="*/ 350175 h 630642"/>
                <a:gd name="connsiteX17" fmla="*/ 863728 w 1131024"/>
                <a:gd name="connsiteY17" fmla="*/ 159675 h 630642"/>
                <a:gd name="connsiteX18" fmla="*/ 427166 w 1131024"/>
                <a:gd name="connsiteY18" fmla="*/ 231112 h 630642"/>
                <a:gd name="connsiteX19" fmla="*/ 235078 w 1131024"/>
                <a:gd name="connsiteY19" fmla="*/ 324775 h 630642"/>
                <a:gd name="connsiteX20" fmla="*/ 133478 w 1131024"/>
                <a:gd name="connsiteY20" fmla="*/ 486700 h 630642"/>
                <a:gd name="connsiteX21" fmla="*/ 1716 w 1131024"/>
                <a:gd name="connsiteY21" fmla="*/ 620050 h 630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31024" h="630642">
                  <a:moveTo>
                    <a:pt x="1716" y="620050"/>
                  </a:moveTo>
                  <a:cubicBezTo>
                    <a:pt x="18385" y="570308"/>
                    <a:pt x="194597" y="254925"/>
                    <a:pt x="233491" y="188250"/>
                  </a:cubicBezTo>
                  <a:cubicBezTo>
                    <a:pt x="272385" y="121575"/>
                    <a:pt x="203593" y="236140"/>
                    <a:pt x="235078" y="220000"/>
                  </a:cubicBezTo>
                  <a:cubicBezTo>
                    <a:pt x="266563" y="203860"/>
                    <a:pt x="338530" y="127660"/>
                    <a:pt x="422403" y="91412"/>
                  </a:cubicBezTo>
                  <a:cubicBezTo>
                    <a:pt x="506276" y="55164"/>
                    <a:pt x="707624" y="13624"/>
                    <a:pt x="738316" y="2512"/>
                  </a:cubicBezTo>
                  <a:cubicBezTo>
                    <a:pt x="769008" y="-8601"/>
                    <a:pt x="607082" y="20504"/>
                    <a:pt x="606553" y="24737"/>
                  </a:cubicBezTo>
                  <a:cubicBezTo>
                    <a:pt x="606024" y="28970"/>
                    <a:pt x="651004" y="-15744"/>
                    <a:pt x="735141" y="27912"/>
                  </a:cubicBezTo>
                  <a:cubicBezTo>
                    <a:pt x="819278" y="71568"/>
                    <a:pt x="1058726" y="254925"/>
                    <a:pt x="1111378" y="286675"/>
                  </a:cubicBezTo>
                  <a:cubicBezTo>
                    <a:pt x="1164030" y="318425"/>
                    <a:pt x="1099472" y="258364"/>
                    <a:pt x="1051053" y="218412"/>
                  </a:cubicBezTo>
                  <a:cubicBezTo>
                    <a:pt x="1002634" y="178460"/>
                    <a:pt x="854468" y="62572"/>
                    <a:pt x="820866" y="46962"/>
                  </a:cubicBezTo>
                  <a:cubicBezTo>
                    <a:pt x="787264" y="31352"/>
                    <a:pt x="881191" y="118135"/>
                    <a:pt x="849441" y="124750"/>
                  </a:cubicBezTo>
                  <a:cubicBezTo>
                    <a:pt x="817691" y="131365"/>
                    <a:pt x="696512" y="82681"/>
                    <a:pt x="630366" y="86650"/>
                  </a:cubicBezTo>
                  <a:cubicBezTo>
                    <a:pt x="564220" y="90619"/>
                    <a:pt x="489078" y="134010"/>
                    <a:pt x="452566" y="148562"/>
                  </a:cubicBezTo>
                  <a:cubicBezTo>
                    <a:pt x="416054" y="163114"/>
                    <a:pt x="414731" y="168141"/>
                    <a:pt x="411291" y="173962"/>
                  </a:cubicBezTo>
                  <a:cubicBezTo>
                    <a:pt x="407851" y="179783"/>
                    <a:pt x="380334" y="190895"/>
                    <a:pt x="431928" y="183487"/>
                  </a:cubicBezTo>
                  <a:cubicBezTo>
                    <a:pt x="483522" y="176079"/>
                    <a:pt x="617666" y="101731"/>
                    <a:pt x="720853" y="129512"/>
                  </a:cubicBezTo>
                  <a:cubicBezTo>
                    <a:pt x="824041" y="157293"/>
                    <a:pt x="1027241" y="345148"/>
                    <a:pt x="1051053" y="350175"/>
                  </a:cubicBezTo>
                  <a:cubicBezTo>
                    <a:pt x="1074865" y="355202"/>
                    <a:pt x="967709" y="179519"/>
                    <a:pt x="863728" y="159675"/>
                  </a:cubicBezTo>
                  <a:cubicBezTo>
                    <a:pt x="759747" y="139831"/>
                    <a:pt x="531941" y="203595"/>
                    <a:pt x="427166" y="231112"/>
                  </a:cubicBezTo>
                  <a:cubicBezTo>
                    <a:pt x="322391" y="258629"/>
                    <a:pt x="284026" y="282177"/>
                    <a:pt x="235078" y="324775"/>
                  </a:cubicBezTo>
                  <a:cubicBezTo>
                    <a:pt x="186130" y="367373"/>
                    <a:pt x="172636" y="442779"/>
                    <a:pt x="133478" y="486700"/>
                  </a:cubicBezTo>
                  <a:cubicBezTo>
                    <a:pt x="94320" y="530621"/>
                    <a:pt x="-14953" y="669792"/>
                    <a:pt x="1716" y="6200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4" name="フリーフォーム: 図形 1553">
              <a:extLst>
                <a:ext uri="{FF2B5EF4-FFF2-40B4-BE49-F238E27FC236}">
                  <a16:creationId xmlns:a16="http://schemas.microsoft.com/office/drawing/2014/main" id="{079E9197-8BD8-4ADF-8F64-C2D3F9660E0F}"/>
                </a:ext>
              </a:extLst>
            </p:cNvPr>
            <p:cNvSpPr/>
            <p:nvPr/>
          </p:nvSpPr>
          <p:spPr>
            <a:xfrm>
              <a:off x="1777961" y="4167347"/>
              <a:ext cx="467208" cy="59855"/>
            </a:xfrm>
            <a:custGeom>
              <a:avLst/>
              <a:gdLst>
                <a:gd name="connsiteX0" fmla="*/ 3214 w 467208"/>
                <a:gd name="connsiteY0" fmla="*/ 3016 h 59855"/>
                <a:gd name="connsiteX1" fmla="*/ 452477 w 467208"/>
                <a:gd name="connsiteY1" fmla="*/ 58578 h 59855"/>
                <a:gd name="connsiteX2" fmla="*/ 349289 w 467208"/>
                <a:gd name="connsiteY2" fmla="*/ 39528 h 59855"/>
                <a:gd name="connsiteX3" fmla="*/ 255627 w 467208"/>
                <a:gd name="connsiteY3" fmla="*/ 10953 h 59855"/>
                <a:gd name="connsiteX4" fmla="*/ 3214 w 467208"/>
                <a:gd name="connsiteY4" fmla="*/ 3016 h 5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7208" h="59855">
                  <a:moveTo>
                    <a:pt x="3214" y="3016"/>
                  </a:moveTo>
                  <a:cubicBezTo>
                    <a:pt x="36022" y="10953"/>
                    <a:pt x="394798" y="52493"/>
                    <a:pt x="452477" y="58578"/>
                  </a:cubicBezTo>
                  <a:cubicBezTo>
                    <a:pt x="510156" y="64663"/>
                    <a:pt x="382097" y="47465"/>
                    <a:pt x="349289" y="39528"/>
                  </a:cubicBezTo>
                  <a:cubicBezTo>
                    <a:pt x="316481" y="31591"/>
                    <a:pt x="313041" y="17303"/>
                    <a:pt x="255627" y="10953"/>
                  </a:cubicBezTo>
                  <a:cubicBezTo>
                    <a:pt x="198213" y="4603"/>
                    <a:pt x="-29594" y="-4921"/>
                    <a:pt x="3214" y="30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5" name="フリーフォーム: 図形 1554">
              <a:extLst>
                <a:ext uri="{FF2B5EF4-FFF2-40B4-BE49-F238E27FC236}">
                  <a16:creationId xmlns:a16="http://schemas.microsoft.com/office/drawing/2014/main" id="{B7F28179-F6FD-4061-AA3B-6242670E8D4B}"/>
                </a:ext>
              </a:extLst>
            </p:cNvPr>
            <p:cNvSpPr/>
            <p:nvPr/>
          </p:nvSpPr>
          <p:spPr>
            <a:xfrm>
              <a:off x="1316013" y="4283060"/>
              <a:ext cx="301692" cy="668131"/>
            </a:xfrm>
            <a:custGeom>
              <a:avLst/>
              <a:gdLst>
                <a:gd name="connsiteX0" fmla="*/ 301650 w 301692"/>
                <a:gd name="connsiteY0" fmla="*/ 15 h 668131"/>
                <a:gd name="connsiteX1" fmla="*/ 60350 w 301692"/>
                <a:gd name="connsiteY1" fmla="*/ 325453 h 668131"/>
                <a:gd name="connsiteX2" fmla="*/ 50825 w 301692"/>
                <a:gd name="connsiteY2" fmla="*/ 350853 h 668131"/>
                <a:gd name="connsiteX3" fmla="*/ 106387 w 301692"/>
                <a:gd name="connsiteY3" fmla="*/ 657240 h 668131"/>
                <a:gd name="connsiteX4" fmla="*/ 85750 w 301692"/>
                <a:gd name="connsiteY4" fmla="*/ 604853 h 668131"/>
                <a:gd name="connsiteX5" fmla="*/ 25 w 301692"/>
                <a:gd name="connsiteY5" fmla="*/ 390540 h 668131"/>
                <a:gd name="connsiteX6" fmla="*/ 79400 w 301692"/>
                <a:gd name="connsiteY6" fmla="*/ 339740 h 668131"/>
                <a:gd name="connsiteX7" fmla="*/ 301650 w 301692"/>
                <a:gd name="connsiteY7" fmla="*/ 15 h 668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1692" h="668131">
                  <a:moveTo>
                    <a:pt x="301650" y="15"/>
                  </a:moveTo>
                  <a:cubicBezTo>
                    <a:pt x="298475" y="-2366"/>
                    <a:pt x="102154" y="266980"/>
                    <a:pt x="60350" y="325453"/>
                  </a:cubicBezTo>
                  <a:cubicBezTo>
                    <a:pt x="18546" y="383926"/>
                    <a:pt x="43152" y="295555"/>
                    <a:pt x="50825" y="350853"/>
                  </a:cubicBezTo>
                  <a:cubicBezTo>
                    <a:pt x="58498" y="406151"/>
                    <a:pt x="100566" y="614907"/>
                    <a:pt x="106387" y="657240"/>
                  </a:cubicBezTo>
                  <a:cubicBezTo>
                    <a:pt x="112208" y="699573"/>
                    <a:pt x="85750" y="604853"/>
                    <a:pt x="85750" y="604853"/>
                  </a:cubicBezTo>
                  <a:cubicBezTo>
                    <a:pt x="68023" y="560403"/>
                    <a:pt x="1083" y="434725"/>
                    <a:pt x="25" y="390540"/>
                  </a:cubicBezTo>
                  <a:cubicBezTo>
                    <a:pt x="-1033" y="346355"/>
                    <a:pt x="31246" y="402711"/>
                    <a:pt x="79400" y="339740"/>
                  </a:cubicBezTo>
                  <a:cubicBezTo>
                    <a:pt x="127554" y="276769"/>
                    <a:pt x="304825" y="2396"/>
                    <a:pt x="301650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6" name="フリーフォーム: 図形 1555">
              <a:extLst>
                <a:ext uri="{FF2B5EF4-FFF2-40B4-BE49-F238E27FC236}">
                  <a16:creationId xmlns:a16="http://schemas.microsoft.com/office/drawing/2014/main" id="{FB52D0FB-A351-4B7C-9EC8-A8B65C49A5A9}"/>
                </a:ext>
              </a:extLst>
            </p:cNvPr>
            <p:cNvSpPr/>
            <p:nvPr/>
          </p:nvSpPr>
          <p:spPr>
            <a:xfrm>
              <a:off x="1340404" y="4171906"/>
              <a:ext cx="222022" cy="415954"/>
            </a:xfrm>
            <a:custGeom>
              <a:avLst/>
              <a:gdLst>
                <a:gd name="connsiteX0" fmla="*/ 221696 w 222022"/>
                <a:gd name="connsiteY0" fmla="*/ 44 h 415954"/>
                <a:gd name="connsiteX1" fmla="*/ 80409 w 222022"/>
                <a:gd name="connsiteY1" fmla="*/ 204832 h 415954"/>
                <a:gd name="connsiteX2" fmla="*/ 2621 w 222022"/>
                <a:gd name="connsiteY2" fmla="*/ 411207 h 415954"/>
                <a:gd name="connsiteX3" fmla="*/ 20084 w 222022"/>
                <a:gd name="connsiteY3" fmla="*/ 336594 h 415954"/>
                <a:gd name="connsiteX4" fmla="*/ 37546 w 222022"/>
                <a:gd name="connsiteY4" fmla="*/ 187369 h 415954"/>
                <a:gd name="connsiteX5" fmla="*/ 221696 w 222022"/>
                <a:gd name="connsiteY5" fmla="*/ 44 h 41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022" h="415954">
                  <a:moveTo>
                    <a:pt x="221696" y="44"/>
                  </a:moveTo>
                  <a:cubicBezTo>
                    <a:pt x="228840" y="2954"/>
                    <a:pt x="116921" y="136305"/>
                    <a:pt x="80409" y="204832"/>
                  </a:cubicBezTo>
                  <a:cubicBezTo>
                    <a:pt x="43897" y="273359"/>
                    <a:pt x="12675" y="389247"/>
                    <a:pt x="2621" y="411207"/>
                  </a:cubicBezTo>
                  <a:cubicBezTo>
                    <a:pt x="-7433" y="433167"/>
                    <a:pt x="14263" y="373900"/>
                    <a:pt x="20084" y="336594"/>
                  </a:cubicBezTo>
                  <a:cubicBezTo>
                    <a:pt x="25905" y="299288"/>
                    <a:pt x="8971" y="237111"/>
                    <a:pt x="37546" y="187369"/>
                  </a:cubicBezTo>
                  <a:cubicBezTo>
                    <a:pt x="66121" y="137627"/>
                    <a:pt x="214552" y="-2866"/>
                    <a:pt x="221696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7" name="フリーフォーム: 図形 1556">
              <a:extLst>
                <a:ext uri="{FF2B5EF4-FFF2-40B4-BE49-F238E27FC236}">
                  <a16:creationId xmlns:a16="http://schemas.microsoft.com/office/drawing/2014/main" id="{80F6D044-1F2A-4F04-B210-7EED3D1AF445}"/>
                </a:ext>
              </a:extLst>
            </p:cNvPr>
            <p:cNvSpPr/>
            <p:nvPr/>
          </p:nvSpPr>
          <p:spPr>
            <a:xfrm>
              <a:off x="1557338" y="4262359"/>
              <a:ext cx="446282" cy="150891"/>
            </a:xfrm>
            <a:custGeom>
              <a:avLst/>
              <a:gdLst>
                <a:gd name="connsiteX0" fmla="*/ 136525 w 446282"/>
                <a:gd name="connsiteY0" fmla="*/ 79 h 150891"/>
                <a:gd name="connsiteX1" fmla="*/ 441325 w 446282"/>
                <a:gd name="connsiteY1" fmla="*/ 65166 h 150891"/>
                <a:gd name="connsiteX2" fmla="*/ 333375 w 446282"/>
                <a:gd name="connsiteY2" fmla="*/ 84216 h 150891"/>
                <a:gd name="connsiteX3" fmla="*/ 0 w 446282"/>
                <a:gd name="connsiteY3" fmla="*/ 150891 h 150891"/>
                <a:gd name="connsiteX4" fmla="*/ 439737 w 446282"/>
                <a:gd name="connsiteY4" fmla="*/ 81041 h 150891"/>
                <a:gd name="connsiteX5" fmla="*/ 246062 w 446282"/>
                <a:gd name="connsiteY5" fmla="*/ 52466 h 150891"/>
                <a:gd name="connsiteX6" fmla="*/ 136525 w 446282"/>
                <a:gd name="connsiteY6" fmla="*/ 79 h 150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282" h="150891">
                  <a:moveTo>
                    <a:pt x="136525" y="79"/>
                  </a:moveTo>
                  <a:cubicBezTo>
                    <a:pt x="169069" y="2196"/>
                    <a:pt x="408517" y="51143"/>
                    <a:pt x="441325" y="65166"/>
                  </a:cubicBezTo>
                  <a:cubicBezTo>
                    <a:pt x="474133" y="79189"/>
                    <a:pt x="333375" y="84216"/>
                    <a:pt x="333375" y="84216"/>
                  </a:cubicBezTo>
                  <a:lnTo>
                    <a:pt x="0" y="150891"/>
                  </a:lnTo>
                  <a:cubicBezTo>
                    <a:pt x="17727" y="150362"/>
                    <a:pt x="398727" y="97445"/>
                    <a:pt x="439737" y="81041"/>
                  </a:cubicBezTo>
                  <a:cubicBezTo>
                    <a:pt x="480747" y="64637"/>
                    <a:pt x="293687" y="65960"/>
                    <a:pt x="246062" y="52466"/>
                  </a:cubicBezTo>
                  <a:cubicBezTo>
                    <a:pt x="198437" y="38972"/>
                    <a:pt x="103981" y="-2038"/>
                    <a:pt x="136525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8" name="フリーフォーム: 図形 1557">
              <a:extLst>
                <a:ext uri="{FF2B5EF4-FFF2-40B4-BE49-F238E27FC236}">
                  <a16:creationId xmlns:a16="http://schemas.microsoft.com/office/drawing/2014/main" id="{24F865EF-3872-4832-8BE7-CA7A24666E9E}"/>
                </a:ext>
              </a:extLst>
            </p:cNvPr>
            <p:cNvSpPr/>
            <p:nvPr/>
          </p:nvSpPr>
          <p:spPr>
            <a:xfrm>
              <a:off x="1537745" y="4120246"/>
              <a:ext cx="733356" cy="355954"/>
            </a:xfrm>
            <a:custGeom>
              <a:avLst/>
              <a:gdLst>
                <a:gd name="connsiteX0" fmla="*/ 224380 w 733356"/>
                <a:gd name="connsiteY0" fmla="*/ 108854 h 355954"/>
                <a:gd name="connsiteX1" fmla="*/ 486318 w 733356"/>
                <a:gd name="connsiteY1" fmla="*/ 189817 h 355954"/>
                <a:gd name="connsiteX2" fmla="*/ 730793 w 733356"/>
                <a:gd name="connsiteY2" fmla="*/ 348567 h 355954"/>
                <a:gd name="connsiteX3" fmla="*/ 616493 w 733356"/>
                <a:gd name="connsiteY3" fmla="*/ 283479 h 355954"/>
                <a:gd name="connsiteX4" fmla="*/ 651418 w 733356"/>
                <a:gd name="connsiteY4" fmla="*/ 331104 h 355954"/>
                <a:gd name="connsiteX5" fmla="*/ 478380 w 733356"/>
                <a:gd name="connsiteY5" fmla="*/ 264429 h 355954"/>
                <a:gd name="connsiteX6" fmla="*/ 372018 w 733356"/>
                <a:gd name="connsiteY6" fmla="*/ 272367 h 355954"/>
                <a:gd name="connsiteX7" fmla="*/ 594268 w 733356"/>
                <a:gd name="connsiteY7" fmla="*/ 285067 h 355954"/>
                <a:gd name="connsiteX8" fmla="*/ 449805 w 733356"/>
                <a:gd name="connsiteY8" fmla="*/ 207279 h 355954"/>
                <a:gd name="connsiteX9" fmla="*/ 275180 w 733356"/>
                <a:gd name="connsiteY9" fmla="*/ 135842 h 355954"/>
                <a:gd name="connsiteX10" fmla="*/ 348205 w 733356"/>
                <a:gd name="connsiteY10" fmla="*/ 34242 h 355954"/>
                <a:gd name="connsiteX11" fmla="*/ 664118 w 733356"/>
                <a:gd name="connsiteY11" fmla="*/ 62817 h 355954"/>
                <a:gd name="connsiteX12" fmla="*/ 297405 w 733356"/>
                <a:gd name="connsiteY12" fmla="*/ 13604 h 355954"/>
                <a:gd name="connsiteX13" fmla="*/ 5305 w 733356"/>
                <a:gd name="connsiteY13" fmla="*/ 350154 h 355954"/>
                <a:gd name="connsiteX14" fmla="*/ 118018 w 733356"/>
                <a:gd name="connsiteY14" fmla="*/ 218392 h 355954"/>
                <a:gd name="connsiteX15" fmla="*/ 224380 w 733356"/>
                <a:gd name="connsiteY15" fmla="*/ 108854 h 35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3356" h="355954">
                  <a:moveTo>
                    <a:pt x="224380" y="108854"/>
                  </a:moveTo>
                  <a:cubicBezTo>
                    <a:pt x="285763" y="104092"/>
                    <a:pt x="401916" y="149865"/>
                    <a:pt x="486318" y="189817"/>
                  </a:cubicBezTo>
                  <a:cubicBezTo>
                    <a:pt x="570720" y="229769"/>
                    <a:pt x="709097" y="332957"/>
                    <a:pt x="730793" y="348567"/>
                  </a:cubicBezTo>
                  <a:cubicBezTo>
                    <a:pt x="752489" y="364177"/>
                    <a:pt x="629722" y="286389"/>
                    <a:pt x="616493" y="283479"/>
                  </a:cubicBezTo>
                  <a:cubicBezTo>
                    <a:pt x="603264" y="280569"/>
                    <a:pt x="674437" y="334279"/>
                    <a:pt x="651418" y="331104"/>
                  </a:cubicBezTo>
                  <a:cubicBezTo>
                    <a:pt x="628399" y="327929"/>
                    <a:pt x="524947" y="274218"/>
                    <a:pt x="478380" y="264429"/>
                  </a:cubicBezTo>
                  <a:cubicBezTo>
                    <a:pt x="431813" y="254640"/>
                    <a:pt x="352703" y="268927"/>
                    <a:pt x="372018" y="272367"/>
                  </a:cubicBezTo>
                  <a:cubicBezTo>
                    <a:pt x="391333" y="275807"/>
                    <a:pt x="581304" y="295915"/>
                    <a:pt x="594268" y="285067"/>
                  </a:cubicBezTo>
                  <a:cubicBezTo>
                    <a:pt x="607232" y="274219"/>
                    <a:pt x="502986" y="232150"/>
                    <a:pt x="449805" y="207279"/>
                  </a:cubicBezTo>
                  <a:cubicBezTo>
                    <a:pt x="396624" y="182408"/>
                    <a:pt x="292113" y="164681"/>
                    <a:pt x="275180" y="135842"/>
                  </a:cubicBezTo>
                  <a:cubicBezTo>
                    <a:pt x="258247" y="107003"/>
                    <a:pt x="283382" y="46413"/>
                    <a:pt x="348205" y="34242"/>
                  </a:cubicBezTo>
                  <a:cubicBezTo>
                    <a:pt x="413028" y="22071"/>
                    <a:pt x="672585" y="66257"/>
                    <a:pt x="664118" y="62817"/>
                  </a:cubicBezTo>
                  <a:cubicBezTo>
                    <a:pt x="655651" y="59377"/>
                    <a:pt x="407207" y="-34286"/>
                    <a:pt x="297405" y="13604"/>
                  </a:cubicBezTo>
                  <a:cubicBezTo>
                    <a:pt x="187603" y="61493"/>
                    <a:pt x="35203" y="316023"/>
                    <a:pt x="5305" y="350154"/>
                  </a:cubicBezTo>
                  <a:cubicBezTo>
                    <a:pt x="-24593" y="384285"/>
                    <a:pt x="79918" y="258344"/>
                    <a:pt x="118018" y="218392"/>
                  </a:cubicBezTo>
                  <a:cubicBezTo>
                    <a:pt x="156118" y="178440"/>
                    <a:pt x="162997" y="113616"/>
                    <a:pt x="224380" y="1088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9" name="フリーフォーム: 図形 1558">
              <a:extLst>
                <a:ext uri="{FF2B5EF4-FFF2-40B4-BE49-F238E27FC236}">
                  <a16:creationId xmlns:a16="http://schemas.microsoft.com/office/drawing/2014/main" id="{A1AA601A-EE3F-4396-AF24-D42B2DFB1C8E}"/>
                </a:ext>
              </a:extLst>
            </p:cNvPr>
            <p:cNvSpPr/>
            <p:nvPr/>
          </p:nvSpPr>
          <p:spPr>
            <a:xfrm>
              <a:off x="1404742" y="4377853"/>
              <a:ext cx="161942" cy="507497"/>
            </a:xfrm>
            <a:custGeom>
              <a:avLst/>
              <a:gdLst>
                <a:gd name="connsiteX0" fmla="*/ 160533 w 161942"/>
                <a:gd name="connsiteY0" fmla="*/ 472 h 507497"/>
                <a:gd name="connsiteX1" fmla="*/ 49408 w 161942"/>
                <a:gd name="connsiteY1" fmla="*/ 375122 h 507497"/>
                <a:gd name="connsiteX2" fmla="*/ 3371 w 161942"/>
                <a:gd name="connsiteY2" fmla="*/ 492597 h 507497"/>
                <a:gd name="connsiteX3" fmla="*/ 135133 w 161942"/>
                <a:gd name="connsiteY3" fmla="*/ 171922 h 507497"/>
                <a:gd name="connsiteX4" fmla="*/ 38296 w 161942"/>
                <a:gd name="connsiteY4" fmla="*/ 505297 h 507497"/>
                <a:gd name="connsiteX5" fmla="*/ 130371 w 161942"/>
                <a:gd name="connsiteY5" fmla="*/ 306860 h 507497"/>
                <a:gd name="connsiteX6" fmla="*/ 155771 w 161942"/>
                <a:gd name="connsiteY6" fmla="*/ 114772 h 507497"/>
                <a:gd name="connsiteX7" fmla="*/ 114496 w 161942"/>
                <a:gd name="connsiteY7" fmla="*/ 292572 h 507497"/>
                <a:gd name="connsiteX8" fmla="*/ 160533 w 161942"/>
                <a:gd name="connsiteY8" fmla="*/ 472 h 507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942" h="507497">
                  <a:moveTo>
                    <a:pt x="160533" y="472"/>
                  </a:moveTo>
                  <a:cubicBezTo>
                    <a:pt x="149685" y="14230"/>
                    <a:pt x="75602" y="293101"/>
                    <a:pt x="49408" y="375122"/>
                  </a:cubicBezTo>
                  <a:cubicBezTo>
                    <a:pt x="23214" y="457143"/>
                    <a:pt x="-10917" y="526464"/>
                    <a:pt x="3371" y="492597"/>
                  </a:cubicBezTo>
                  <a:cubicBezTo>
                    <a:pt x="17659" y="458730"/>
                    <a:pt x="129312" y="169805"/>
                    <a:pt x="135133" y="171922"/>
                  </a:cubicBezTo>
                  <a:cubicBezTo>
                    <a:pt x="140954" y="174039"/>
                    <a:pt x="39090" y="482807"/>
                    <a:pt x="38296" y="505297"/>
                  </a:cubicBezTo>
                  <a:cubicBezTo>
                    <a:pt x="37502" y="527787"/>
                    <a:pt x="110792" y="371947"/>
                    <a:pt x="130371" y="306860"/>
                  </a:cubicBezTo>
                  <a:cubicBezTo>
                    <a:pt x="149950" y="241773"/>
                    <a:pt x="158417" y="117153"/>
                    <a:pt x="155771" y="114772"/>
                  </a:cubicBezTo>
                  <a:cubicBezTo>
                    <a:pt x="153125" y="112391"/>
                    <a:pt x="112909" y="307389"/>
                    <a:pt x="114496" y="292572"/>
                  </a:cubicBezTo>
                  <a:cubicBezTo>
                    <a:pt x="116083" y="277755"/>
                    <a:pt x="171381" y="-13286"/>
                    <a:pt x="160533" y="4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0" name="フリーフォーム: 図形 1559">
              <a:extLst>
                <a:ext uri="{FF2B5EF4-FFF2-40B4-BE49-F238E27FC236}">
                  <a16:creationId xmlns:a16="http://schemas.microsoft.com/office/drawing/2014/main" id="{A1547D60-2413-40CA-9C55-3E9337C89CFC}"/>
                </a:ext>
              </a:extLst>
            </p:cNvPr>
            <p:cNvSpPr/>
            <p:nvPr/>
          </p:nvSpPr>
          <p:spPr>
            <a:xfrm>
              <a:off x="1398570" y="4494186"/>
              <a:ext cx="110537" cy="359921"/>
            </a:xfrm>
            <a:custGeom>
              <a:avLst/>
              <a:gdLst>
                <a:gd name="connsiteX0" fmla="*/ 109555 w 110537"/>
                <a:gd name="connsiteY0" fmla="*/ 27 h 359921"/>
                <a:gd name="connsiteX1" fmla="*/ 84155 w 110537"/>
                <a:gd name="connsiteY1" fmla="*/ 139727 h 359921"/>
                <a:gd name="connsiteX2" fmla="*/ 39705 w 110537"/>
                <a:gd name="connsiteY2" fmla="*/ 246089 h 359921"/>
                <a:gd name="connsiteX3" fmla="*/ 17480 w 110537"/>
                <a:gd name="connsiteY3" fmla="*/ 355627 h 359921"/>
                <a:gd name="connsiteX4" fmla="*/ 17480 w 110537"/>
                <a:gd name="connsiteY4" fmla="*/ 315939 h 359921"/>
                <a:gd name="connsiteX5" fmla="*/ 18 w 110537"/>
                <a:gd name="connsiteY5" fmla="*/ 117502 h 359921"/>
                <a:gd name="connsiteX6" fmla="*/ 14305 w 110537"/>
                <a:gd name="connsiteY6" fmla="*/ 154014 h 359921"/>
                <a:gd name="connsiteX7" fmla="*/ 23830 w 110537"/>
                <a:gd name="connsiteY7" fmla="*/ 212752 h 359921"/>
                <a:gd name="connsiteX8" fmla="*/ 34943 w 110537"/>
                <a:gd name="connsiteY8" fmla="*/ 73052 h 359921"/>
                <a:gd name="connsiteX9" fmla="*/ 50818 w 110537"/>
                <a:gd name="connsiteY9" fmla="*/ 127027 h 359921"/>
                <a:gd name="connsiteX10" fmla="*/ 109555 w 110537"/>
                <a:gd name="connsiteY10" fmla="*/ 27 h 35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537" h="359921">
                  <a:moveTo>
                    <a:pt x="109555" y="27"/>
                  </a:moveTo>
                  <a:cubicBezTo>
                    <a:pt x="115111" y="2144"/>
                    <a:pt x="95797" y="98717"/>
                    <a:pt x="84155" y="139727"/>
                  </a:cubicBezTo>
                  <a:cubicBezTo>
                    <a:pt x="72513" y="180737"/>
                    <a:pt x="50818" y="210106"/>
                    <a:pt x="39705" y="246089"/>
                  </a:cubicBezTo>
                  <a:cubicBezTo>
                    <a:pt x="28592" y="282072"/>
                    <a:pt x="21184" y="343985"/>
                    <a:pt x="17480" y="355627"/>
                  </a:cubicBezTo>
                  <a:cubicBezTo>
                    <a:pt x="13776" y="367269"/>
                    <a:pt x="20390" y="355627"/>
                    <a:pt x="17480" y="315939"/>
                  </a:cubicBezTo>
                  <a:cubicBezTo>
                    <a:pt x="14570" y="276252"/>
                    <a:pt x="547" y="144489"/>
                    <a:pt x="18" y="117502"/>
                  </a:cubicBezTo>
                  <a:cubicBezTo>
                    <a:pt x="-511" y="90515"/>
                    <a:pt x="10336" y="138139"/>
                    <a:pt x="14305" y="154014"/>
                  </a:cubicBezTo>
                  <a:cubicBezTo>
                    <a:pt x="18274" y="169889"/>
                    <a:pt x="20390" y="226246"/>
                    <a:pt x="23830" y="212752"/>
                  </a:cubicBezTo>
                  <a:cubicBezTo>
                    <a:pt x="27270" y="199258"/>
                    <a:pt x="30445" y="87339"/>
                    <a:pt x="34943" y="73052"/>
                  </a:cubicBezTo>
                  <a:cubicBezTo>
                    <a:pt x="39441" y="58765"/>
                    <a:pt x="39441" y="134435"/>
                    <a:pt x="50818" y="127027"/>
                  </a:cubicBezTo>
                  <a:cubicBezTo>
                    <a:pt x="62195" y="119619"/>
                    <a:pt x="103999" y="-2090"/>
                    <a:pt x="109555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1" name="フリーフォーム: 図形 1560">
              <a:extLst>
                <a:ext uri="{FF2B5EF4-FFF2-40B4-BE49-F238E27FC236}">
                  <a16:creationId xmlns:a16="http://schemas.microsoft.com/office/drawing/2014/main" id="{4370E75C-D99B-424C-B926-9FFBC6F381DD}"/>
                </a:ext>
              </a:extLst>
            </p:cNvPr>
            <p:cNvSpPr/>
            <p:nvPr/>
          </p:nvSpPr>
          <p:spPr>
            <a:xfrm>
              <a:off x="1783369" y="4395473"/>
              <a:ext cx="621811" cy="400859"/>
            </a:xfrm>
            <a:custGeom>
              <a:avLst/>
              <a:gdLst>
                <a:gd name="connsiteX0" fmla="*/ 94644 w 621811"/>
                <a:gd name="connsiteY0" fmla="*/ 315 h 400859"/>
                <a:gd name="connsiteX1" fmla="*/ 388331 w 621811"/>
                <a:gd name="connsiteY1" fmla="*/ 78102 h 400859"/>
                <a:gd name="connsiteX2" fmla="*/ 431194 w 621811"/>
                <a:gd name="connsiteY2" fmla="*/ 122552 h 400859"/>
                <a:gd name="connsiteX3" fmla="*/ 613756 w 621811"/>
                <a:gd name="connsiteY3" fmla="*/ 392427 h 400859"/>
                <a:gd name="connsiteX4" fmla="*/ 569306 w 621811"/>
                <a:gd name="connsiteY4" fmla="*/ 314640 h 400859"/>
                <a:gd name="connsiteX5" fmla="*/ 388331 w 621811"/>
                <a:gd name="connsiteY5" fmla="*/ 132077 h 400859"/>
                <a:gd name="connsiteX6" fmla="*/ 389919 w 621811"/>
                <a:gd name="connsiteY6" fmla="*/ 151127 h 400859"/>
                <a:gd name="connsiteX7" fmla="*/ 69244 w 621811"/>
                <a:gd name="connsiteY7" fmla="*/ 132077 h 400859"/>
                <a:gd name="connsiteX8" fmla="*/ 196244 w 621811"/>
                <a:gd name="connsiteY8" fmla="*/ 141602 h 400859"/>
                <a:gd name="connsiteX9" fmla="*/ 618519 w 621811"/>
                <a:gd name="connsiteY9" fmla="*/ 311465 h 400859"/>
                <a:gd name="connsiteX10" fmla="*/ 358169 w 621811"/>
                <a:gd name="connsiteY10" fmla="*/ 211452 h 400859"/>
                <a:gd name="connsiteX11" fmla="*/ 2569 w 621811"/>
                <a:gd name="connsiteY11" fmla="*/ 200340 h 400859"/>
                <a:gd name="connsiteX12" fmla="*/ 553431 w 621811"/>
                <a:gd name="connsiteY12" fmla="*/ 301940 h 400859"/>
                <a:gd name="connsiteX13" fmla="*/ 274031 w 621811"/>
                <a:gd name="connsiteY13" fmla="*/ 247965 h 400859"/>
                <a:gd name="connsiteX14" fmla="*/ 543906 w 621811"/>
                <a:gd name="connsiteY14" fmla="*/ 324165 h 400859"/>
                <a:gd name="connsiteX15" fmla="*/ 466119 w 621811"/>
                <a:gd name="connsiteY15" fmla="*/ 214627 h 400859"/>
                <a:gd name="connsiteX16" fmla="*/ 389919 w 621811"/>
                <a:gd name="connsiteY16" fmla="*/ 109852 h 400859"/>
                <a:gd name="connsiteX17" fmla="*/ 94644 w 621811"/>
                <a:gd name="connsiteY17" fmla="*/ 315 h 40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21811" h="400859">
                  <a:moveTo>
                    <a:pt x="94644" y="315"/>
                  </a:moveTo>
                  <a:cubicBezTo>
                    <a:pt x="94379" y="-4977"/>
                    <a:pt x="332239" y="57729"/>
                    <a:pt x="388331" y="78102"/>
                  </a:cubicBezTo>
                  <a:cubicBezTo>
                    <a:pt x="444423" y="98475"/>
                    <a:pt x="393623" y="70165"/>
                    <a:pt x="431194" y="122552"/>
                  </a:cubicBezTo>
                  <a:cubicBezTo>
                    <a:pt x="468765" y="174940"/>
                    <a:pt x="590737" y="360412"/>
                    <a:pt x="613756" y="392427"/>
                  </a:cubicBezTo>
                  <a:cubicBezTo>
                    <a:pt x="636775" y="424442"/>
                    <a:pt x="606877" y="358032"/>
                    <a:pt x="569306" y="314640"/>
                  </a:cubicBezTo>
                  <a:cubicBezTo>
                    <a:pt x="531735" y="271248"/>
                    <a:pt x="418229" y="159329"/>
                    <a:pt x="388331" y="132077"/>
                  </a:cubicBezTo>
                  <a:cubicBezTo>
                    <a:pt x="358433" y="104825"/>
                    <a:pt x="443100" y="151127"/>
                    <a:pt x="389919" y="151127"/>
                  </a:cubicBezTo>
                  <a:cubicBezTo>
                    <a:pt x="336738" y="151127"/>
                    <a:pt x="101523" y="133664"/>
                    <a:pt x="69244" y="132077"/>
                  </a:cubicBezTo>
                  <a:cubicBezTo>
                    <a:pt x="36965" y="130490"/>
                    <a:pt x="104698" y="111704"/>
                    <a:pt x="196244" y="141602"/>
                  </a:cubicBezTo>
                  <a:cubicBezTo>
                    <a:pt x="287790" y="171500"/>
                    <a:pt x="591532" y="299823"/>
                    <a:pt x="618519" y="311465"/>
                  </a:cubicBezTo>
                  <a:cubicBezTo>
                    <a:pt x="645506" y="323107"/>
                    <a:pt x="460827" y="229973"/>
                    <a:pt x="358169" y="211452"/>
                  </a:cubicBezTo>
                  <a:cubicBezTo>
                    <a:pt x="255511" y="192931"/>
                    <a:pt x="-29975" y="185259"/>
                    <a:pt x="2569" y="200340"/>
                  </a:cubicBezTo>
                  <a:cubicBezTo>
                    <a:pt x="35113" y="215421"/>
                    <a:pt x="508187" y="294003"/>
                    <a:pt x="553431" y="301940"/>
                  </a:cubicBezTo>
                  <a:cubicBezTo>
                    <a:pt x="598675" y="309877"/>
                    <a:pt x="275618" y="244261"/>
                    <a:pt x="274031" y="247965"/>
                  </a:cubicBezTo>
                  <a:cubicBezTo>
                    <a:pt x="272444" y="251669"/>
                    <a:pt x="511891" y="329721"/>
                    <a:pt x="543906" y="324165"/>
                  </a:cubicBezTo>
                  <a:cubicBezTo>
                    <a:pt x="575921" y="318609"/>
                    <a:pt x="491783" y="250346"/>
                    <a:pt x="466119" y="214627"/>
                  </a:cubicBezTo>
                  <a:cubicBezTo>
                    <a:pt x="440455" y="178908"/>
                    <a:pt x="449980" y="145306"/>
                    <a:pt x="389919" y="109852"/>
                  </a:cubicBezTo>
                  <a:cubicBezTo>
                    <a:pt x="329859" y="74398"/>
                    <a:pt x="94909" y="5607"/>
                    <a:pt x="94644" y="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2" name="フリーフォーム: 図形 1561">
              <a:extLst>
                <a:ext uri="{FF2B5EF4-FFF2-40B4-BE49-F238E27FC236}">
                  <a16:creationId xmlns:a16="http://schemas.microsoft.com/office/drawing/2014/main" id="{2D6ADCF7-F718-4938-8C95-82419CED3773}"/>
                </a:ext>
              </a:extLst>
            </p:cNvPr>
            <p:cNvSpPr/>
            <p:nvPr/>
          </p:nvSpPr>
          <p:spPr>
            <a:xfrm>
              <a:off x="1607911" y="4469965"/>
              <a:ext cx="570398" cy="317143"/>
            </a:xfrm>
            <a:custGeom>
              <a:avLst/>
              <a:gdLst>
                <a:gd name="connsiteX0" fmla="*/ 227 w 570398"/>
                <a:gd name="connsiteY0" fmla="*/ 5198 h 317143"/>
                <a:gd name="connsiteX1" fmla="*/ 151039 w 570398"/>
                <a:gd name="connsiteY1" fmla="*/ 62348 h 317143"/>
                <a:gd name="connsiteX2" fmla="*/ 235177 w 570398"/>
                <a:gd name="connsiteY2" fmla="*/ 192523 h 317143"/>
                <a:gd name="connsiteX3" fmla="*/ 322489 w 570398"/>
                <a:gd name="connsiteY3" fmla="*/ 229035 h 317143"/>
                <a:gd name="connsiteX4" fmla="*/ 570139 w 570398"/>
                <a:gd name="connsiteY4" fmla="*/ 256023 h 317143"/>
                <a:gd name="connsiteX5" fmla="*/ 362177 w 570398"/>
                <a:gd name="connsiteY5" fmla="*/ 246498 h 317143"/>
                <a:gd name="connsiteX6" fmla="*/ 11339 w 570398"/>
                <a:gd name="connsiteY6" fmla="*/ 316348 h 317143"/>
                <a:gd name="connsiteX7" fmla="*/ 393927 w 570398"/>
                <a:gd name="connsiteY7" fmla="*/ 286185 h 317143"/>
                <a:gd name="connsiteX8" fmla="*/ 484414 w 570398"/>
                <a:gd name="connsiteY8" fmla="*/ 276660 h 317143"/>
                <a:gd name="connsiteX9" fmla="*/ 230414 w 570398"/>
                <a:gd name="connsiteY9" fmla="*/ 263960 h 317143"/>
                <a:gd name="connsiteX10" fmla="*/ 187552 w 570398"/>
                <a:gd name="connsiteY10" fmla="*/ 187760 h 317143"/>
                <a:gd name="connsiteX11" fmla="*/ 227 w 570398"/>
                <a:gd name="connsiteY11" fmla="*/ 5198 h 317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0398" h="317143">
                  <a:moveTo>
                    <a:pt x="227" y="5198"/>
                  </a:moveTo>
                  <a:cubicBezTo>
                    <a:pt x="-5858" y="-15704"/>
                    <a:pt x="111881" y="31127"/>
                    <a:pt x="151039" y="62348"/>
                  </a:cubicBezTo>
                  <a:cubicBezTo>
                    <a:pt x="190197" y="93569"/>
                    <a:pt x="206602" y="164742"/>
                    <a:pt x="235177" y="192523"/>
                  </a:cubicBezTo>
                  <a:cubicBezTo>
                    <a:pt x="263752" y="220304"/>
                    <a:pt x="266662" y="218452"/>
                    <a:pt x="322489" y="229035"/>
                  </a:cubicBezTo>
                  <a:cubicBezTo>
                    <a:pt x="378316" y="239618"/>
                    <a:pt x="563524" y="253113"/>
                    <a:pt x="570139" y="256023"/>
                  </a:cubicBezTo>
                  <a:cubicBezTo>
                    <a:pt x="576754" y="258934"/>
                    <a:pt x="455310" y="236444"/>
                    <a:pt x="362177" y="246498"/>
                  </a:cubicBezTo>
                  <a:cubicBezTo>
                    <a:pt x="269044" y="256552"/>
                    <a:pt x="6047" y="309734"/>
                    <a:pt x="11339" y="316348"/>
                  </a:cubicBezTo>
                  <a:cubicBezTo>
                    <a:pt x="16631" y="322962"/>
                    <a:pt x="393927" y="286185"/>
                    <a:pt x="393927" y="286185"/>
                  </a:cubicBezTo>
                  <a:cubicBezTo>
                    <a:pt x="472773" y="279570"/>
                    <a:pt x="511666" y="280364"/>
                    <a:pt x="484414" y="276660"/>
                  </a:cubicBezTo>
                  <a:cubicBezTo>
                    <a:pt x="457162" y="272956"/>
                    <a:pt x="279891" y="278777"/>
                    <a:pt x="230414" y="263960"/>
                  </a:cubicBezTo>
                  <a:cubicBezTo>
                    <a:pt x="180937" y="249143"/>
                    <a:pt x="219037" y="229829"/>
                    <a:pt x="187552" y="187760"/>
                  </a:cubicBezTo>
                  <a:cubicBezTo>
                    <a:pt x="156067" y="145691"/>
                    <a:pt x="6312" y="26100"/>
                    <a:pt x="227" y="5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3" name="フリーフォーム: 図形 1562">
              <a:extLst>
                <a:ext uri="{FF2B5EF4-FFF2-40B4-BE49-F238E27FC236}">
                  <a16:creationId xmlns:a16="http://schemas.microsoft.com/office/drawing/2014/main" id="{07D2E8B4-6DD4-466F-B5EC-4E191526DB4B}"/>
                </a:ext>
              </a:extLst>
            </p:cNvPr>
            <p:cNvSpPr/>
            <p:nvPr/>
          </p:nvSpPr>
          <p:spPr>
            <a:xfrm>
              <a:off x="2217458" y="2506623"/>
              <a:ext cx="229462" cy="196956"/>
            </a:xfrm>
            <a:custGeom>
              <a:avLst/>
              <a:gdLst>
                <a:gd name="connsiteX0" fmla="*/ 155855 w 229462"/>
                <a:gd name="connsiteY0" fmla="*/ 40 h 196956"/>
                <a:gd name="connsiteX1" fmla="*/ 190780 w 229462"/>
                <a:gd name="connsiteY1" fmla="*/ 98465 h 196956"/>
                <a:gd name="connsiteX2" fmla="*/ 36792 w 229462"/>
                <a:gd name="connsiteY2" fmla="*/ 112752 h 196956"/>
                <a:gd name="connsiteX3" fmla="*/ 280 w 229462"/>
                <a:gd name="connsiteY3" fmla="*/ 157202 h 196956"/>
                <a:gd name="connsiteX4" fmla="*/ 22505 w 229462"/>
                <a:gd name="connsiteY4" fmla="*/ 196890 h 196956"/>
                <a:gd name="connsiteX5" fmla="*/ 68542 w 229462"/>
                <a:gd name="connsiteY5" fmla="*/ 147677 h 196956"/>
                <a:gd name="connsiteX6" fmla="*/ 227292 w 229462"/>
                <a:gd name="connsiteY6" fmla="*/ 111165 h 196956"/>
                <a:gd name="connsiteX7" fmla="*/ 155855 w 229462"/>
                <a:gd name="connsiteY7" fmla="*/ 40 h 19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462" h="196956">
                  <a:moveTo>
                    <a:pt x="155855" y="40"/>
                  </a:moveTo>
                  <a:cubicBezTo>
                    <a:pt x="149770" y="-2077"/>
                    <a:pt x="210624" y="79680"/>
                    <a:pt x="190780" y="98465"/>
                  </a:cubicBezTo>
                  <a:cubicBezTo>
                    <a:pt x="170936" y="117250"/>
                    <a:pt x="68542" y="102963"/>
                    <a:pt x="36792" y="112752"/>
                  </a:cubicBezTo>
                  <a:cubicBezTo>
                    <a:pt x="5042" y="122541"/>
                    <a:pt x="2661" y="143179"/>
                    <a:pt x="280" y="157202"/>
                  </a:cubicBezTo>
                  <a:cubicBezTo>
                    <a:pt x="-2101" y="171225"/>
                    <a:pt x="11128" y="198478"/>
                    <a:pt x="22505" y="196890"/>
                  </a:cubicBezTo>
                  <a:cubicBezTo>
                    <a:pt x="33882" y="195303"/>
                    <a:pt x="34411" y="161964"/>
                    <a:pt x="68542" y="147677"/>
                  </a:cubicBezTo>
                  <a:cubicBezTo>
                    <a:pt x="102673" y="133390"/>
                    <a:pt x="210888" y="132067"/>
                    <a:pt x="227292" y="111165"/>
                  </a:cubicBezTo>
                  <a:cubicBezTo>
                    <a:pt x="243696" y="90263"/>
                    <a:pt x="161940" y="2157"/>
                    <a:pt x="155855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4" name="フリーフォーム: 図形 1563">
              <a:extLst>
                <a:ext uri="{FF2B5EF4-FFF2-40B4-BE49-F238E27FC236}">
                  <a16:creationId xmlns:a16="http://schemas.microsoft.com/office/drawing/2014/main" id="{112D5F57-A409-41F7-B4AA-FA0A5214C183}"/>
                </a:ext>
              </a:extLst>
            </p:cNvPr>
            <p:cNvSpPr/>
            <p:nvPr/>
          </p:nvSpPr>
          <p:spPr>
            <a:xfrm>
              <a:off x="2304021" y="2608152"/>
              <a:ext cx="193073" cy="159836"/>
            </a:xfrm>
            <a:custGeom>
              <a:avLst/>
              <a:gdLst>
                <a:gd name="connsiteX0" fmla="*/ 164542 w 193073"/>
                <a:gd name="connsiteY0" fmla="*/ 111 h 159836"/>
                <a:gd name="connsiteX1" fmla="*/ 188354 w 193073"/>
                <a:gd name="connsiteY1" fmla="*/ 66786 h 159836"/>
                <a:gd name="connsiteX2" fmla="*/ 55004 w 193073"/>
                <a:gd name="connsiteY2" fmla="*/ 77898 h 159836"/>
                <a:gd name="connsiteX3" fmla="*/ 55004 w 193073"/>
                <a:gd name="connsiteY3" fmla="*/ 158861 h 159836"/>
                <a:gd name="connsiteX4" fmla="*/ 21667 w 193073"/>
                <a:gd name="connsiteY4" fmla="*/ 119173 h 159836"/>
                <a:gd name="connsiteX5" fmla="*/ 10554 w 193073"/>
                <a:gd name="connsiteY5" fmla="*/ 66786 h 159836"/>
                <a:gd name="connsiteX6" fmla="*/ 178829 w 193073"/>
                <a:gd name="connsiteY6" fmla="*/ 50911 h 159836"/>
                <a:gd name="connsiteX7" fmla="*/ 164542 w 193073"/>
                <a:gd name="connsiteY7" fmla="*/ 111 h 159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073" h="159836">
                  <a:moveTo>
                    <a:pt x="164542" y="111"/>
                  </a:moveTo>
                  <a:cubicBezTo>
                    <a:pt x="166130" y="2757"/>
                    <a:pt x="206610" y="53822"/>
                    <a:pt x="188354" y="66786"/>
                  </a:cubicBezTo>
                  <a:cubicBezTo>
                    <a:pt x="170098" y="79750"/>
                    <a:pt x="77229" y="62552"/>
                    <a:pt x="55004" y="77898"/>
                  </a:cubicBezTo>
                  <a:cubicBezTo>
                    <a:pt x="32779" y="93244"/>
                    <a:pt x="60560" y="151982"/>
                    <a:pt x="55004" y="158861"/>
                  </a:cubicBezTo>
                  <a:cubicBezTo>
                    <a:pt x="49448" y="165740"/>
                    <a:pt x="29075" y="134519"/>
                    <a:pt x="21667" y="119173"/>
                  </a:cubicBezTo>
                  <a:cubicBezTo>
                    <a:pt x="14259" y="103827"/>
                    <a:pt x="-15640" y="78163"/>
                    <a:pt x="10554" y="66786"/>
                  </a:cubicBezTo>
                  <a:cubicBezTo>
                    <a:pt x="36748" y="55409"/>
                    <a:pt x="153429" y="59113"/>
                    <a:pt x="178829" y="50911"/>
                  </a:cubicBezTo>
                  <a:cubicBezTo>
                    <a:pt x="204229" y="42709"/>
                    <a:pt x="162954" y="-2535"/>
                    <a:pt x="164542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5" name="フリーフォーム: 図形 1564">
              <a:extLst>
                <a:ext uri="{FF2B5EF4-FFF2-40B4-BE49-F238E27FC236}">
                  <a16:creationId xmlns:a16="http://schemas.microsoft.com/office/drawing/2014/main" id="{668DAAE4-3EEE-495A-A647-02C3A60A800A}"/>
                </a:ext>
              </a:extLst>
            </p:cNvPr>
            <p:cNvSpPr/>
            <p:nvPr/>
          </p:nvSpPr>
          <p:spPr>
            <a:xfrm>
              <a:off x="2112771" y="2707671"/>
              <a:ext cx="365085" cy="114210"/>
            </a:xfrm>
            <a:custGeom>
              <a:avLst/>
              <a:gdLst>
                <a:gd name="connsiteX0" fmla="*/ 192 w 365085"/>
                <a:gd name="connsiteY0" fmla="*/ 2192 h 114210"/>
                <a:gd name="connsiteX1" fmla="*/ 154179 w 365085"/>
                <a:gd name="connsiteY1" fmla="*/ 5367 h 114210"/>
                <a:gd name="connsiteX2" fmla="*/ 192279 w 365085"/>
                <a:gd name="connsiteY2" fmla="*/ 54579 h 114210"/>
                <a:gd name="connsiteX3" fmla="*/ 246254 w 365085"/>
                <a:gd name="connsiteY3" fmla="*/ 60929 h 114210"/>
                <a:gd name="connsiteX4" fmla="*/ 266892 w 365085"/>
                <a:gd name="connsiteY4" fmla="*/ 83154 h 114210"/>
                <a:gd name="connsiteX5" fmla="*/ 52579 w 365085"/>
                <a:gd name="connsiteY5" fmla="*/ 91092 h 114210"/>
                <a:gd name="connsiteX6" fmla="*/ 354204 w 365085"/>
                <a:gd name="connsiteY6" fmla="*/ 111729 h 114210"/>
                <a:gd name="connsiteX7" fmla="*/ 290704 w 365085"/>
                <a:gd name="connsiteY7" fmla="*/ 111729 h 114210"/>
                <a:gd name="connsiteX8" fmla="*/ 214504 w 365085"/>
                <a:gd name="connsiteY8" fmla="*/ 92679 h 114210"/>
                <a:gd name="connsiteX9" fmla="*/ 179579 w 365085"/>
                <a:gd name="connsiteY9" fmla="*/ 52992 h 114210"/>
                <a:gd name="connsiteX10" fmla="*/ 154179 w 365085"/>
                <a:gd name="connsiteY10" fmla="*/ 78392 h 114210"/>
                <a:gd name="connsiteX11" fmla="*/ 81154 w 365085"/>
                <a:gd name="connsiteY11" fmla="*/ 40292 h 114210"/>
                <a:gd name="connsiteX12" fmla="*/ 103379 w 365085"/>
                <a:gd name="connsiteY12" fmla="*/ 35529 h 114210"/>
                <a:gd name="connsiteX13" fmla="*/ 171642 w 365085"/>
                <a:gd name="connsiteY13" fmla="*/ 27592 h 114210"/>
                <a:gd name="connsiteX14" fmla="*/ 189104 w 365085"/>
                <a:gd name="connsiteY14" fmla="*/ 13304 h 114210"/>
                <a:gd name="connsiteX15" fmla="*/ 192 w 365085"/>
                <a:gd name="connsiteY15" fmla="*/ 2192 h 11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5085" h="114210">
                  <a:moveTo>
                    <a:pt x="192" y="2192"/>
                  </a:moveTo>
                  <a:cubicBezTo>
                    <a:pt x="-5629" y="869"/>
                    <a:pt x="122165" y="-3364"/>
                    <a:pt x="154179" y="5367"/>
                  </a:cubicBezTo>
                  <a:cubicBezTo>
                    <a:pt x="186193" y="14098"/>
                    <a:pt x="176933" y="45319"/>
                    <a:pt x="192279" y="54579"/>
                  </a:cubicBezTo>
                  <a:cubicBezTo>
                    <a:pt x="207625" y="63839"/>
                    <a:pt x="233818" y="56166"/>
                    <a:pt x="246254" y="60929"/>
                  </a:cubicBezTo>
                  <a:cubicBezTo>
                    <a:pt x="258690" y="65692"/>
                    <a:pt x="299171" y="78127"/>
                    <a:pt x="266892" y="83154"/>
                  </a:cubicBezTo>
                  <a:cubicBezTo>
                    <a:pt x="234613" y="88181"/>
                    <a:pt x="38027" y="86329"/>
                    <a:pt x="52579" y="91092"/>
                  </a:cubicBezTo>
                  <a:cubicBezTo>
                    <a:pt x="67131" y="95855"/>
                    <a:pt x="314517" y="108290"/>
                    <a:pt x="354204" y="111729"/>
                  </a:cubicBezTo>
                  <a:cubicBezTo>
                    <a:pt x="393891" y="115168"/>
                    <a:pt x="313987" y="114904"/>
                    <a:pt x="290704" y="111729"/>
                  </a:cubicBezTo>
                  <a:cubicBezTo>
                    <a:pt x="267421" y="108554"/>
                    <a:pt x="233025" y="102468"/>
                    <a:pt x="214504" y="92679"/>
                  </a:cubicBezTo>
                  <a:cubicBezTo>
                    <a:pt x="195983" y="82890"/>
                    <a:pt x="189633" y="55373"/>
                    <a:pt x="179579" y="52992"/>
                  </a:cubicBezTo>
                  <a:cubicBezTo>
                    <a:pt x="169525" y="50611"/>
                    <a:pt x="170583" y="80509"/>
                    <a:pt x="154179" y="78392"/>
                  </a:cubicBezTo>
                  <a:cubicBezTo>
                    <a:pt x="137775" y="76275"/>
                    <a:pt x="89621" y="47436"/>
                    <a:pt x="81154" y="40292"/>
                  </a:cubicBezTo>
                  <a:cubicBezTo>
                    <a:pt x="72687" y="33148"/>
                    <a:pt x="88298" y="37646"/>
                    <a:pt x="103379" y="35529"/>
                  </a:cubicBezTo>
                  <a:cubicBezTo>
                    <a:pt x="118460" y="33412"/>
                    <a:pt x="157355" y="31296"/>
                    <a:pt x="171642" y="27592"/>
                  </a:cubicBezTo>
                  <a:cubicBezTo>
                    <a:pt x="185929" y="23888"/>
                    <a:pt x="216885" y="18331"/>
                    <a:pt x="189104" y="13304"/>
                  </a:cubicBezTo>
                  <a:cubicBezTo>
                    <a:pt x="161323" y="8277"/>
                    <a:pt x="6013" y="3515"/>
                    <a:pt x="192" y="2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6" name="フリーフォーム: 図形 1565">
              <a:extLst>
                <a:ext uri="{FF2B5EF4-FFF2-40B4-BE49-F238E27FC236}">
                  <a16:creationId xmlns:a16="http://schemas.microsoft.com/office/drawing/2014/main" id="{9A9CC64A-AD4D-4B43-88EC-FFE3694CED54}"/>
                </a:ext>
              </a:extLst>
            </p:cNvPr>
            <p:cNvSpPr/>
            <p:nvPr/>
          </p:nvSpPr>
          <p:spPr>
            <a:xfrm>
              <a:off x="2976974" y="3553836"/>
              <a:ext cx="330952" cy="631970"/>
            </a:xfrm>
            <a:custGeom>
              <a:avLst/>
              <a:gdLst>
                <a:gd name="connsiteX0" fmla="*/ 3293 w 330952"/>
                <a:gd name="connsiteY0" fmla="*/ 2164 h 631970"/>
                <a:gd name="connsiteX1" fmla="*/ 316559 w 330952"/>
                <a:gd name="connsiteY1" fmla="*/ 605414 h 631970"/>
                <a:gd name="connsiteX2" fmla="*/ 265759 w 330952"/>
                <a:gd name="connsiteY2" fmla="*/ 493231 h 631970"/>
                <a:gd name="connsiteX3" fmla="*/ 153576 w 330952"/>
                <a:gd name="connsiteY3" fmla="*/ 205364 h 631970"/>
                <a:gd name="connsiteX4" fmla="*/ 261526 w 330952"/>
                <a:gd name="connsiteY4" fmla="*/ 554614 h 631970"/>
                <a:gd name="connsiteX5" fmla="*/ 157809 w 330952"/>
                <a:gd name="connsiteY5" fmla="*/ 408564 h 631970"/>
                <a:gd name="connsiteX6" fmla="*/ 3293 w 330952"/>
                <a:gd name="connsiteY6" fmla="*/ 2164 h 63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0952" h="631970">
                  <a:moveTo>
                    <a:pt x="3293" y="2164"/>
                  </a:moveTo>
                  <a:cubicBezTo>
                    <a:pt x="29751" y="34972"/>
                    <a:pt x="272815" y="523570"/>
                    <a:pt x="316559" y="605414"/>
                  </a:cubicBezTo>
                  <a:cubicBezTo>
                    <a:pt x="360303" y="687258"/>
                    <a:pt x="292923" y="559906"/>
                    <a:pt x="265759" y="493231"/>
                  </a:cubicBezTo>
                  <a:cubicBezTo>
                    <a:pt x="238595" y="426556"/>
                    <a:pt x="154281" y="195134"/>
                    <a:pt x="153576" y="205364"/>
                  </a:cubicBezTo>
                  <a:cubicBezTo>
                    <a:pt x="152871" y="215594"/>
                    <a:pt x="260821" y="520747"/>
                    <a:pt x="261526" y="554614"/>
                  </a:cubicBezTo>
                  <a:cubicBezTo>
                    <a:pt x="262232" y="588481"/>
                    <a:pt x="198378" y="498169"/>
                    <a:pt x="157809" y="408564"/>
                  </a:cubicBezTo>
                  <a:cubicBezTo>
                    <a:pt x="117240" y="318959"/>
                    <a:pt x="-23165" y="-30644"/>
                    <a:pt x="3293" y="21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7" name="フリーフォーム: 図形 1566">
              <a:extLst>
                <a:ext uri="{FF2B5EF4-FFF2-40B4-BE49-F238E27FC236}">
                  <a16:creationId xmlns:a16="http://schemas.microsoft.com/office/drawing/2014/main" id="{516772C0-9DD0-420F-AD4E-5CE66945A2C3}"/>
                </a:ext>
              </a:extLst>
            </p:cNvPr>
            <p:cNvSpPr/>
            <p:nvPr/>
          </p:nvSpPr>
          <p:spPr>
            <a:xfrm>
              <a:off x="2723032" y="3795171"/>
              <a:ext cx="509119" cy="555460"/>
            </a:xfrm>
            <a:custGeom>
              <a:avLst/>
              <a:gdLst>
                <a:gd name="connsiteX0" fmla="*/ 68851 w 509119"/>
                <a:gd name="connsiteY0" fmla="*/ 12 h 555460"/>
                <a:gd name="connsiteX1" fmla="*/ 68851 w 509119"/>
                <a:gd name="connsiteY1" fmla="*/ 156646 h 555460"/>
                <a:gd name="connsiteX2" fmla="*/ 96368 w 509119"/>
                <a:gd name="connsiteY2" fmla="*/ 152412 h 555460"/>
                <a:gd name="connsiteX3" fmla="*/ 90018 w 509119"/>
                <a:gd name="connsiteY3" fmla="*/ 118546 h 555460"/>
                <a:gd name="connsiteX4" fmla="*/ 136585 w 509119"/>
                <a:gd name="connsiteY4" fmla="*/ 224379 h 555460"/>
                <a:gd name="connsiteX5" fmla="*/ 212785 w 509119"/>
                <a:gd name="connsiteY5" fmla="*/ 292112 h 555460"/>
                <a:gd name="connsiteX6" fmla="*/ 394818 w 509119"/>
                <a:gd name="connsiteY6" fmla="*/ 546112 h 555460"/>
                <a:gd name="connsiteX7" fmla="*/ 409635 w 509119"/>
                <a:gd name="connsiteY7" fmla="*/ 486846 h 555460"/>
                <a:gd name="connsiteX8" fmla="*/ 509118 w 509119"/>
                <a:gd name="connsiteY8" fmla="*/ 355612 h 555460"/>
                <a:gd name="connsiteX9" fmla="*/ 407518 w 509119"/>
                <a:gd name="connsiteY9" fmla="*/ 465679 h 555460"/>
                <a:gd name="connsiteX10" fmla="*/ 356718 w 509119"/>
                <a:gd name="connsiteY10" fmla="*/ 448746 h 555460"/>
                <a:gd name="connsiteX11" fmla="*/ 64618 w 509119"/>
                <a:gd name="connsiteY11" fmla="*/ 182046 h 555460"/>
                <a:gd name="connsiteX12" fmla="*/ 1118 w 509119"/>
                <a:gd name="connsiteY12" fmla="*/ 16946 h 555460"/>
                <a:gd name="connsiteX13" fmla="*/ 41335 w 509119"/>
                <a:gd name="connsiteY13" fmla="*/ 127012 h 555460"/>
                <a:gd name="connsiteX14" fmla="*/ 238185 w 509119"/>
                <a:gd name="connsiteY14" fmla="*/ 425462 h 555460"/>
                <a:gd name="connsiteX15" fmla="*/ 119651 w 509119"/>
                <a:gd name="connsiteY15" fmla="*/ 245546 h 555460"/>
                <a:gd name="connsiteX16" fmla="*/ 62501 w 509119"/>
                <a:gd name="connsiteY16" fmla="*/ 148179 h 555460"/>
                <a:gd name="connsiteX17" fmla="*/ 68851 w 509119"/>
                <a:gd name="connsiteY17" fmla="*/ 12 h 55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09119" h="555460">
                  <a:moveTo>
                    <a:pt x="68851" y="12"/>
                  </a:moveTo>
                  <a:cubicBezTo>
                    <a:pt x="69909" y="1423"/>
                    <a:pt x="64265" y="131246"/>
                    <a:pt x="68851" y="156646"/>
                  </a:cubicBezTo>
                  <a:cubicBezTo>
                    <a:pt x="73437" y="182046"/>
                    <a:pt x="92840" y="158762"/>
                    <a:pt x="96368" y="152412"/>
                  </a:cubicBezTo>
                  <a:cubicBezTo>
                    <a:pt x="99896" y="146062"/>
                    <a:pt x="83315" y="106552"/>
                    <a:pt x="90018" y="118546"/>
                  </a:cubicBezTo>
                  <a:cubicBezTo>
                    <a:pt x="96721" y="130540"/>
                    <a:pt x="116124" y="195451"/>
                    <a:pt x="136585" y="224379"/>
                  </a:cubicBezTo>
                  <a:cubicBezTo>
                    <a:pt x="157046" y="253307"/>
                    <a:pt x="169746" y="238490"/>
                    <a:pt x="212785" y="292112"/>
                  </a:cubicBezTo>
                  <a:cubicBezTo>
                    <a:pt x="255824" y="345734"/>
                    <a:pt x="362010" y="513656"/>
                    <a:pt x="394818" y="546112"/>
                  </a:cubicBezTo>
                  <a:cubicBezTo>
                    <a:pt x="427626" y="578568"/>
                    <a:pt x="390585" y="518596"/>
                    <a:pt x="409635" y="486846"/>
                  </a:cubicBezTo>
                  <a:cubicBezTo>
                    <a:pt x="428685" y="455096"/>
                    <a:pt x="509471" y="359140"/>
                    <a:pt x="509118" y="355612"/>
                  </a:cubicBezTo>
                  <a:cubicBezTo>
                    <a:pt x="508765" y="352084"/>
                    <a:pt x="432918" y="450157"/>
                    <a:pt x="407518" y="465679"/>
                  </a:cubicBezTo>
                  <a:cubicBezTo>
                    <a:pt x="382118" y="481201"/>
                    <a:pt x="413868" y="496018"/>
                    <a:pt x="356718" y="448746"/>
                  </a:cubicBezTo>
                  <a:cubicBezTo>
                    <a:pt x="299568" y="401474"/>
                    <a:pt x="123885" y="254013"/>
                    <a:pt x="64618" y="182046"/>
                  </a:cubicBezTo>
                  <a:cubicBezTo>
                    <a:pt x="5351" y="110079"/>
                    <a:pt x="4998" y="26118"/>
                    <a:pt x="1118" y="16946"/>
                  </a:cubicBezTo>
                  <a:cubicBezTo>
                    <a:pt x="-2762" y="7774"/>
                    <a:pt x="1824" y="58926"/>
                    <a:pt x="41335" y="127012"/>
                  </a:cubicBezTo>
                  <a:cubicBezTo>
                    <a:pt x="80846" y="195098"/>
                    <a:pt x="225132" y="405706"/>
                    <a:pt x="238185" y="425462"/>
                  </a:cubicBezTo>
                  <a:cubicBezTo>
                    <a:pt x="251238" y="445218"/>
                    <a:pt x="148932" y="291760"/>
                    <a:pt x="119651" y="245546"/>
                  </a:cubicBezTo>
                  <a:cubicBezTo>
                    <a:pt x="90370" y="199332"/>
                    <a:pt x="73084" y="183810"/>
                    <a:pt x="62501" y="148179"/>
                  </a:cubicBezTo>
                  <a:cubicBezTo>
                    <a:pt x="51918" y="112548"/>
                    <a:pt x="67793" y="-1399"/>
                    <a:pt x="68851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8" name="フリーフォーム: 図形 1567">
              <a:extLst>
                <a:ext uri="{FF2B5EF4-FFF2-40B4-BE49-F238E27FC236}">
                  <a16:creationId xmlns:a16="http://schemas.microsoft.com/office/drawing/2014/main" id="{89AB77FD-9240-44C1-A6F7-73756BFAE235}"/>
                </a:ext>
              </a:extLst>
            </p:cNvPr>
            <p:cNvSpPr/>
            <p:nvPr/>
          </p:nvSpPr>
          <p:spPr>
            <a:xfrm>
              <a:off x="2730548" y="3796874"/>
              <a:ext cx="438867" cy="646729"/>
            </a:xfrm>
            <a:custGeom>
              <a:avLst/>
              <a:gdLst>
                <a:gd name="connsiteX0" fmla="*/ 12652 w 438867"/>
                <a:gd name="connsiteY0" fmla="*/ 426 h 646729"/>
                <a:gd name="connsiteX1" fmla="*/ 57102 w 438867"/>
                <a:gd name="connsiteY1" fmla="*/ 205743 h 646729"/>
                <a:gd name="connsiteX2" fmla="*/ 169285 w 438867"/>
                <a:gd name="connsiteY2" fmla="*/ 305226 h 646729"/>
                <a:gd name="connsiteX3" fmla="*/ 279352 w 438867"/>
                <a:gd name="connsiteY3" fmla="*/ 514776 h 646729"/>
                <a:gd name="connsiteX4" fmla="*/ 438102 w 438867"/>
                <a:gd name="connsiteY4" fmla="*/ 646009 h 646729"/>
                <a:gd name="connsiteX5" fmla="*/ 325919 w 438867"/>
                <a:gd name="connsiteY5" fmla="*/ 552876 h 646729"/>
                <a:gd name="connsiteX6" fmla="*/ 31702 w 438867"/>
                <a:gd name="connsiteY6" fmla="*/ 265009 h 646729"/>
                <a:gd name="connsiteX7" fmla="*/ 12652 w 438867"/>
                <a:gd name="connsiteY7" fmla="*/ 426 h 64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867" h="646729">
                  <a:moveTo>
                    <a:pt x="12652" y="426"/>
                  </a:moveTo>
                  <a:cubicBezTo>
                    <a:pt x="16885" y="-9452"/>
                    <a:pt x="30997" y="154943"/>
                    <a:pt x="57102" y="205743"/>
                  </a:cubicBezTo>
                  <a:cubicBezTo>
                    <a:pt x="83207" y="256543"/>
                    <a:pt x="132243" y="253720"/>
                    <a:pt x="169285" y="305226"/>
                  </a:cubicBezTo>
                  <a:cubicBezTo>
                    <a:pt x="206327" y="356732"/>
                    <a:pt x="234549" y="457979"/>
                    <a:pt x="279352" y="514776"/>
                  </a:cubicBezTo>
                  <a:cubicBezTo>
                    <a:pt x="324155" y="571573"/>
                    <a:pt x="430341" y="639659"/>
                    <a:pt x="438102" y="646009"/>
                  </a:cubicBezTo>
                  <a:cubicBezTo>
                    <a:pt x="445863" y="652359"/>
                    <a:pt x="393652" y="616376"/>
                    <a:pt x="325919" y="552876"/>
                  </a:cubicBezTo>
                  <a:cubicBezTo>
                    <a:pt x="258186" y="489376"/>
                    <a:pt x="86030" y="351792"/>
                    <a:pt x="31702" y="265009"/>
                  </a:cubicBezTo>
                  <a:cubicBezTo>
                    <a:pt x="-22626" y="178226"/>
                    <a:pt x="8419" y="10304"/>
                    <a:pt x="12652" y="4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9" name="フリーフォーム: 図形 1568">
              <a:extLst>
                <a:ext uri="{FF2B5EF4-FFF2-40B4-BE49-F238E27FC236}">
                  <a16:creationId xmlns:a16="http://schemas.microsoft.com/office/drawing/2014/main" id="{D364963E-E106-469E-BDF5-8DEB55C8F490}"/>
                </a:ext>
              </a:extLst>
            </p:cNvPr>
            <p:cNvSpPr/>
            <p:nvPr/>
          </p:nvSpPr>
          <p:spPr>
            <a:xfrm>
              <a:off x="2756246" y="4248101"/>
              <a:ext cx="49270" cy="190595"/>
            </a:xfrm>
            <a:custGeom>
              <a:avLst/>
              <a:gdLst>
                <a:gd name="connsiteX0" fmla="*/ 1242 w 49270"/>
                <a:gd name="connsiteY0" fmla="*/ 1637 h 190595"/>
                <a:gd name="connsiteX1" fmla="*/ 13942 w 49270"/>
                <a:gd name="connsiteY1" fmla="*/ 106412 h 190595"/>
                <a:gd name="connsiteX2" fmla="*/ 13942 w 49270"/>
                <a:gd name="connsiteY2" fmla="*/ 190549 h 190595"/>
                <a:gd name="connsiteX3" fmla="*/ 29817 w 49270"/>
                <a:gd name="connsiteY3" fmla="*/ 95299 h 190595"/>
                <a:gd name="connsiteX4" fmla="*/ 48867 w 49270"/>
                <a:gd name="connsiteY4" fmla="*/ 46087 h 190595"/>
                <a:gd name="connsiteX5" fmla="*/ 1242 w 49270"/>
                <a:gd name="connsiteY5" fmla="*/ 1637 h 190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70" h="190595">
                  <a:moveTo>
                    <a:pt x="1242" y="1637"/>
                  </a:moveTo>
                  <a:cubicBezTo>
                    <a:pt x="-4579" y="11691"/>
                    <a:pt x="11825" y="74927"/>
                    <a:pt x="13942" y="106412"/>
                  </a:cubicBezTo>
                  <a:cubicBezTo>
                    <a:pt x="16059" y="137897"/>
                    <a:pt x="11296" y="192401"/>
                    <a:pt x="13942" y="190549"/>
                  </a:cubicBezTo>
                  <a:cubicBezTo>
                    <a:pt x="16588" y="188697"/>
                    <a:pt x="23996" y="119376"/>
                    <a:pt x="29817" y="95299"/>
                  </a:cubicBezTo>
                  <a:cubicBezTo>
                    <a:pt x="35638" y="71222"/>
                    <a:pt x="52042" y="61697"/>
                    <a:pt x="48867" y="46087"/>
                  </a:cubicBezTo>
                  <a:cubicBezTo>
                    <a:pt x="45692" y="30477"/>
                    <a:pt x="7063" y="-8417"/>
                    <a:pt x="1242" y="16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0" name="フリーフォーム: 図形 1569">
              <a:extLst>
                <a:ext uri="{FF2B5EF4-FFF2-40B4-BE49-F238E27FC236}">
                  <a16:creationId xmlns:a16="http://schemas.microsoft.com/office/drawing/2014/main" id="{A508987D-AE7B-4790-BBF4-665DA91342B1}"/>
                </a:ext>
              </a:extLst>
            </p:cNvPr>
            <p:cNvSpPr/>
            <p:nvPr/>
          </p:nvSpPr>
          <p:spPr>
            <a:xfrm>
              <a:off x="2598618" y="4027192"/>
              <a:ext cx="203008" cy="335312"/>
            </a:xfrm>
            <a:custGeom>
              <a:avLst/>
              <a:gdLst>
                <a:gd name="connsiteX0" fmla="*/ 14407 w 203008"/>
                <a:gd name="connsiteY0" fmla="*/ 6646 h 335312"/>
                <a:gd name="connsiteX1" fmla="*/ 196970 w 203008"/>
                <a:gd name="connsiteY1" fmla="*/ 290808 h 335312"/>
                <a:gd name="connsiteX2" fmla="*/ 144582 w 203008"/>
                <a:gd name="connsiteY2" fmla="*/ 219371 h 335312"/>
                <a:gd name="connsiteX3" fmla="*/ 120 w 203008"/>
                <a:gd name="connsiteY3" fmla="*/ 105071 h 335312"/>
                <a:gd name="connsiteX4" fmla="*/ 120770 w 203008"/>
                <a:gd name="connsiteY4" fmla="*/ 208258 h 335312"/>
                <a:gd name="connsiteX5" fmla="*/ 174745 w 203008"/>
                <a:gd name="connsiteY5" fmla="*/ 335258 h 335312"/>
                <a:gd name="connsiteX6" fmla="*/ 139820 w 203008"/>
                <a:gd name="connsiteY6" fmla="*/ 222546 h 335312"/>
                <a:gd name="connsiteX7" fmla="*/ 35045 w 203008"/>
                <a:gd name="connsiteY7" fmla="*/ 98721 h 335312"/>
                <a:gd name="connsiteX8" fmla="*/ 14407 w 203008"/>
                <a:gd name="connsiteY8" fmla="*/ 6646 h 33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008" h="335312">
                  <a:moveTo>
                    <a:pt x="14407" y="6646"/>
                  </a:moveTo>
                  <a:cubicBezTo>
                    <a:pt x="41394" y="38660"/>
                    <a:pt x="175274" y="255354"/>
                    <a:pt x="196970" y="290808"/>
                  </a:cubicBezTo>
                  <a:cubicBezTo>
                    <a:pt x="218666" y="326262"/>
                    <a:pt x="177390" y="250327"/>
                    <a:pt x="144582" y="219371"/>
                  </a:cubicBezTo>
                  <a:cubicBezTo>
                    <a:pt x="111774" y="188415"/>
                    <a:pt x="4089" y="106923"/>
                    <a:pt x="120" y="105071"/>
                  </a:cubicBezTo>
                  <a:cubicBezTo>
                    <a:pt x="-3849" y="103219"/>
                    <a:pt x="91666" y="169894"/>
                    <a:pt x="120770" y="208258"/>
                  </a:cubicBezTo>
                  <a:cubicBezTo>
                    <a:pt x="149874" y="246622"/>
                    <a:pt x="171570" y="332877"/>
                    <a:pt x="174745" y="335258"/>
                  </a:cubicBezTo>
                  <a:cubicBezTo>
                    <a:pt x="177920" y="337639"/>
                    <a:pt x="163103" y="261969"/>
                    <a:pt x="139820" y="222546"/>
                  </a:cubicBezTo>
                  <a:cubicBezTo>
                    <a:pt x="116537" y="183123"/>
                    <a:pt x="53566" y="130471"/>
                    <a:pt x="35045" y="98721"/>
                  </a:cubicBezTo>
                  <a:cubicBezTo>
                    <a:pt x="16524" y="66971"/>
                    <a:pt x="-12580" y="-25368"/>
                    <a:pt x="14407" y="66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1" name="フリーフォーム: 図形 1570">
              <a:extLst>
                <a:ext uri="{FF2B5EF4-FFF2-40B4-BE49-F238E27FC236}">
                  <a16:creationId xmlns:a16="http://schemas.microsoft.com/office/drawing/2014/main" id="{9AD71D84-F40C-4F39-8E74-09D252E03287}"/>
                </a:ext>
              </a:extLst>
            </p:cNvPr>
            <p:cNvSpPr/>
            <p:nvPr/>
          </p:nvSpPr>
          <p:spPr>
            <a:xfrm>
              <a:off x="2972580" y="4472282"/>
              <a:ext cx="443285" cy="145759"/>
            </a:xfrm>
            <a:custGeom>
              <a:avLst/>
              <a:gdLst>
                <a:gd name="connsiteX0" fmla="*/ 808 w 443285"/>
                <a:gd name="connsiteY0" fmla="*/ 72731 h 145759"/>
                <a:gd name="connsiteX1" fmla="*/ 238933 w 443285"/>
                <a:gd name="connsiteY1" fmla="*/ 145756 h 145759"/>
                <a:gd name="connsiteX2" fmla="*/ 262745 w 443285"/>
                <a:gd name="connsiteY2" fmla="*/ 69556 h 145759"/>
                <a:gd name="connsiteX3" fmla="*/ 402445 w 443285"/>
                <a:gd name="connsiteY3" fmla="*/ 37806 h 145759"/>
                <a:gd name="connsiteX4" fmla="*/ 438958 w 443285"/>
                <a:gd name="connsiteY4" fmla="*/ 28281 h 145759"/>
                <a:gd name="connsiteX5" fmla="*/ 319895 w 443285"/>
                <a:gd name="connsiteY5" fmla="*/ 4468 h 145759"/>
                <a:gd name="connsiteX6" fmla="*/ 307195 w 443285"/>
                <a:gd name="connsiteY6" fmla="*/ 128293 h 145759"/>
                <a:gd name="connsiteX7" fmla="*/ 165908 w 443285"/>
                <a:gd name="connsiteY7" fmla="*/ 120356 h 145759"/>
                <a:gd name="connsiteX8" fmla="*/ 808 w 443285"/>
                <a:gd name="connsiteY8" fmla="*/ 72731 h 145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3285" h="145759">
                  <a:moveTo>
                    <a:pt x="808" y="72731"/>
                  </a:moveTo>
                  <a:cubicBezTo>
                    <a:pt x="12979" y="76964"/>
                    <a:pt x="195277" y="146285"/>
                    <a:pt x="238933" y="145756"/>
                  </a:cubicBezTo>
                  <a:cubicBezTo>
                    <a:pt x="282589" y="145227"/>
                    <a:pt x="235493" y="87548"/>
                    <a:pt x="262745" y="69556"/>
                  </a:cubicBezTo>
                  <a:cubicBezTo>
                    <a:pt x="289997" y="51564"/>
                    <a:pt x="373076" y="44685"/>
                    <a:pt x="402445" y="37806"/>
                  </a:cubicBezTo>
                  <a:cubicBezTo>
                    <a:pt x="431814" y="30927"/>
                    <a:pt x="452716" y="33837"/>
                    <a:pt x="438958" y="28281"/>
                  </a:cubicBezTo>
                  <a:cubicBezTo>
                    <a:pt x="425200" y="22725"/>
                    <a:pt x="341855" y="-12201"/>
                    <a:pt x="319895" y="4468"/>
                  </a:cubicBezTo>
                  <a:cubicBezTo>
                    <a:pt x="297935" y="21137"/>
                    <a:pt x="332860" y="108978"/>
                    <a:pt x="307195" y="128293"/>
                  </a:cubicBezTo>
                  <a:cubicBezTo>
                    <a:pt x="281531" y="147608"/>
                    <a:pt x="214591" y="129616"/>
                    <a:pt x="165908" y="120356"/>
                  </a:cubicBezTo>
                  <a:cubicBezTo>
                    <a:pt x="117225" y="111096"/>
                    <a:pt x="-11363" y="68498"/>
                    <a:pt x="808" y="727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2" name="フリーフォーム: 図形 1571">
              <a:extLst>
                <a:ext uri="{FF2B5EF4-FFF2-40B4-BE49-F238E27FC236}">
                  <a16:creationId xmlns:a16="http://schemas.microsoft.com/office/drawing/2014/main" id="{383B363A-DD19-4173-84CC-B6111024F1A7}"/>
                </a:ext>
              </a:extLst>
            </p:cNvPr>
            <p:cNvSpPr/>
            <p:nvPr/>
          </p:nvSpPr>
          <p:spPr>
            <a:xfrm>
              <a:off x="2527944" y="4164232"/>
              <a:ext cx="282312" cy="344289"/>
            </a:xfrm>
            <a:custGeom>
              <a:avLst/>
              <a:gdLst>
                <a:gd name="connsiteX0" fmla="*/ 7294 w 282312"/>
                <a:gd name="connsiteY0" fmla="*/ 4543 h 344289"/>
                <a:gd name="connsiteX1" fmla="*/ 270819 w 282312"/>
                <a:gd name="connsiteY1" fmla="*/ 334743 h 344289"/>
                <a:gd name="connsiteX2" fmla="*/ 220019 w 282312"/>
                <a:gd name="connsiteY2" fmla="*/ 245843 h 344289"/>
                <a:gd name="connsiteX3" fmla="*/ 83494 w 282312"/>
                <a:gd name="connsiteY3" fmla="*/ 147418 h 344289"/>
                <a:gd name="connsiteX4" fmla="*/ 7294 w 282312"/>
                <a:gd name="connsiteY4" fmla="*/ 4543 h 344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2" h="344289">
                  <a:moveTo>
                    <a:pt x="7294" y="4543"/>
                  </a:moveTo>
                  <a:cubicBezTo>
                    <a:pt x="38515" y="35764"/>
                    <a:pt x="235365" y="294527"/>
                    <a:pt x="270819" y="334743"/>
                  </a:cubicBezTo>
                  <a:cubicBezTo>
                    <a:pt x="306273" y="374959"/>
                    <a:pt x="251240" y="277064"/>
                    <a:pt x="220019" y="245843"/>
                  </a:cubicBezTo>
                  <a:cubicBezTo>
                    <a:pt x="188798" y="214622"/>
                    <a:pt x="113656" y="182872"/>
                    <a:pt x="83494" y="147418"/>
                  </a:cubicBezTo>
                  <a:cubicBezTo>
                    <a:pt x="53332" y="111964"/>
                    <a:pt x="-23927" y="-26678"/>
                    <a:pt x="7294" y="45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3" name="フリーフォーム: 図形 1572">
              <a:extLst>
                <a:ext uri="{FF2B5EF4-FFF2-40B4-BE49-F238E27FC236}">
                  <a16:creationId xmlns:a16="http://schemas.microsoft.com/office/drawing/2014/main" id="{CEAA8CC9-A140-4635-B90F-4A44B68FAFCE}"/>
                </a:ext>
              </a:extLst>
            </p:cNvPr>
            <p:cNvSpPr/>
            <p:nvPr/>
          </p:nvSpPr>
          <p:spPr>
            <a:xfrm>
              <a:off x="2738339" y="4402123"/>
              <a:ext cx="914499" cy="428739"/>
            </a:xfrm>
            <a:custGeom>
              <a:avLst/>
              <a:gdLst>
                <a:gd name="connsiteX0" fmla="*/ 99 w 914499"/>
                <a:gd name="connsiteY0" fmla="*/ 15 h 428739"/>
                <a:gd name="connsiteX1" fmla="*/ 485874 w 914499"/>
                <a:gd name="connsiteY1" fmla="*/ 263540 h 428739"/>
                <a:gd name="connsiteX2" fmla="*/ 739874 w 914499"/>
                <a:gd name="connsiteY2" fmla="*/ 307990 h 428739"/>
                <a:gd name="connsiteX3" fmla="*/ 914499 w 914499"/>
                <a:gd name="connsiteY3" fmla="*/ 296877 h 428739"/>
                <a:gd name="connsiteX4" fmla="*/ 738286 w 914499"/>
                <a:gd name="connsiteY4" fmla="*/ 298465 h 428739"/>
                <a:gd name="connsiteX5" fmla="*/ 558899 w 914499"/>
                <a:gd name="connsiteY5" fmla="*/ 336565 h 428739"/>
                <a:gd name="connsiteX6" fmla="*/ 344586 w 914499"/>
                <a:gd name="connsiteY6" fmla="*/ 428640 h 428739"/>
                <a:gd name="connsiteX7" fmla="*/ 536674 w 914499"/>
                <a:gd name="connsiteY7" fmla="*/ 317515 h 428739"/>
                <a:gd name="connsiteX8" fmla="*/ 285849 w 914499"/>
                <a:gd name="connsiteY8" fmla="*/ 376252 h 428739"/>
                <a:gd name="connsiteX9" fmla="*/ 554136 w 914499"/>
                <a:gd name="connsiteY9" fmla="*/ 306402 h 428739"/>
                <a:gd name="connsiteX10" fmla="*/ 8036 w 914499"/>
                <a:gd name="connsiteY10" fmla="*/ 71452 h 428739"/>
                <a:gd name="connsiteX11" fmla="*/ 422374 w 914499"/>
                <a:gd name="connsiteY11" fmla="*/ 276240 h 428739"/>
                <a:gd name="connsiteX12" fmla="*/ 443011 w 914499"/>
                <a:gd name="connsiteY12" fmla="*/ 276240 h 428739"/>
                <a:gd name="connsiteX13" fmla="*/ 99 w 914499"/>
                <a:gd name="connsiteY13" fmla="*/ 15 h 4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14499" h="428739">
                  <a:moveTo>
                    <a:pt x="99" y="15"/>
                  </a:moveTo>
                  <a:cubicBezTo>
                    <a:pt x="7243" y="-2102"/>
                    <a:pt x="362578" y="212211"/>
                    <a:pt x="485874" y="263540"/>
                  </a:cubicBezTo>
                  <a:cubicBezTo>
                    <a:pt x="609170" y="314869"/>
                    <a:pt x="668437" y="302434"/>
                    <a:pt x="739874" y="307990"/>
                  </a:cubicBezTo>
                  <a:cubicBezTo>
                    <a:pt x="811312" y="313546"/>
                    <a:pt x="914764" y="298465"/>
                    <a:pt x="914499" y="296877"/>
                  </a:cubicBezTo>
                  <a:cubicBezTo>
                    <a:pt x="914234" y="295290"/>
                    <a:pt x="797553" y="291850"/>
                    <a:pt x="738286" y="298465"/>
                  </a:cubicBezTo>
                  <a:cubicBezTo>
                    <a:pt x="679019" y="305080"/>
                    <a:pt x="624516" y="314869"/>
                    <a:pt x="558899" y="336565"/>
                  </a:cubicBezTo>
                  <a:cubicBezTo>
                    <a:pt x="493282" y="358261"/>
                    <a:pt x="348290" y="431815"/>
                    <a:pt x="344586" y="428640"/>
                  </a:cubicBezTo>
                  <a:cubicBezTo>
                    <a:pt x="340882" y="425465"/>
                    <a:pt x="546464" y="326246"/>
                    <a:pt x="536674" y="317515"/>
                  </a:cubicBezTo>
                  <a:cubicBezTo>
                    <a:pt x="526885" y="308784"/>
                    <a:pt x="282939" y="378104"/>
                    <a:pt x="285849" y="376252"/>
                  </a:cubicBezTo>
                  <a:cubicBezTo>
                    <a:pt x="288759" y="374400"/>
                    <a:pt x="600438" y="357202"/>
                    <a:pt x="554136" y="306402"/>
                  </a:cubicBezTo>
                  <a:cubicBezTo>
                    <a:pt x="507834" y="255602"/>
                    <a:pt x="29996" y="76479"/>
                    <a:pt x="8036" y="71452"/>
                  </a:cubicBezTo>
                  <a:cubicBezTo>
                    <a:pt x="-13924" y="66425"/>
                    <a:pt x="349878" y="242109"/>
                    <a:pt x="422374" y="276240"/>
                  </a:cubicBezTo>
                  <a:cubicBezTo>
                    <a:pt x="494870" y="310371"/>
                    <a:pt x="513126" y="320690"/>
                    <a:pt x="443011" y="276240"/>
                  </a:cubicBezTo>
                  <a:cubicBezTo>
                    <a:pt x="372896" y="231790"/>
                    <a:pt x="-7045" y="2132"/>
                    <a:pt x="99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4" name="フリーフォーム: 図形 1573">
              <a:extLst>
                <a:ext uri="{FF2B5EF4-FFF2-40B4-BE49-F238E27FC236}">
                  <a16:creationId xmlns:a16="http://schemas.microsoft.com/office/drawing/2014/main" id="{4698DD63-ADFC-48CC-B61C-81331D634198}"/>
                </a:ext>
              </a:extLst>
            </p:cNvPr>
            <p:cNvSpPr/>
            <p:nvPr/>
          </p:nvSpPr>
          <p:spPr>
            <a:xfrm>
              <a:off x="2482782" y="4200525"/>
              <a:ext cx="527669" cy="667941"/>
            </a:xfrm>
            <a:custGeom>
              <a:avLst/>
              <a:gdLst>
                <a:gd name="connsiteX0" fmla="*/ 96906 w 527669"/>
                <a:gd name="connsiteY0" fmla="*/ 0 h 667941"/>
                <a:gd name="connsiteX1" fmla="*/ 98493 w 527669"/>
                <a:gd name="connsiteY1" fmla="*/ 107950 h 667941"/>
                <a:gd name="connsiteX2" fmla="*/ 196918 w 527669"/>
                <a:gd name="connsiteY2" fmla="*/ 179388 h 667941"/>
                <a:gd name="connsiteX3" fmla="*/ 338206 w 527669"/>
                <a:gd name="connsiteY3" fmla="*/ 406400 h 667941"/>
                <a:gd name="connsiteX4" fmla="*/ 360431 w 527669"/>
                <a:gd name="connsiteY4" fmla="*/ 409575 h 667941"/>
                <a:gd name="connsiteX5" fmla="*/ 401706 w 527669"/>
                <a:gd name="connsiteY5" fmla="*/ 411163 h 667941"/>
                <a:gd name="connsiteX6" fmla="*/ 428693 w 527669"/>
                <a:gd name="connsiteY6" fmla="*/ 415925 h 667941"/>
                <a:gd name="connsiteX7" fmla="*/ 506481 w 527669"/>
                <a:gd name="connsiteY7" fmla="*/ 511175 h 667941"/>
                <a:gd name="connsiteX8" fmla="*/ 527118 w 527669"/>
                <a:gd name="connsiteY8" fmla="*/ 661988 h 667941"/>
                <a:gd name="connsiteX9" fmla="*/ 490606 w 527669"/>
                <a:gd name="connsiteY9" fmla="*/ 628650 h 667941"/>
                <a:gd name="connsiteX10" fmla="*/ 411231 w 527669"/>
                <a:gd name="connsiteY10" fmla="*/ 544513 h 667941"/>
                <a:gd name="connsiteX11" fmla="*/ 430281 w 527669"/>
                <a:gd name="connsiteY11" fmla="*/ 509588 h 667941"/>
                <a:gd name="connsiteX12" fmla="*/ 395356 w 527669"/>
                <a:gd name="connsiteY12" fmla="*/ 461963 h 667941"/>
                <a:gd name="connsiteX13" fmla="*/ 335031 w 527669"/>
                <a:gd name="connsiteY13" fmla="*/ 428625 h 667941"/>
                <a:gd name="connsiteX14" fmla="*/ 228668 w 527669"/>
                <a:gd name="connsiteY14" fmla="*/ 277813 h 667941"/>
                <a:gd name="connsiteX15" fmla="*/ 1656 w 527669"/>
                <a:gd name="connsiteY15" fmla="*/ 66675 h 667941"/>
                <a:gd name="connsiteX16" fmla="*/ 122306 w 527669"/>
                <a:gd name="connsiteY16" fmla="*/ 157163 h 667941"/>
                <a:gd name="connsiteX17" fmla="*/ 50868 w 527669"/>
                <a:gd name="connsiteY17" fmla="*/ 107950 h 667941"/>
                <a:gd name="connsiteX18" fmla="*/ 96906 w 527669"/>
                <a:gd name="connsiteY18" fmla="*/ 0 h 667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669" h="667941">
                  <a:moveTo>
                    <a:pt x="96906" y="0"/>
                  </a:moveTo>
                  <a:cubicBezTo>
                    <a:pt x="104843" y="0"/>
                    <a:pt x="81824" y="78052"/>
                    <a:pt x="98493" y="107950"/>
                  </a:cubicBezTo>
                  <a:cubicBezTo>
                    <a:pt x="115162" y="137848"/>
                    <a:pt x="156966" y="129646"/>
                    <a:pt x="196918" y="179388"/>
                  </a:cubicBezTo>
                  <a:cubicBezTo>
                    <a:pt x="236870" y="229130"/>
                    <a:pt x="310954" y="368036"/>
                    <a:pt x="338206" y="406400"/>
                  </a:cubicBezTo>
                  <a:cubicBezTo>
                    <a:pt x="365458" y="444764"/>
                    <a:pt x="360431" y="409575"/>
                    <a:pt x="360431" y="409575"/>
                  </a:cubicBezTo>
                  <a:cubicBezTo>
                    <a:pt x="371014" y="410369"/>
                    <a:pt x="390329" y="410105"/>
                    <a:pt x="401706" y="411163"/>
                  </a:cubicBezTo>
                  <a:cubicBezTo>
                    <a:pt x="413083" y="412221"/>
                    <a:pt x="411231" y="399256"/>
                    <a:pt x="428693" y="415925"/>
                  </a:cubicBezTo>
                  <a:cubicBezTo>
                    <a:pt x="446155" y="432594"/>
                    <a:pt x="490077" y="470165"/>
                    <a:pt x="506481" y="511175"/>
                  </a:cubicBezTo>
                  <a:cubicBezTo>
                    <a:pt x="522885" y="552185"/>
                    <a:pt x="529764" y="642409"/>
                    <a:pt x="527118" y="661988"/>
                  </a:cubicBezTo>
                  <a:cubicBezTo>
                    <a:pt x="524472" y="681567"/>
                    <a:pt x="509920" y="648229"/>
                    <a:pt x="490606" y="628650"/>
                  </a:cubicBezTo>
                  <a:cubicBezTo>
                    <a:pt x="471292" y="609071"/>
                    <a:pt x="421285" y="564357"/>
                    <a:pt x="411231" y="544513"/>
                  </a:cubicBezTo>
                  <a:cubicBezTo>
                    <a:pt x="401177" y="524669"/>
                    <a:pt x="432927" y="523346"/>
                    <a:pt x="430281" y="509588"/>
                  </a:cubicBezTo>
                  <a:cubicBezTo>
                    <a:pt x="427635" y="495830"/>
                    <a:pt x="411231" y="475457"/>
                    <a:pt x="395356" y="461963"/>
                  </a:cubicBezTo>
                  <a:cubicBezTo>
                    <a:pt x="379481" y="448469"/>
                    <a:pt x="362812" y="459316"/>
                    <a:pt x="335031" y="428625"/>
                  </a:cubicBezTo>
                  <a:cubicBezTo>
                    <a:pt x="307250" y="397934"/>
                    <a:pt x="284231" y="338138"/>
                    <a:pt x="228668" y="277813"/>
                  </a:cubicBezTo>
                  <a:cubicBezTo>
                    <a:pt x="173105" y="217488"/>
                    <a:pt x="19383" y="86783"/>
                    <a:pt x="1656" y="66675"/>
                  </a:cubicBezTo>
                  <a:cubicBezTo>
                    <a:pt x="-16071" y="46567"/>
                    <a:pt x="114104" y="150284"/>
                    <a:pt x="122306" y="157163"/>
                  </a:cubicBezTo>
                  <a:cubicBezTo>
                    <a:pt x="130508" y="164042"/>
                    <a:pt x="56160" y="131233"/>
                    <a:pt x="50868" y="107950"/>
                  </a:cubicBezTo>
                  <a:cubicBezTo>
                    <a:pt x="45576" y="84667"/>
                    <a:pt x="88969" y="0"/>
                    <a:pt x="9690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5" name="フリーフォーム: 図形 1574">
              <a:extLst>
                <a:ext uri="{FF2B5EF4-FFF2-40B4-BE49-F238E27FC236}">
                  <a16:creationId xmlns:a16="http://schemas.microsoft.com/office/drawing/2014/main" id="{CD6D4387-E6C4-48D3-BE31-04AB81F604D4}"/>
                </a:ext>
              </a:extLst>
            </p:cNvPr>
            <p:cNvSpPr/>
            <p:nvPr/>
          </p:nvSpPr>
          <p:spPr>
            <a:xfrm>
              <a:off x="1736758" y="4133567"/>
              <a:ext cx="777842" cy="603797"/>
            </a:xfrm>
            <a:custGeom>
              <a:avLst/>
              <a:gdLst>
                <a:gd name="connsiteX0" fmla="*/ 655605 w 777842"/>
                <a:gd name="connsiteY0" fmla="*/ 12983 h 603797"/>
                <a:gd name="connsiteX1" fmla="*/ 685767 w 777842"/>
                <a:gd name="connsiteY1" fmla="*/ 73308 h 603797"/>
                <a:gd name="connsiteX2" fmla="*/ 777842 w 777842"/>
                <a:gd name="connsiteY2" fmla="*/ 266983 h 603797"/>
                <a:gd name="connsiteX3" fmla="*/ 685767 w 777842"/>
                <a:gd name="connsiteY3" fmla="*/ 190783 h 603797"/>
                <a:gd name="connsiteX4" fmla="*/ 501617 w 777842"/>
                <a:gd name="connsiteY4" fmla="*/ 19333 h 603797"/>
                <a:gd name="connsiteX5" fmla="*/ 507967 w 777842"/>
                <a:gd name="connsiteY5" fmla="*/ 138396 h 603797"/>
                <a:gd name="connsiteX6" fmla="*/ 490505 w 777842"/>
                <a:gd name="connsiteY6" fmla="*/ 173321 h 603797"/>
                <a:gd name="connsiteX7" fmla="*/ 557180 w 777842"/>
                <a:gd name="connsiteY7" fmla="*/ 281271 h 603797"/>
                <a:gd name="connsiteX8" fmla="*/ 561942 w 777842"/>
                <a:gd name="connsiteY8" fmla="*/ 268571 h 603797"/>
                <a:gd name="connsiteX9" fmla="*/ 563530 w 777842"/>
                <a:gd name="connsiteY9" fmla="*/ 355883 h 603797"/>
                <a:gd name="connsiteX10" fmla="*/ 674655 w 777842"/>
                <a:gd name="connsiteY10" fmla="*/ 473358 h 603797"/>
                <a:gd name="connsiteX11" fmla="*/ 561942 w 777842"/>
                <a:gd name="connsiteY11" fmla="*/ 360646 h 603797"/>
                <a:gd name="connsiteX12" fmla="*/ 595280 w 777842"/>
                <a:gd name="connsiteY12" fmla="*/ 490821 h 603797"/>
                <a:gd name="connsiteX13" fmla="*/ 479392 w 777842"/>
                <a:gd name="connsiteY13" fmla="*/ 278096 h 603797"/>
                <a:gd name="connsiteX14" fmla="*/ 4730 w 777842"/>
                <a:gd name="connsiteY14" fmla="*/ 81246 h 603797"/>
                <a:gd name="connsiteX15" fmla="*/ 253967 w 777842"/>
                <a:gd name="connsiteY15" fmla="*/ 130458 h 603797"/>
                <a:gd name="connsiteX16" fmla="*/ 550830 w 777842"/>
                <a:gd name="connsiteY16" fmla="*/ 284446 h 603797"/>
                <a:gd name="connsiteX17" fmla="*/ 625442 w 777842"/>
                <a:gd name="connsiteY17" fmla="*/ 203483 h 603797"/>
                <a:gd name="connsiteX18" fmla="*/ 622267 w 777842"/>
                <a:gd name="connsiteY18" fmla="*/ 370171 h 603797"/>
                <a:gd name="connsiteX19" fmla="*/ 684180 w 777842"/>
                <a:gd name="connsiteY19" fmla="*/ 251108 h 603797"/>
                <a:gd name="connsiteX20" fmla="*/ 657192 w 777842"/>
                <a:gd name="connsiteY20" fmla="*/ 600358 h 603797"/>
                <a:gd name="connsiteX21" fmla="*/ 725455 w 777842"/>
                <a:gd name="connsiteY21" fmla="*/ 422558 h 603797"/>
                <a:gd name="connsiteX22" fmla="*/ 728630 w 777842"/>
                <a:gd name="connsiteY22" fmla="*/ 306671 h 603797"/>
                <a:gd name="connsiteX23" fmla="*/ 655605 w 777842"/>
                <a:gd name="connsiteY23" fmla="*/ 12983 h 60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77842" h="603797">
                  <a:moveTo>
                    <a:pt x="655605" y="12983"/>
                  </a:moveTo>
                  <a:cubicBezTo>
                    <a:pt x="648461" y="-25911"/>
                    <a:pt x="665394" y="30975"/>
                    <a:pt x="685767" y="73308"/>
                  </a:cubicBezTo>
                  <a:cubicBezTo>
                    <a:pt x="706140" y="115641"/>
                    <a:pt x="777842" y="247404"/>
                    <a:pt x="777842" y="266983"/>
                  </a:cubicBezTo>
                  <a:cubicBezTo>
                    <a:pt x="777842" y="286562"/>
                    <a:pt x="731804" y="232058"/>
                    <a:pt x="685767" y="190783"/>
                  </a:cubicBezTo>
                  <a:cubicBezTo>
                    <a:pt x="639730" y="149508"/>
                    <a:pt x="531250" y="28064"/>
                    <a:pt x="501617" y="19333"/>
                  </a:cubicBezTo>
                  <a:cubicBezTo>
                    <a:pt x="471984" y="10602"/>
                    <a:pt x="509819" y="112731"/>
                    <a:pt x="507967" y="138396"/>
                  </a:cubicBezTo>
                  <a:cubicBezTo>
                    <a:pt x="506115" y="164061"/>
                    <a:pt x="482303" y="149509"/>
                    <a:pt x="490505" y="173321"/>
                  </a:cubicBezTo>
                  <a:cubicBezTo>
                    <a:pt x="498707" y="197133"/>
                    <a:pt x="545274" y="265396"/>
                    <a:pt x="557180" y="281271"/>
                  </a:cubicBezTo>
                  <a:cubicBezTo>
                    <a:pt x="569086" y="297146"/>
                    <a:pt x="560884" y="256136"/>
                    <a:pt x="561942" y="268571"/>
                  </a:cubicBezTo>
                  <a:cubicBezTo>
                    <a:pt x="563000" y="281006"/>
                    <a:pt x="544744" y="321752"/>
                    <a:pt x="563530" y="355883"/>
                  </a:cubicBezTo>
                  <a:cubicBezTo>
                    <a:pt x="582315" y="390014"/>
                    <a:pt x="674920" y="472564"/>
                    <a:pt x="674655" y="473358"/>
                  </a:cubicBezTo>
                  <a:cubicBezTo>
                    <a:pt x="674390" y="474152"/>
                    <a:pt x="575171" y="357736"/>
                    <a:pt x="561942" y="360646"/>
                  </a:cubicBezTo>
                  <a:cubicBezTo>
                    <a:pt x="548713" y="363556"/>
                    <a:pt x="609038" y="504579"/>
                    <a:pt x="595280" y="490821"/>
                  </a:cubicBezTo>
                  <a:cubicBezTo>
                    <a:pt x="581522" y="477063"/>
                    <a:pt x="577817" y="346359"/>
                    <a:pt x="479392" y="278096"/>
                  </a:cubicBezTo>
                  <a:cubicBezTo>
                    <a:pt x="380967" y="209833"/>
                    <a:pt x="42301" y="105852"/>
                    <a:pt x="4730" y="81246"/>
                  </a:cubicBezTo>
                  <a:cubicBezTo>
                    <a:pt x="-32841" y="56640"/>
                    <a:pt x="162950" y="96591"/>
                    <a:pt x="253967" y="130458"/>
                  </a:cubicBezTo>
                  <a:cubicBezTo>
                    <a:pt x="344984" y="164325"/>
                    <a:pt x="488918" y="272275"/>
                    <a:pt x="550830" y="284446"/>
                  </a:cubicBezTo>
                  <a:cubicBezTo>
                    <a:pt x="612742" y="296617"/>
                    <a:pt x="613536" y="189196"/>
                    <a:pt x="625442" y="203483"/>
                  </a:cubicBezTo>
                  <a:cubicBezTo>
                    <a:pt x="637348" y="217770"/>
                    <a:pt x="612477" y="362234"/>
                    <a:pt x="622267" y="370171"/>
                  </a:cubicBezTo>
                  <a:cubicBezTo>
                    <a:pt x="632057" y="378108"/>
                    <a:pt x="678359" y="212744"/>
                    <a:pt x="684180" y="251108"/>
                  </a:cubicBezTo>
                  <a:cubicBezTo>
                    <a:pt x="690001" y="289472"/>
                    <a:pt x="650313" y="571783"/>
                    <a:pt x="657192" y="600358"/>
                  </a:cubicBezTo>
                  <a:cubicBezTo>
                    <a:pt x="664071" y="628933"/>
                    <a:pt x="713549" y="471506"/>
                    <a:pt x="725455" y="422558"/>
                  </a:cubicBezTo>
                  <a:cubicBezTo>
                    <a:pt x="737361" y="373610"/>
                    <a:pt x="741595" y="369642"/>
                    <a:pt x="728630" y="306671"/>
                  </a:cubicBezTo>
                  <a:cubicBezTo>
                    <a:pt x="715665" y="243700"/>
                    <a:pt x="662749" y="51877"/>
                    <a:pt x="655605" y="129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6" name="フリーフォーム: 図形 1575">
              <a:extLst>
                <a:ext uri="{FF2B5EF4-FFF2-40B4-BE49-F238E27FC236}">
                  <a16:creationId xmlns:a16="http://schemas.microsoft.com/office/drawing/2014/main" id="{DEBEE391-647F-45BF-B17D-23558ECF9FD8}"/>
                </a:ext>
              </a:extLst>
            </p:cNvPr>
            <p:cNvSpPr/>
            <p:nvPr/>
          </p:nvSpPr>
          <p:spPr>
            <a:xfrm>
              <a:off x="2412008" y="4162437"/>
              <a:ext cx="148278" cy="608291"/>
            </a:xfrm>
            <a:custGeom>
              <a:avLst/>
              <a:gdLst>
                <a:gd name="connsiteX0" fmla="*/ 143867 w 148278"/>
                <a:gd name="connsiteY0" fmla="*/ 4751 h 608291"/>
                <a:gd name="connsiteX1" fmla="*/ 105767 w 148278"/>
                <a:gd name="connsiteY1" fmla="*/ 290501 h 608291"/>
                <a:gd name="connsiteX2" fmla="*/ 43855 w 148278"/>
                <a:gd name="connsiteY2" fmla="*/ 608001 h 608291"/>
                <a:gd name="connsiteX3" fmla="*/ 78780 w 148278"/>
                <a:gd name="connsiteY3" fmla="*/ 350826 h 608291"/>
                <a:gd name="connsiteX4" fmla="*/ 992 w 148278"/>
                <a:gd name="connsiteY4" fmla="*/ 531801 h 608291"/>
                <a:gd name="connsiteX5" fmla="*/ 143867 w 148278"/>
                <a:gd name="connsiteY5" fmla="*/ 4751 h 60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78" h="608291">
                  <a:moveTo>
                    <a:pt x="143867" y="4751"/>
                  </a:moveTo>
                  <a:cubicBezTo>
                    <a:pt x="161329" y="-35466"/>
                    <a:pt x="122436" y="189959"/>
                    <a:pt x="105767" y="290501"/>
                  </a:cubicBezTo>
                  <a:cubicBezTo>
                    <a:pt x="89098" y="391043"/>
                    <a:pt x="48353" y="597947"/>
                    <a:pt x="43855" y="608001"/>
                  </a:cubicBezTo>
                  <a:cubicBezTo>
                    <a:pt x="39357" y="618055"/>
                    <a:pt x="85924" y="363526"/>
                    <a:pt x="78780" y="350826"/>
                  </a:cubicBezTo>
                  <a:cubicBezTo>
                    <a:pt x="71636" y="338126"/>
                    <a:pt x="-9856" y="585776"/>
                    <a:pt x="992" y="531801"/>
                  </a:cubicBezTo>
                  <a:cubicBezTo>
                    <a:pt x="11840" y="477826"/>
                    <a:pt x="126405" y="44968"/>
                    <a:pt x="143867" y="47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7" name="フリーフォーム: 図形 1576">
              <a:extLst>
                <a:ext uri="{FF2B5EF4-FFF2-40B4-BE49-F238E27FC236}">
                  <a16:creationId xmlns:a16="http://schemas.microsoft.com/office/drawing/2014/main" id="{3E5B2411-0ABA-4AE7-A272-C8A60F995959}"/>
                </a:ext>
              </a:extLst>
            </p:cNvPr>
            <p:cNvSpPr/>
            <p:nvPr/>
          </p:nvSpPr>
          <p:spPr>
            <a:xfrm>
              <a:off x="2569504" y="4086198"/>
              <a:ext cx="169697" cy="325874"/>
            </a:xfrm>
            <a:custGeom>
              <a:avLst/>
              <a:gdLst>
                <a:gd name="connsiteX0" fmla="*/ 37171 w 169697"/>
                <a:gd name="connsiteY0" fmla="*/ 27 h 325874"/>
                <a:gd name="connsiteX1" fmla="*/ 67334 w 169697"/>
                <a:gd name="connsiteY1" fmla="*/ 142902 h 325874"/>
                <a:gd name="connsiteX2" fmla="*/ 168934 w 169697"/>
                <a:gd name="connsiteY2" fmla="*/ 323877 h 325874"/>
                <a:gd name="connsiteX3" fmla="*/ 116546 w 169697"/>
                <a:gd name="connsiteY3" fmla="*/ 244502 h 325874"/>
                <a:gd name="connsiteX4" fmla="*/ 659 w 169697"/>
                <a:gd name="connsiteY4" fmla="*/ 66702 h 325874"/>
                <a:gd name="connsiteX5" fmla="*/ 67334 w 169697"/>
                <a:gd name="connsiteY5" fmla="*/ 154015 h 325874"/>
                <a:gd name="connsiteX6" fmla="*/ 37171 w 169697"/>
                <a:gd name="connsiteY6" fmla="*/ 27 h 32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697" h="325874">
                  <a:moveTo>
                    <a:pt x="37171" y="27"/>
                  </a:moveTo>
                  <a:cubicBezTo>
                    <a:pt x="37171" y="-1825"/>
                    <a:pt x="45373" y="88927"/>
                    <a:pt x="67334" y="142902"/>
                  </a:cubicBezTo>
                  <a:cubicBezTo>
                    <a:pt x="89295" y="196877"/>
                    <a:pt x="160732" y="306944"/>
                    <a:pt x="168934" y="323877"/>
                  </a:cubicBezTo>
                  <a:cubicBezTo>
                    <a:pt x="177136" y="340810"/>
                    <a:pt x="116546" y="244502"/>
                    <a:pt x="116546" y="244502"/>
                  </a:cubicBezTo>
                  <a:cubicBezTo>
                    <a:pt x="88500" y="201640"/>
                    <a:pt x="8861" y="81783"/>
                    <a:pt x="659" y="66702"/>
                  </a:cubicBezTo>
                  <a:cubicBezTo>
                    <a:pt x="-7543" y="51621"/>
                    <a:pt x="63365" y="162217"/>
                    <a:pt x="67334" y="154015"/>
                  </a:cubicBezTo>
                  <a:cubicBezTo>
                    <a:pt x="71303" y="145813"/>
                    <a:pt x="37171" y="1879"/>
                    <a:pt x="37171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8" name="フリーフォーム: 図形 1577">
              <a:extLst>
                <a:ext uri="{FF2B5EF4-FFF2-40B4-BE49-F238E27FC236}">
                  <a16:creationId xmlns:a16="http://schemas.microsoft.com/office/drawing/2014/main" id="{80FB85EE-74AE-4167-84B6-0C61D4CF15EC}"/>
                </a:ext>
              </a:extLst>
            </p:cNvPr>
            <p:cNvSpPr/>
            <p:nvPr/>
          </p:nvSpPr>
          <p:spPr>
            <a:xfrm>
              <a:off x="2401007" y="4523623"/>
              <a:ext cx="518515" cy="330961"/>
            </a:xfrm>
            <a:custGeom>
              <a:avLst/>
              <a:gdLst>
                <a:gd name="connsiteX0" fmla="*/ 881 w 518515"/>
                <a:gd name="connsiteY0" fmla="*/ 110290 h 330961"/>
                <a:gd name="connsiteX1" fmla="*/ 232656 w 518515"/>
                <a:gd name="connsiteY1" fmla="*/ 124577 h 330961"/>
                <a:gd name="connsiteX2" fmla="*/ 516818 w 518515"/>
                <a:gd name="connsiteY2" fmla="*/ 297615 h 330961"/>
                <a:gd name="connsiteX3" fmla="*/ 327906 w 518515"/>
                <a:gd name="connsiteY3" fmla="*/ 208715 h 330961"/>
                <a:gd name="connsiteX4" fmla="*/ 518406 w 518515"/>
                <a:gd name="connsiteY4" fmla="*/ 321427 h 330961"/>
                <a:gd name="connsiteX5" fmla="*/ 354893 w 518515"/>
                <a:gd name="connsiteY5" fmla="*/ 311902 h 330961"/>
                <a:gd name="connsiteX6" fmla="*/ 321556 w 518515"/>
                <a:gd name="connsiteY6" fmla="*/ 330952 h 330961"/>
                <a:gd name="connsiteX7" fmla="*/ 400931 w 518515"/>
                <a:gd name="connsiteY7" fmla="*/ 313490 h 330961"/>
                <a:gd name="connsiteX8" fmla="*/ 239006 w 518515"/>
                <a:gd name="connsiteY8" fmla="*/ 254752 h 330961"/>
                <a:gd name="connsiteX9" fmla="*/ 107243 w 518515"/>
                <a:gd name="connsiteY9" fmla="*/ 15040 h 330961"/>
                <a:gd name="connsiteX10" fmla="*/ 170743 w 518515"/>
                <a:gd name="connsiteY10" fmla="*/ 29327 h 330961"/>
                <a:gd name="connsiteX11" fmla="*/ 343781 w 518515"/>
                <a:gd name="connsiteY11" fmla="*/ 64252 h 330961"/>
                <a:gd name="connsiteX12" fmla="*/ 159631 w 518515"/>
                <a:gd name="connsiteY12" fmla="*/ 99177 h 330961"/>
                <a:gd name="connsiteX13" fmla="*/ 881 w 518515"/>
                <a:gd name="connsiteY13" fmla="*/ 110290 h 33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8515" h="330961">
                  <a:moveTo>
                    <a:pt x="881" y="110290"/>
                  </a:moveTo>
                  <a:cubicBezTo>
                    <a:pt x="13052" y="114523"/>
                    <a:pt x="146666" y="93356"/>
                    <a:pt x="232656" y="124577"/>
                  </a:cubicBezTo>
                  <a:cubicBezTo>
                    <a:pt x="318646" y="155798"/>
                    <a:pt x="500943" y="283592"/>
                    <a:pt x="516818" y="297615"/>
                  </a:cubicBezTo>
                  <a:cubicBezTo>
                    <a:pt x="532693" y="311638"/>
                    <a:pt x="327641" y="204746"/>
                    <a:pt x="327906" y="208715"/>
                  </a:cubicBezTo>
                  <a:cubicBezTo>
                    <a:pt x="328171" y="212684"/>
                    <a:pt x="513908" y="304229"/>
                    <a:pt x="518406" y="321427"/>
                  </a:cubicBezTo>
                  <a:cubicBezTo>
                    <a:pt x="522904" y="338625"/>
                    <a:pt x="387701" y="310315"/>
                    <a:pt x="354893" y="311902"/>
                  </a:cubicBezTo>
                  <a:cubicBezTo>
                    <a:pt x="322085" y="313490"/>
                    <a:pt x="313883" y="330687"/>
                    <a:pt x="321556" y="330952"/>
                  </a:cubicBezTo>
                  <a:cubicBezTo>
                    <a:pt x="329229" y="331217"/>
                    <a:pt x="414689" y="326190"/>
                    <a:pt x="400931" y="313490"/>
                  </a:cubicBezTo>
                  <a:cubicBezTo>
                    <a:pt x="387173" y="300790"/>
                    <a:pt x="287954" y="304494"/>
                    <a:pt x="239006" y="254752"/>
                  </a:cubicBezTo>
                  <a:cubicBezTo>
                    <a:pt x="190058" y="205010"/>
                    <a:pt x="118620" y="52611"/>
                    <a:pt x="107243" y="15040"/>
                  </a:cubicBezTo>
                  <a:cubicBezTo>
                    <a:pt x="95866" y="-22531"/>
                    <a:pt x="131320" y="21125"/>
                    <a:pt x="170743" y="29327"/>
                  </a:cubicBezTo>
                  <a:cubicBezTo>
                    <a:pt x="210166" y="37529"/>
                    <a:pt x="345633" y="52610"/>
                    <a:pt x="343781" y="64252"/>
                  </a:cubicBezTo>
                  <a:cubicBezTo>
                    <a:pt x="341929" y="75894"/>
                    <a:pt x="213606" y="92298"/>
                    <a:pt x="159631" y="99177"/>
                  </a:cubicBezTo>
                  <a:cubicBezTo>
                    <a:pt x="105656" y="106056"/>
                    <a:pt x="-11290" y="106057"/>
                    <a:pt x="881" y="1102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9" name="フリーフォーム: 図形 1578">
              <a:extLst>
                <a:ext uri="{FF2B5EF4-FFF2-40B4-BE49-F238E27FC236}">
                  <a16:creationId xmlns:a16="http://schemas.microsoft.com/office/drawing/2014/main" id="{97404057-2481-4010-A6CD-C2EA00DE02A9}"/>
                </a:ext>
              </a:extLst>
            </p:cNvPr>
            <p:cNvSpPr/>
            <p:nvPr/>
          </p:nvSpPr>
          <p:spPr>
            <a:xfrm>
              <a:off x="2111375" y="4697413"/>
              <a:ext cx="732226" cy="229000"/>
            </a:xfrm>
            <a:custGeom>
              <a:avLst/>
              <a:gdLst>
                <a:gd name="connsiteX0" fmla="*/ 0 w 732226"/>
                <a:gd name="connsiteY0" fmla="*/ 0 h 229000"/>
                <a:gd name="connsiteX1" fmla="*/ 387350 w 732226"/>
                <a:gd name="connsiteY1" fmla="*/ 166687 h 229000"/>
                <a:gd name="connsiteX2" fmla="*/ 619125 w 732226"/>
                <a:gd name="connsiteY2" fmla="*/ 161925 h 229000"/>
                <a:gd name="connsiteX3" fmla="*/ 728663 w 732226"/>
                <a:gd name="connsiteY3" fmla="*/ 152400 h 229000"/>
                <a:gd name="connsiteX4" fmla="*/ 495300 w 732226"/>
                <a:gd name="connsiteY4" fmla="*/ 209550 h 229000"/>
                <a:gd name="connsiteX5" fmla="*/ 439738 w 732226"/>
                <a:gd name="connsiteY5" fmla="*/ 223837 h 229000"/>
                <a:gd name="connsiteX6" fmla="*/ 344488 w 732226"/>
                <a:gd name="connsiteY6" fmla="*/ 128587 h 229000"/>
                <a:gd name="connsiteX7" fmla="*/ 223838 w 732226"/>
                <a:gd name="connsiteY7" fmla="*/ 90487 h 229000"/>
                <a:gd name="connsiteX8" fmla="*/ 0 w 732226"/>
                <a:gd name="connsiteY8" fmla="*/ 0 h 2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226" h="229000">
                  <a:moveTo>
                    <a:pt x="0" y="0"/>
                  </a:moveTo>
                  <a:cubicBezTo>
                    <a:pt x="27252" y="12700"/>
                    <a:pt x="284163" y="139700"/>
                    <a:pt x="387350" y="166687"/>
                  </a:cubicBezTo>
                  <a:cubicBezTo>
                    <a:pt x="490537" y="193674"/>
                    <a:pt x="562240" y="164306"/>
                    <a:pt x="619125" y="161925"/>
                  </a:cubicBezTo>
                  <a:cubicBezTo>
                    <a:pt x="676010" y="159544"/>
                    <a:pt x="749301" y="144463"/>
                    <a:pt x="728663" y="152400"/>
                  </a:cubicBezTo>
                  <a:cubicBezTo>
                    <a:pt x="708026" y="160338"/>
                    <a:pt x="543454" y="197644"/>
                    <a:pt x="495300" y="209550"/>
                  </a:cubicBezTo>
                  <a:cubicBezTo>
                    <a:pt x="447146" y="221456"/>
                    <a:pt x="464873" y="237331"/>
                    <a:pt x="439738" y="223837"/>
                  </a:cubicBezTo>
                  <a:cubicBezTo>
                    <a:pt x="414603" y="210343"/>
                    <a:pt x="380471" y="150812"/>
                    <a:pt x="344488" y="128587"/>
                  </a:cubicBezTo>
                  <a:cubicBezTo>
                    <a:pt x="308505" y="106362"/>
                    <a:pt x="276755" y="111654"/>
                    <a:pt x="223838" y="9048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0" name="フリーフォーム: 図形 1579">
              <a:extLst>
                <a:ext uri="{FF2B5EF4-FFF2-40B4-BE49-F238E27FC236}">
                  <a16:creationId xmlns:a16="http://schemas.microsoft.com/office/drawing/2014/main" id="{D5FDCD10-12FF-42C9-A8EF-65FD378A1824}"/>
                </a:ext>
              </a:extLst>
            </p:cNvPr>
            <p:cNvSpPr/>
            <p:nvPr/>
          </p:nvSpPr>
          <p:spPr>
            <a:xfrm>
              <a:off x="3203439" y="3165228"/>
              <a:ext cx="622325" cy="987673"/>
            </a:xfrm>
            <a:custGeom>
              <a:avLst/>
              <a:gdLst>
                <a:gd name="connsiteX0" fmla="*/ 35061 w 622325"/>
                <a:gd name="connsiteY0" fmla="*/ 22472 h 987673"/>
                <a:gd name="connsiteX1" fmla="*/ 549411 w 622325"/>
                <a:gd name="connsiteY1" fmla="*/ 661705 h 987673"/>
                <a:gd name="connsiteX2" fmla="*/ 452044 w 622325"/>
                <a:gd name="connsiteY2" fmla="*/ 547405 h 987673"/>
                <a:gd name="connsiteX3" fmla="*/ 79511 w 622325"/>
                <a:gd name="connsiteY3" fmla="*/ 202389 h 987673"/>
                <a:gd name="connsiteX4" fmla="*/ 452044 w 622325"/>
                <a:gd name="connsiteY4" fmla="*/ 661705 h 987673"/>
                <a:gd name="connsiteX5" fmla="*/ 373728 w 622325"/>
                <a:gd name="connsiteY5" fmla="*/ 615139 h 987673"/>
                <a:gd name="connsiteX6" fmla="*/ 259428 w 622325"/>
                <a:gd name="connsiteY6" fmla="*/ 625722 h 987673"/>
                <a:gd name="connsiteX7" fmla="*/ 250961 w 622325"/>
                <a:gd name="connsiteY7" fmla="*/ 704039 h 987673"/>
                <a:gd name="connsiteX8" fmla="*/ 206511 w 622325"/>
                <a:gd name="connsiteY8" fmla="*/ 644772 h 987673"/>
                <a:gd name="connsiteX9" fmla="*/ 20244 w 622325"/>
                <a:gd name="connsiteY9" fmla="*/ 354789 h 987673"/>
                <a:gd name="connsiteX10" fmla="*/ 111261 w 622325"/>
                <a:gd name="connsiteY10" fmla="*/ 551639 h 987673"/>
                <a:gd name="connsiteX11" fmla="*/ 176878 w 622325"/>
                <a:gd name="connsiteY11" fmla="*/ 699805 h 987673"/>
                <a:gd name="connsiteX12" fmla="*/ 335628 w 622325"/>
                <a:gd name="connsiteY12" fmla="*/ 987672 h 987673"/>
                <a:gd name="connsiteX13" fmla="*/ 293294 w 622325"/>
                <a:gd name="connsiteY13" fmla="*/ 704039 h 987673"/>
                <a:gd name="connsiteX14" fmla="*/ 322928 w 622325"/>
                <a:gd name="connsiteY14" fmla="*/ 788705 h 987673"/>
                <a:gd name="connsiteX15" fmla="*/ 407594 w 622325"/>
                <a:gd name="connsiteY15" fmla="*/ 748489 h 987673"/>
                <a:gd name="connsiteX16" fmla="*/ 621378 w 622325"/>
                <a:gd name="connsiteY16" fmla="*/ 852205 h 987673"/>
                <a:gd name="connsiteX17" fmla="*/ 468978 w 622325"/>
                <a:gd name="connsiteY17" fmla="*/ 608789 h 987673"/>
                <a:gd name="connsiteX18" fmla="*/ 90094 w 622325"/>
                <a:gd name="connsiteY18" fmla="*/ 185455 h 987673"/>
                <a:gd name="connsiteX19" fmla="*/ 35061 w 622325"/>
                <a:gd name="connsiteY19" fmla="*/ 22472 h 98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22325" h="987673">
                  <a:moveTo>
                    <a:pt x="35061" y="22472"/>
                  </a:moveTo>
                  <a:cubicBezTo>
                    <a:pt x="111614" y="101847"/>
                    <a:pt x="479914" y="574216"/>
                    <a:pt x="549411" y="661705"/>
                  </a:cubicBezTo>
                  <a:cubicBezTo>
                    <a:pt x="618908" y="749194"/>
                    <a:pt x="530361" y="623958"/>
                    <a:pt x="452044" y="547405"/>
                  </a:cubicBezTo>
                  <a:cubicBezTo>
                    <a:pt x="373727" y="470852"/>
                    <a:pt x="79511" y="183339"/>
                    <a:pt x="79511" y="202389"/>
                  </a:cubicBezTo>
                  <a:cubicBezTo>
                    <a:pt x="79511" y="221439"/>
                    <a:pt x="403008" y="592913"/>
                    <a:pt x="452044" y="661705"/>
                  </a:cubicBezTo>
                  <a:cubicBezTo>
                    <a:pt x="501080" y="730497"/>
                    <a:pt x="405831" y="621136"/>
                    <a:pt x="373728" y="615139"/>
                  </a:cubicBezTo>
                  <a:cubicBezTo>
                    <a:pt x="341625" y="609142"/>
                    <a:pt x="279889" y="610905"/>
                    <a:pt x="259428" y="625722"/>
                  </a:cubicBezTo>
                  <a:cubicBezTo>
                    <a:pt x="238967" y="640539"/>
                    <a:pt x="259781" y="700864"/>
                    <a:pt x="250961" y="704039"/>
                  </a:cubicBezTo>
                  <a:cubicBezTo>
                    <a:pt x="242142" y="707214"/>
                    <a:pt x="244964" y="702980"/>
                    <a:pt x="206511" y="644772"/>
                  </a:cubicBezTo>
                  <a:cubicBezTo>
                    <a:pt x="168058" y="586564"/>
                    <a:pt x="36119" y="370311"/>
                    <a:pt x="20244" y="354789"/>
                  </a:cubicBezTo>
                  <a:cubicBezTo>
                    <a:pt x="4369" y="339267"/>
                    <a:pt x="85155" y="494136"/>
                    <a:pt x="111261" y="551639"/>
                  </a:cubicBezTo>
                  <a:cubicBezTo>
                    <a:pt x="137367" y="609142"/>
                    <a:pt x="139484" y="627133"/>
                    <a:pt x="176878" y="699805"/>
                  </a:cubicBezTo>
                  <a:cubicBezTo>
                    <a:pt x="214272" y="772477"/>
                    <a:pt x="316225" y="986966"/>
                    <a:pt x="335628" y="987672"/>
                  </a:cubicBezTo>
                  <a:cubicBezTo>
                    <a:pt x="355031" y="988378"/>
                    <a:pt x="295411" y="737200"/>
                    <a:pt x="293294" y="704039"/>
                  </a:cubicBezTo>
                  <a:cubicBezTo>
                    <a:pt x="291177" y="670878"/>
                    <a:pt x="303878" y="781297"/>
                    <a:pt x="322928" y="788705"/>
                  </a:cubicBezTo>
                  <a:cubicBezTo>
                    <a:pt x="341978" y="796113"/>
                    <a:pt x="357852" y="737906"/>
                    <a:pt x="407594" y="748489"/>
                  </a:cubicBezTo>
                  <a:cubicBezTo>
                    <a:pt x="457336" y="759072"/>
                    <a:pt x="611147" y="875488"/>
                    <a:pt x="621378" y="852205"/>
                  </a:cubicBezTo>
                  <a:cubicBezTo>
                    <a:pt x="631609" y="828922"/>
                    <a:pt x="557525" y="719914"/>
                    <a:pt x="468978" y="608789"/>
                  </a:cubicBezTo>
                  <a:cubicBezTo>
                    <a:pt x="380431" y="497664"/>
                    <a:pt x="158886" y="278588"/>
                    <a:pt x="90094" y="185455"/>
                  </a:cubicBezTo>
                  <a:cubicBezTo>
                    <a:pt x="21302" y="92322"/>
                    <a:pt x="-41492" y="-56903"/>
                    <a:pt x="35061" y="224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1" name="フリーフォーム: 図形 1580">
              <a:extLst>
                <a:ext uri="{FF2B5EF4-FFF2-40B4-BE49-F238E27FC236}">
                  <a16:creationId xmlns:a16="http://schemas.microsoft.com/office/drawing/2014/main" id="{6794BA9D-415E-4EA8-AAB0-D635291F22E5}"/>
                </a:ext>
              </a:extLst>
            </p:cNvPr>
            <p:cNvSpPr/>
            <p:nvPr/>
          </p:nvSpPr>
          <p:spPr>
            <a:xfrm>
              <a:off x="3280494" y="3677694"/>
              <a:ext cx="1186137" cy="768458"/>
            </a:xfrm>
            <a:custGeom>
              <a:avLst/>
              <a:gdLst>
                <a:gd name="connsiteX0" fmla="*/ 324189 w 1186137"/>
                <a:gd name="connsiteY0" fmla="*/ 1073 h 768458"/>
                <a:gd name="connsiteX1" fmla="*/ 779273 w 1186137"/>
                <a:gd name="connsiteY1" fmla="*/ 490023 h 768458"/>
                <a:gd name="connsiteX2" fmla="*/ 1172973 w 1186137"/>
                <a:gd name="connsiteY2" fmla="*/ 758839 h 768458"/>
                <a:gd name="connsiteX3" fmla="*/ 1060789 w 1186137"/>
                <a:gd name="connsiteY3" fmla="*/ 695339 h 768458"/>
                <a:gd name="connsiteX4" fmla="*/ 747523 w 1186137"/>
                <a:gd name="connsiteY4" fmla="*/ 566223 h 768458"/>
                <a:gd name="connsiteX5" fmla="*/ 339 w 1186137"/>
                <a:gd name="connsiteY5" fmla="*/ 422289 h 768458"/>
                <a:gd name="connsiteX6" fmla="*/ 645923 w 1186137"/>
                <a:gd name="connsiteY6" fmla="*/ 509073 h 768458"/>
                <a:gd name="connsiteX7" fmla="*/ 247989 w 1186137"/>
                <a:gd name="connsiteY7" fmla="*/ 434989 h 768458"/>
                <a:gd name="connsiteX8" fmla="*/ 68073 w 1186137"/>
                <a:gd name="connsiteY8" fmla="*/ 66689 h 768458"/>
                <a:gd name="connsiteX9" fmla="*/ 199306 w 1186137"/>
                <a:gd name="connsiteY9" fmla="*/ 178873 h 768458"/>
                <a:gd name="connsiteX10" fmla="*/ 366523 w 1186137"/>
                <a:gd name="connsiteY10" fmla="*/ 255073 h 768458"/>
                <a:gd name="connsiteX11" fmla="*/ 364406 w 1186137"/>
                <a:gd name="connsiteY11" fmla="*/ 210623 h 768458"/>
                <a:gd name="connsiteX12" fmla="*/ 982473 w 1186137"/>
                <a:gd name="connsiteY12" fmla="*/ 631839 h 768458"/>
                <a:gd name="connsiteX13" fmla="*/ 660739 w 1186137"/>
                <a:gd name="connsiteY13" fmla="*/ 519656 h 768458"/>
                <a:gd name="connsiteX14" fmla="*/ 470239 w 1186137"/>
                <a:gd name="connsiteY14" fmla="*/ 363023 h 768458"/>
                <a:gd name="connsiteX15" fmla="*/ 324189 w 1186137"/>
                <a:gd name="connsiteY15" fmla="*/ 1073 h 768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86137" h="768458">
                  <a:moveTo>
                    <a:pt x="324189" y="1073"/>
                  </a:moveTo>
                  <a:cubicBezTo>
                    <a:pt x="375695" y="22240"/>
                    <a:pt x="637809" y="363729"/>
                    <a:pt x="779273" y="490023"/>
                  </a:cubicBezTo>
                  <a:cubicBezTo>
                    <a:pt x="920737" y="616317"/>
                    <a:pt x="1126054" y="724620"/>
                    <a:pt x="1172973" y="758839"/>
                  </a:cubicBezTo>
                  <a:cubicBezTo>
                    <a:pt x="1219892" y="793058"/>
                    <a:pt x="1131697" y="727442"/>
                    <a:pt x="1060789" y="695339"/>
                  </a:cubicBezTo>
                  <a:cubicBezTo>
                    <a:pt x="989881" y="663236"/>
                    <a:pt x="924265" y="611731"/>
                    <a:pt x="747523" y="566223"/>
                  </a:cubicBezTo>
                  <a:cubicBezTo>
                    <a:pt x="570781" y="520715"/>
                    <a:pt x="17272" y="431814"/>
                    <a:pt x="339" y="422289"/>
                  </a:cubicBezTo>
                  <a:cubicBezTo>
                    <a:pt x="-16594" y="412764"/>
                    <a:pt x="604648" y="506956"/>
                    <a:pt x="645923" y="509073"/>
                  </a:cubicBezTo>
                  <a:cubicBezTo>
                    <a:pt x="687198" y="511190"/>
                    <a:pt x="344297" y="508720"/>
                    <a:pt x="247989" y="434989"/>
                  </a:cubicBezTo>
                  <a:cubicBezTo>
                    <a:pt x="151681" y="361258"/>
                    <a:pt x="76187" y="109375"/>
                    <a:pt x="68073" y="66689"/>
                  </a:cubicBezTo>
                  <a:cubicBezTo>
                    <a:pt x="59959" y="24003"/>
                    <a:pt x="149564" y="147476"/>
                    <a:pt x="199306" y="178873"/>
                  </a:cubicBezTo>
                  <a:cubicBezTo>
                    <a:pt x="249048" y="210270"/>
                    <a:pt x="339006" y="249781"/>
                    <a:pt x="366523" y="255073"/>
                  </a:cubicBezTo>
                  <a:cubicBezTo>
                    <a:pt x="394040" y="260365"/>
                    <a:pt x="261748" y="147829"/>
                    <a:pt x="364406" y="210623"/>
                  </a:cubicBezTo>
                  <a:cubicBezTo>
                    <a:pt x="467064" y="273417"/>
                    <a:pt x="933084" y="580334"/>
                    <a:pt x="982473" y="631839"/>
                  </a:cubicBezTo>
                  <a:cubicBezTo>
                    <a:pt x="1031862" y="683344"/>
                    <a:pt x="746111" y="564459"/>
                    <a:pt x="660739" y="519656"/>
                  </a:cubicBezTo>
                  <a:cubicBezTo>
                    <a:pt x="575367" y="474853"/>
                    <a:pt x="527389" y="448395"/>
                    <a:pt x="470239" y="363023"/>
                  </a:cubicBezTo>
                  <a:cubicBezTo>
                    <a:pt x="413089" y="277651"/>
                    <a:pt x="272683" y="-20094"/>
                    <a:pt x="324189" y="1073"/>
                  </a:cubicBez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2" name="フリーフォーム: 図形 1581">
              <a:extLst>
                <a:ext uri="{FF2B5EF4-FFF2-40B4-BE49-F238E27FC236}">
                  <a16:creationId xmlns:a16="http://schemas.microsoft.com/office/drawing/2014/main" id="{AA538FDA-39E4-4C32-A70E-9A11AD53E119}"/>
                </a:ext>
              </a:extLst>
            </p:cNvPr>
            <p:cNvSpPr/>
            <p:nvPr/>
          </p:nvSpPr>
          <p:spPr>
            <a:xfrm>
              <a:off x="4905064" y="2761700"/>
              <a:ext cx="696248" cy="1253416"/>
            </a:xfrm>
            <a:custGeom>
              <a:avLst/>
              <a:gdLst>
                <a:gd name="connsiteX0" fmla="*/ 616261 w 696248"/>
                <a:gd name="connsiteY0" fmla="*/ 616500 h 1253416"/>
                <a:gd name="connsiteX1" fmla="*/ 692461 w 696248"/>
                <a:gd name="connsiteY1" fmla="*/ 502200 h 1253416"/>
                <a:gd name="connsiteX2" fmla="*/ 670236 w 696248"/>
                <a:gd name="connsiteY2" fmla="*/ 375200 h 1253416"/>
                <a:gd name="connsiteX3" fmla="*/ 546411 w 696248"/>
                <a:gd name="connsiteY3" fmla="*/ 184700 h 1253416"/>
                <a:gd name="connsiteX4" fmla="*/ 546411 w 696248"/>
                <a:gd name="connsiteY4" fmla="*/ 241850 h 1253416"/>
                <a:gd name="connsiteX5" fmla="*/ 521011 w 696248"/>
                <a:gd name="connsiteY5" fmla="*/ 299000 h 1253416"/>
                <a:gd name="connsiteX6" fmla="*/ 508311 w 696248"/>
                <a:gd name="connsiteY6" fmla="*/ 441875 h 1253416"/>
                <a:gd name="connsiteX7" fmla="*/ 508311 w 696248"/>
                <a:gd name="connsiteY7" fmla="*/ 626025 h 1253416"/>
                <a:gd name="connsiteX8" fmla="*/ 447986 w 696248"/>
                <a:gd name="connsiteY8" fmla="*/ 721275 h 1253416"/>
                <a:gd name="connsiteX9" fmla="*/ 409886 w 696248"/>
                <a:gd name="connsiteY9" fmla="*/ 794300 h 1253416"/>
                <a:gd name="connsiteX10" fmla="*/ 365436 w 696248"/>
                <a:gd name="connsiteY10" fmla="*/ 914950 h 1253416"/>
                <a:gd name="connsiteX11" fmla="*/ 3486 w 696248"/>
                <a:gd name="connsiteY11" fmla="*/ 1251500 h 1253416"/>
                <a:gd name="connsiteX12" fmla="*/ 197161 w 696248"/>
                <a:gd name="connsiteY12" fmla="*/ 1029250 h 1253416"/>
                <a:gd name="connsiteX13" fmla="*/ 444811 w 696248"/>
                <a:gd name="connsiteY13" fmla="*/ 562525 h 1253416"/>
                <a:gd name="connsiteX14" fmla="*/ 479736 w 696248"/>
                <a:gd name="connsiteY14" fmla="*/ 302175 h 1253416"/>
                <a:gd name="connsiteX15" fmla="*/ 543236 w 696248"/>
                <a:gd name="connsiteY15" fmla="*/ 550 h 1253416"/>
                <a:gd name="connsiteX16" fmla="*/ 581336 w 696248"/>
                <a:gd name="connsiteY16" fmla="*/ 232325 h 1253416"/>
                <a:gd name="connsiteX17" fmla="*/ 682936 w 696248"/>
                <a:gd name="connsiteY17" fmla="*/ 403775 h 1253416"/>
                <a:gd name="connsiteX18" fmla="*/ 616261 w 696248"/>
                <a:gd name="connsiteY18" fmla="*/ 616500 h 1253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6248" h="1253416">
                  <a:moveTo>
                    <a:pt x="616261" y="616500"/>
                  </a:moveTo>
                  <a:cubicBezTo>
                    <a:pt x="617848" y="632904"/>
                    <a:pt x="683465" y="542417"/>
                    <a:pt x="692461" y="502200"/>
                  </a:cubicBezTo>
                  <a:cubicBezTo>
                    <a:pt x="701457" y="461983"/>
                    <a:pt x="694578" y="428117"/>
                    <a:pt x="670236" y="375200"/>
                  </a:cubicBezTo>
                  <a:cubicBezTo>
                    <a:pt x="645894" y="322283"/>
                    <a:pt x="567048" y="206925"/>
                    <a:pt x="546411" y="184700"/>
                  </a:cubicBezTo>
                  <a:cubicBezTo>
                    <a:pt x="525774" y="162475"/>
                    <a:pt x="550644" y="222800"/>
                    <a:pt x="546411" y="241850"/>
                  </a:cubicBezTo>
                  <a:cubicBezTo>
                    <a:pt x="542178" y="260900"/>
                    <a:pt x="527361" y="265662"/>
                    <a:pt x="521011" y="299000"/>
                  </a:cubicBezTo>
                  <a:cubicBezTo>
                    <a:pt x="514661" y="332337"/>
                    <a:pt x="510428" y="387371"/>
                    <a:pt x="508311" y="441875"/>
                  </a:cubicBezTo>
                  <a:cubicBezTo>
                    <a:pt x="506194" y="496379"/>
                    <a:pt x="518365" y="579458"/>
                    <a:pt x="508311" y="626025"/>
                  </a:cubicBezTo>
                  <a:cubicBezTo>
                    <a:pt x="498257" y="672592"/>
                    <a:pt x="464390" y="693229"/>
                    <a:pt x="447986" y="721275"/>
                  </a:cubicBezTo>
                  <a:cubicBezTo>
                    <a:pt x="431582" y="749321"/>
                    <a:pt x="423644" y="762021"/>
                    <a:pt x="409886" y="794300"/>
                  </a:cubicBezTo>
                  <a:cubicBezTo>
                    <a:pt x="396128" y="826579"/>
                    <a:pt x="433169" y="838750"/>
                    <a:pt x="365436" y="914950"/>
                  </a:cubicBezTo>
                  <a:cubicBezTo>
                    <a:pt x="297703" y="991150"/>
                    <a:pt x="31532" y="1232450"/>
                    <a:pt x="3486" y="1251500"/>
                  </a:cubicBezTo>
                  <a:cubicBezTo>
                    <a:pt x="-24560" y="1270550"/>
                    <a:pt x="123607" y="1144079"/>
                    <a:pt x="197161" y="1029250"/>
                  </a:cubicBezTo>
                  <a:cubicBezTo>
                    <a:pt x="270715" y="914421"/>
                    <a:pt x="397715" y="683704"/>
                    <a:pt x="444811" y="562525"/>
                  </a:cubicBezTo>
                  <a:cubicBezTo>
                    <a:pt x="491907" y="441346"/>
                    <a:pt x="463332" y="395837"/>
                    <a:pt x="479736" y="302175"/>
                  </a:cubicBezTo>
                  <a:cubicBezTo>
                    <a:pt x="496140" y="208513"/>
                    <a:pt x="526303" y="12192"/>
                    <a:pt x="543236" y="550"/>
                  </a:cubicBezTo>
                  <a:cubicBezTo>
                    <a:pt x="560169" y="-11092"/>
                    <a:pt x="558053" y="165121"/>
                    <a:pt x="581336" y="232325"/>
                  </a:cubicBezTo>
                  <a:cubicBezTo>
                    <a:pt x="604619" y="299529"/>
                    <a:pt x="673411" y="339746"/>
                    <a:pt x="682936" y="403775"/>
                  </a:cubicBezTo>
                  <a:cubicBezTo>
                    <a:pt x="692461" y="467804"/>
                    <a:pt x="614674" y="600096"/>
                    <a:pt x="616261" y="616500"/>
                  </a:cubicBez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3" name="フリーフォーム: 図形 1582">
              <a:extLst>
                <a:ext uri="{FF2B5EF4-FFF2-40B4-BE49-F238E27FC236}">
                  <a16:creationId xmlns:a16="http://schemas.microsoft.com/office/drawing/2014/main" id="{2CB4E669-8927-404F-92C1-29B54C3078A0}"/>
                </a:ext>
              </a:extLst>
            </p:cNvPr>
            <p:cNvSpPr/>
            <p:nvPr/>
          </p:nvSpPr>
          <p:spPr>
            <a:xfrm>
              <a:off x="4593482" y="3256086"/>
              <a:ext cx="881403" cy="1071747"/>
            </a:xfrm>
            <a:custGeom>
              <a:avLst/>
              <a:gdLst>
                <a:gd name="connsiteX0" fmla="*/ 880218 w 881403"/>
                <a:gd name="connsiteY0" fmla="*/ 1464 h 1071747"/>
                <a:gd name="connsiteX1" fmla="*/ 734168 w 881403"/>
                <a:gd name="connsiteY1" fmla="*/ 411039 h 1071747"/>
                <a:gd name="connsiteX2" fmla="*/ 226168 w 881403"/>
                <a:gd name="connsiteY2" fmla="*/ 887289 h 1071747"/>
                <a:gd name="connsiteX3" fmla="*/ 743 w 881403"/>
                <a:gd name="connsiteY3" fmla="*/ 1071439 h 1071747"/>
                <a:gd name="connsiteX4" fmla="*/ 162668 w 881403"/>
                <a:gd name="connsiteY4" fmla="*/ 915864 h 1071747"/>
                <a:gd name="connsiteX5" fmla="*/ 407143 w 881403"/>
                <a:gd name="connsiteY5" fmla="*/ 411039 h 1071747"/>
                <a:gd name="connsiteX6" fmla="*/ 353168 w 881403"/>
                <a:gd name="connsiteY6" fmla="*/ 649164 h 1071747"/>
                <a:gd name="connsiteX7" fmla="*/ 445243 w 881403"/>
                <a:gd name="connsiteY7" fmla="*/ 426914 h 1071747"/>
                <a:gd name="connsiteX8" fmla="*/ 591293 w 881403"/>
                <a:gd name="connsiteY8" fmla="*/ 385639 h 1071747"/>
                <a:gd name="connsiteX9" fmla="*/ 727818 w 881403"/>
                <a:gd name="connsiteY9" fmla="*/ 280864 h 1071747"/>
                <a:gd name="connsiteX10" fmla="*/ 797668 w 881403"/>
                <a:gd name="connsiteY10" fmla="*/ 274514 h 1071747"/>
                <a:gd name="connsiteX11" fmla="*/ 880218 w 881403"/>
                <a:gd name="connsiteY11" fmla="*/ 1464 h 107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1403" h="1071747">
                  <a:moveTo>
                    <a:pt x="880218" y="1464"/>
                  </a:moveTo>
                  <a:cubicBezTo>
                    <a:pt x="869635" y="24218"/>
                    <a:pt x="843176" y="263402"/>
                    <a:pt x="734168" y="411039"/>
                  </a:cubicBezTo>
                  <a:cubicBezTo>
                    <a:pt x="625160" y="558677"/>
                    <a:pt x="348405" y="777222"/>
                    <a:pt x="226168" y="887289"/>
                  </a:cubicBezTo>
                  <a:cubicBezTo>
                    <a:pt x="103931" y="997356"/>
                    <a:pt x="11326" y="1066677"/>
                    <a:pt x="743" y="1071439"/>
                  </a:cubicBezTo>
                  <a:cubicBezTo>
                    <a:pt x="-9840" y="1076202"/>
                    <a:pt x="94935" y="1025931"/>
                    <a:pt x="162668" y="915864"/>
                  </a:cubicBezTo>
                  <a:cubicBezTo>
                    <a:pt x="230401" y="805797"/>
                    <a:pt x="375393" y="455489"/>
                    <a:pt x="407143" y="411039"/>
                  </a:cubicBezTo>
                  <a:cubicBezTo>
                    <a:pt x="438893" y="366589"/>
                    <a:pt x="346818" y="646518"/>
                    <a:pt x="353168" y="649164"/>
                  </a:cubicBezTo>
                  <a:cubicBezTo>
                    <a:pt x="359518" y="651810"/>
                    <a:pt x="405555" y="470835"/>
                    <a:pt x="445243" y="426914"/>
                  </a:cubicBezTo>
                  <a:cubicBezTo>
                    <a:pt x="484930" y="382993"/>
                    <a:pt x="544197" y="409981"/>
                    <a:pt x="591293" y="385639"/>
                  </a:cubicBezTo>
                  <a:cubicBezTo>
                    <a:pt x="638389" y="361297"/>
                    <a:pt x="693422" y="299385"/>
                    <a:pt x="727818" y="280864"/>
                  </a:cubicBezTo>
                  <a:cubicBezTo>
                    <a:pt x="762214" y="262343"/>
                    <a:pt x="767506" y="321081"/>
                    <a:pt x="797668" y="274514"/>
                  </a:cubicBezTo>
                  <a:cubicBezTo>
                    <a:pt x="827830" y="227947"/>
                    <a:pt x="890801" y="-21290"/>
                    <a:pt x="880218" y="1464"/>
                  </a:cubicBez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4" name="フリーフォーム: 図形 1583">
              <a:extLst>
                <a:ext uri="{FF2B5EF4-FFF2-40B4-BE49-F238E27FC236}">
                  <a16:creationId xmlns:a16="http://schemas.microsoft.com/office/drawing/2014/main" id="{1B727D7F-7FAB-4C8F-8A48-31B2801C68CE}"/>
                </a:ext>
              </a:extLst>
            </p:cNvPr>
            <p:cNvSpPr/>
            <p:nvPr/>
          </p:nvSpPr>
          <p:spPr>
            <a:xfrm>
              <a:off x="3465642" y="3923784"/>
              <a:ext cx="1044303" cy="611492"/>
            </a:xfrm>
            <a:custGeom>
              <a:avLst/>
              <a:gdLst>
                <a:gd name="connsiteX0" fmla="*/ 277683 w 1044303"/>
                <a:gd name="connsiteY0" fmla="*/ 51316 h 611492"/>
                <a:gd name="connsiteX1" fmla="*/ 690433 w 1044303"/>
                <a:gd name="connsiteY1" fmla="*/ 318016 h 611492"/>
                <a:gd name="connsiteX2" fmla="*/ 941258 w 1044303"/>
                <a:gd name="connsiteY2" fmla="*/ 492641 h 611492"/>
                <a:gd name="connsiteX3" fmla="*/ 807908 w 1044303"/>
                <a:gd name="connsiteY3" fmla="*/ 441841 h 611492"/>
                <a:gd name="connsiteX4" fmla="*/ 614233 w 1044303"/>
                <a:gd name="connsiteY4" fmla="*/ 368816 h 611492"/>
                <a:gd name="connsiteX5" fmla="*/ 1042858 w 1044303"/>
                <a:gd name="connsiteY5" fmla="*/ 610116 h 611492"/>
                <a:gd name="connsiteX6" fmla="*/ 725358 w 1044303"/>
                <a:gd name="connsiteY6" fmla="*/ 445016 h 611492"/>
                <a:gd name="connsiteX7" fmla="*/ 1458 w 1044303"/>
                <a:gd name="connsiteY7" fmla="*/ 3691 h 611492"/>
                <a:gd name="connsiteX8" fmla="*/ 531683 w 1044303"/>
                <a:gd name="connsiteY8" fmla="*/ 225941 h 611492"/>
                <a:gd name="connsiteX9" fmla="*/ 277683 w 1044303"/>
                <a:gd name="connsiteY9" fmla="*/ 51316 h 6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4303" h="611492">
                  <a:moveTo>
                    <a:pt x="277683" y="51316"/>
                  </a:moveTo>
                  <a:cubicBezTo>
                    <a:pt x="304141" y="66662"/>
                    <a:pt x="579837" y="244462"/>
                    <a:pt x="690433" y="318016"/>
                  </a:cubicBezTo>
                  <a:cubicBezTo>
                    <a:pt x="801029" y="391570"/>
                    <a:pt x="921679" y="472004"/>
                    <a:pt x="941258" y="492641"/>
                  </a:cubicBezTo>
                  <a:cubicBezTo>
                    <a:pt x="960837" y="513278"/>
                    <a:pt x="807908" y="441841"/>
                    <a:pt x="807908" y="441841"/>
                  </a:cubicBezTo>
                  <a:cubicBezTo>
                    <a:pt x="753404" y="421204"/>
                    <a:pt x="575075" y="340770"/>
                    <a:pt x="614233" y="368816"/>
                  </a:cubicBezTo>
                  <a:cubicBezTo>
                    <a:pt x="653391" y="396862"/>
                    <a:pt x="1024337" y="597416"/>
                    <a:pt x="1042858" y="610116"/>
                  </a:cubicBezTo>
                  <a:cubicBezTo>
                    <a:pt x="1061379" y="622816"/>
                    <a:pt x="898925" y="546087"/>
                    <a:pt x="725358" y="445016"/>
                  </a:cubicBezTo>
                  <a:cubicBezTo>
                    <a:pt x="551791" y="343945"/>
                    <a:pt x="33737" y="40203"/>
                    <a:pt x="1458" y="3691"/>
                  </a:cubicBezTo>
                  <a:cubicBezTo>
                    <a:pt x="-30821" y="-32821"/>
                    <a:pt x="483000" y="213241"/>
                    <a:pt x="531683" y="225941"/>
                  </a:cubicBezTo>
                  <a:cubicBezTo>
                    <a:pt x="580366" y="238641"/>
                    <a:pt x="251225" y="35970"/>
                    <a:pt x="277683" y="51316"/>
                  </a:cubicBez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5" name="フリーフォーム: 図形 1584">
              <a:extLst>
                <a:ext uri="{FF2B5EF4-FFF2-40B4-BE49-F238E27FC236}">
                  <a16:creationId xmlns:a16="http://schemas.microsoft.com/office/drawing/2014/main" id="{D2367F2E-67BB-4659-ADB3-AE450BFA0C50}"/>
                </a:ext>
              </a:extLst>
            </p:cNvPr>
            <p:cNvSpPr/>
            <p:nvPr/>
          </p:nvSpPr>
          <p:spPr>
            <a:xfrm>
              <a:off x="1377904" y="4752428"/>
              <a:ext cx="153906" cy="722043"/>
            </a:xfrm>
            <a:custGeom>
              <a:avLst/>
              <a:gdLst>
                <a:gd name="connsiteX0" fmla="*/ 46 w 153906"/>
                <a:gd name="connsiteY0" fmla="*/ 2135 h 722043"/>
                <a:gd name="connsiteX1" fmla="*/ 30209 w 153906"/>
                <a:gd name="connsiteY1" fmla="*/ 370435 h 722043"/>
                <a:gd name="connsiteX2" fmla="*/ 152446 w 153906"/>
                <a:gd name="connsiteY2" fmla="*/ 718097 h 722043"/>
                <a:gd name="connsiteX3" fmla="*/ 93709 w 153906"/>
                <a:gd name="connsiteY3" fmla="*/ 540297 h 722043"/>
                <a:gd name="connsiteX4" fmla="*/ 34971 w 153906"/>
                <a:gd name="connsiteY4" fmla="*/ 265660 h 722043"/>
                <a:gd name="connsiteX5" fmla="*/ 117521 w 153906"/>
                <a:gd name="connsiteY5" fmla="*/ 670472 h 722043"/>
                <a:gd name="connsiteX6" fmla="*/ 61959 w 153906"/>
                <a:gd name="connsiteY6" fmla="*/ 362497 h 722043"/>
                <a:gd name="connsiteX7" fmla="*/ 42909 w 153906"/>
                <a:gd name="connsiteY7" fmla="*/ 265660 h 722043"/>
                <a:gd name="connsiteX8" fmla="*/ 23859 w 153906"/>
                <a:gd name="connsiteY8" fmla="*/ 219622 h 722043"/>
                <a:gd name="connsiteX9" fmla="*/ 46 w 153906"/>
                <a:gd name="connsiteY9" fmla="*/ 2135 h 722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3906" h="722043">
                  <a:moveTo>
                    <a:pt x="46" y="2135"/>
                  </a:moveTo>
                  <a:cubicBezTo>
                    <a:pt x="1104" y="27270"/>
                    <a:pt x="4809" y="251108"/>
                    <a:pt x="30209" y="370435"/>
                  </a:cubicBezTo>
                  <a:cubicBezTo>
                    <a:pt x="55609" y="489762"/>
                    <a:pt x="141863" y="689787"/>
                    <a:pt x="152446" y="718097"/>
                  </a:cubicBezTo>
                  <a:cubicBezTo>
                    <a:pt x="163029" y="746407"/>
                    <a:pt x="113288" y="615703"/>
                    <a:pt x="93709" y="540297"/>
                  </a:cubicBezTo>
                  <a:cubicBezTo>
                    <a:pt x="74130" y="464891"/>
                    <a:pt x="31002" y="243964"/>
                    <a:pt x="34971" y="265660"/>
                  </a:cubicBezTo>
                  <a:cubicBezTo>
                    <a:pt x="38940" y="287356"/>
                    <a:pt x="113023" y="654333"/>
                    <a:pt x="117521" y="670472"/>
                  </a:cubicBezTo>
                  <a:cubicBezTo>
                    <a:pt x="122019" y="686612"/>
                    <a:pt x="74394" y="429966"/>
                    <a:pt x="61959" y="362497"/>
                  </a:cubicBezTo>
                  <a:cubicBezTo>
                    <a:pt x="49524" y="295028"/>
                    <a:pt x="49259" y="289472"/>
                    <a:pt x="42909" y="265660"/>
                  </a:cubicBezTo>
                  <a:cubicBezTo>
                    <a:pt x="36559" y="241848"/>
                    <a:pt x="31267" y="257987"/>
                    <a:pt x="23859" y="219622"/>
                  </a:cubicBezTo>
                  <a:cubicBezTo>
                    <a:pt x="16451" y="181257"/>
                    <a:pt x="-1012" y="-23000"/>
                    <a:pt x="46" y="21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6" name="フリーフォーム: 図形 1585">
              <a:extLst>
                <a:ext uri="{FF2B5EF4-FFF2-40B4-BE49-F238E27FC236}">
                  <a16:creationId xmlns:a16="http://schemas.microsoft.com/office/drawing/2014/main" id="{4019CA05-5DE3-41B1-9CDC-376FD1DDF5A2}"/>
                </a:ext>
              </a:extLst>
            </p:cNvPr>
            <p:cNvSpPr/>
            <p:nvPr/>
          </p:nvSpPr>
          <p:spPr>
            <a:xfrm>
              <a:off x="1395575" y="4931412"/>
              <a:ext cx="726474" cy="783403"/>
            </a:xfrm>
            <a:custGeom>
              <a:avLst/>
              <a:gdLst>
                <a:gd name="connsiteX0" fmla="*/ 12538 w 726474"/>
                <a:gd name="connsiteY0" fmla="*/ 8888 h 783403"/>
                <a:gd name="connsiteX1" fmla="*/ 458625 w 726474"/>
                <a:gd name="connsiteY1" fmla="*/ 615313 h 783403"/>
                <a:gd name="connsiteX2" fmla="*/ 599913 w 726474"/>
                <a:gd name="connsiteY2" fmla="*/ 772476 h 783403"/>
                <a:gd name="connsiteX3" fmla="*/ 577688 w 726474"/>
                <a:gd name="connsiteY3" fmla="*/ 732788 h 783403"/>
                <a:gd name="connsiteX4" fmla="*/ 553875 w 726474"/>
                <a:gd name="connsiteY4" fmla="*/ 656588 h 783403"/>
                <a:gd name="connsiteX5" fmla="*/ 723738 w 726474"/>
                <a:gd name="connsiteY5" fmla="*/ 223201 h 783403"/>
                <a:gd name="connsiteX6" fmla="*/ 650713 w 726474"/>
                <a:gd name="connsiteY6" fmla="*/ 407351 h 783403"/>
                <a:gd name="connsiteX7" fmla="*/ 544350 w 726474"/>
                <a:gd name="connsiteY7" fmla="*/ 775651 h 783403"/>
                <a:gd name="connsiteX8" fmla="*/ 450688 w 726474"/>
                <a:gd name="connsiteY8" fmla="*/ 618488 h 783403"/>
                <a:gd name="connsiteX9" fmla="*/ 90325 w 726474"/>
                <a:gd name="connsiteY9" fmla="*/ 162876 h 783403"/>
                <a:gd name="connsiteX10" fmla="*/ 393538 w 726474"/>
                <a:gd name="connsiteY10" fmla="*/ 586738 h 783403"/>
                <a:gd name="connsiteX11" fmla="*/ 145888 w 726474"/>
                <a:gd name="connsiteY11" fmla="*/ 277176 h 783403"/>
                <a:gd name="connsiteX12" fmla="*/ 12538 w 726474"/>
                <a:gd name="connsiteY12" fmla="*/ 8888 h 783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6474" h="783403">
                  <a:moveTo>
                    <a:pt x="12538" y="8888"/>
                  </a:moveTo>
                  <a:cubicBezTo>
                    <a:pt x="64661" y="65244"/>
                    <a:pt x="360729" y="488048"/>
                    <a:pt x="458625" y="615313"/>
                  </a:cubicBezTo>
                  <a:cubicBezTo>
                    <a:pt x="556521" y="742578"/>
                    <a:pt x="580069" y="752897"/>
                    <a:pt x="599913" y="772476"/>
                  </a:cubicBezTo>
                  <a:cubicBezTo>
                    <a:pt x="619757" y="792055"/>
                    <a:pt x="585361" y="752103"/>
                    <a:pt x="577688" y="732788"/>
                  </a:cubicBezTo>
                  <a:cubicBezTo>
                    <a:pt x="570015" y="713473"/>
                    <a:pt x="529533" y="741519"/>
                    <a:pt x="553875" y="656588"/>
                  </a:cubicBezTo>
                  <a:cubicBezTo>
                    <a:pt x="578217" y="571657"/>
                    <a:pt x="707598" y="264741"/>
                    <a:pt x="723738" y="223201"/>
                  </a:cubicBezTo>
                  <a:cubicBezTo>
                    <a:pt x="739878" y="181662"/>
                    <a:pt x="680611" y="315276"/>
                    <a:pt x="650713" y="407351"/>
                  </a:cubicBezTo>
                  <a:cubicBezTo>
                    <a:pt x="620815" y="499426"/>
                    <a:pt x="577687" y="740462"/>
                    <a:pt x="544350" y="775651"/>
                  </a:cubicBezTo>
                  <a:cubicBezTo>
                    <a:pt x="511013" y="810840"/>
                    <a:pt x="526359" y="720617"/>
                    <a:pt x="450688" y="618488"/>
                  </a:cubicBezTo>
                  <a:cubicBezTo>
                    <a:pt x="375017" y="516359"/>
                    <a:pt x="99850" y="168168"/>
                    <a:pt x="90325" y="162876"/>
                  </a:cubicBezTo>
                  <a:cubicBezTo>
                    <a:pt x="80800" y="157584"/>
                    <a:pt x="384278" y="567688"/>
                    <a:pt x="393538" y="586738"/>
                  </a:cubicBezTo>
                  <a:cubicBezTo>
                    <a:pt x="402798" y="605788"/>
                    <a:pt x="208065" y="375601"/>
                    <a:pt x="145888" y="277176"/>
                  </a:cubicBezTo>
                  <a:cubicBezTo>
                    <a:pt x="83711" y="178751"/>
                    <a:pt x="-39585" y="-47468"/>
                    <a:pt x="12538" y="88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7" name="フリーフォーム: 図形 1586">
              <a:extLst>
                <a:ext uri="{FF2B5EF4-FFF2-40B4-BE49-F238E27FC236}">
                  <a16:creationId xmlns:a16="http://schemas.microsoft.com/office/drawing/2014/main" id="{A4F2161F-7A60-4503-8CFA-05A07EE99F94}"/>
                </a:ext>
              </a:extLst>
            </p:cNvPr>
            <p:cNvSpPr/>
            <p:nvPr/>
          </p:nvSpPr>
          <p:spPr>
            <a:xfrm>
              <a:off x="1479318" y="5049685"/>
              <a:ext cx="452075" cy="551892"/>
            </a:xfrm>
            <a:custGeom>
              <a:avLst/>
              <a:gdLst>
                <a:gd name="connsiteX0" fmla="*/ 232 w 452075"/>
                <a:gd name="connsiteY0" fmla="*/ 153 h 551892"/>
                <a:gd name="connsiteX1" fmla="*/ 68495 w 452075"/>
                <a:gd name="connsiteY1" fmla="*/ 373215 h 551892"/>
                <a:gd name="connsiteX2" fmla="*/ 184382 w 452075"/>
                <a:gd name="connsiteY2" fmla="*/ 468465 h 551892"/>
                <a:gd name="connsiteX3" fmla="*/ 447907 w 452075"/>
                <a:gd name="connsiteY3" fmla="*/ 551015 h 551892"/>
                <a:gd name="connsiteX4" fmla="*/ 333607 w 452075"/>
                <a:gd name="connsiteY4" fmla="*/ 509740 h 551892"/>
                <a:gd name="connsiteX5" fmla="*/ 168507 w 452075"/>
                <a:gd name="connsiteY5" fmla="*/ 474815 h 551892"/>
                <a:gd name="connsiteX6" fmla="*/ 330432 w 452075"/>
                <a:gd name="connsiteY6" fmla="*/ 549428 h 551892"/>
                <a:gd name="connsiteX7" fmla="*/ 155807 w 452075"/>
                <a:gd name="connsiteY7" fmla="*/ 460528 h 551892"/>
                <a:gd name="connsiteX8" fmla="*/ 90720 w 452075"/>
                <a:gd name="connsiteY8" fmla="*/ 328765 h 551892"/>
                <a:gd name="connsiteX9" fmla="*/ 232 w 452075"/>
                <a:gd name="connsiteY9" fmla="*/ 153 h 55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2075" h="551892">
                  <a:moveTo>
                    <a:pt x="232" y="153"/>
                  </a:moveTo>
                  <a:cubicBezTo>
                    <a:pt x="-3472" y="7561"/>
                    <a:pt x="37803" y="295163"/>
                    <a:pt x="68495" y="373215"/>
                  </a:cubicBezTo>
                  <a:cubicBezTo>
                    <a:pt x="99187" y="451267"/>
                    <a:pt x="121147" y="438832"/>
                    <a:pt x="184382" y="468465"/>
                  </a:cubicBezTo>
                  <a:cubicBezTo>
                    <a:pt x="247617" y="498098"/>
                    <a:pt x="423036" y="544136"/>
                    <a:pt x="447907" y="551015"/>
                  </a:cubicBezTo>
                  <a:cubicBezTo>
                    <a:pt x="472778" y="557894"/>
                    <a:pt x="380174" y="522440"/>
                    <a:pt x="333607" y="509740"/>
                  </a:cubicBezTo>
                  <a:cubicBezTo>
                    <a:pt x="287040" y="497040"/>
                    <a:pt x="169036" y="468201"/>
                    <a:pt x="168507" y="474815"/>
                  </a:cubicBezTo>
                  <a:cubicBezTo>
                    <a:pt x="167978" y="481429"/>
                    <a:pt x="332549" y="551809"/>
                    <a:pt x="330432" y="549428"/>
                  </a:cubicBezTo>
                  <a:cubicBezTo>
                    <a:pt x="328315" y="547047"/>
                    <a:pt x="195759" y="497305"/>
                    <a:pt x="155807" y="460528"/>
                  </a:cubicBezTo>
                  <a:cubicBezTo>
                    <a:pt x="115855" y="423751"/>
                    <a:pt x="116914" y="402584"/>
                    <a:pt x="90720" y="328765"/>
                  </a:cubicBezTo>
                  <a:cubicBezTo>
                    <a:pt x="64526" y="254946"/>
                    <a:pt x="3936" y="-7255"/>
                    <a:pt x="232" y="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8" name="フリーフォーム: 図形 1587">
              <a:extLst>
                <a:ext uri="{FF2B5EF4-FFF2-40B4-BE49-F238E27FC236}">
                  <a16:creationId xmlns:a16="http://schemas.microsoft.com/office/drawing/2014/main" id="{9D37BB6F-B6B9-49C2-94BE-D66B58518BDA}"/>
                </a:ext>
              </a:extLst>
            </p:cNvPr>
            <p:cNvSpPr/>
            <p:nvPr/>
          </p:nvSpPr>
          <p:spPr>
            <a:xfrm>
              <a:off x="1496648" y="5348187"/>
              <a:ext cx="458041" cy="285387"/>
            </a:xfrm>
            <a:custGeom>
              <a:avLst/>
              <a:gdLst>
                <a:gd name="connsiteX0" fmla="*/ 1952 w 458041"/>
                <a:gd name="connsiteY0" fmla="*/ 101 h 285387"/>
                <a:gd name="connsiteX1" fmla="*/ 95615 w 458041"/>
                <a:gd name="connsiteY1" fmla="*/ 179488 h 285387"/>
                <a:gd name="connsiteX2" fmla="*/ 163877 w 458041"/>
                <a:gd name="connsiteY2" fmla="*/ 223938 h 285387"/>
                <a:gd name="connsiteX3" fmla="*/ 451215 w 458041"/>
                <a:gd name="connsiteY3" fmla="*/ 284263 h 285387"/>
                <a:gd name="connsiteX4" fmla="*/ 357552 w 458041"/>
                <a:gd name="connsiteY4" fmla="*/ 263626 h 285387"/>
                <a:gd name="connsiteX5" fmla="*/ 240077 w 458041"/>
                <a:gd name="connsiteY5" fmla="*/ 268388 h 285387"/>
                <a:gd name="connsiteX6" fmla="*/ 189277 w 458041"/>
                <a:gd name="connsiteY6" fmla="*/ 206476 h 285387"/>
                <a:gd name="connsiteX7" fmla="*/ 1952 w 458041"/>
                <a:gd name="connsiteY7" fmla="*/ 101 h 285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8041" h="285387">
                  <a:moveTo>
                    <a:pt x="1952" y="101"/>
                  </a:moveTo>
                  <a:cubicBezTo>
                    <a:pt x="-13658" y="-4397"/>
                    <a:pt x="68628" y="142182"/>
                    <a:pt x="95615" y="179488"/>
                  </a:cubicBezTo>
                  <a:cubicBezTo>
                    <a:pt x="122603" y="216794"/>
                    <a:pt x="104610" y="206476"/>
                    <a:pt x="163877" y="223938"/>
                  </a:cubicBezTo>
                  <a:cubicBezTo>
                    <a:pt x="223144" y="241400"/>
                    <a:pt x="418936" y="277648"/>
                    <a:pt x="451215" y="284263"/>
                  </a:cubicBezTo>
                  <a:cubicBezTo>
                    <a:pt x="483494" y="290878"/>
                    <a:pt x="392742" y="266272"/>
                    <a:pt x="357552" y="263626"/>
                  </a:cubicBezTo>
                  <a:cubicBezTo>
                    <a:pt x="322362" y="260980"/>
                    <a:pt x="268123" y="277913"/>
                    <a:pt x="240077" y="268388"/>
                  </a:cubicBezTo>
                  <a:cubicBezTo>
                    <a:pt x="212031" y="258863"/>
                    <a:pt x="229229" y="252514"/>
                    <a:pt x="189277" y="206476"/>
                  </a:cubicBezTo>
                  <a:cubicBezTo>
                    <a:pt x="149325" y="160438"/>
                    <a:pt x="17562" y="4599"/>
                    <a:pt x="1952" y="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9" name="フリーフォーム: 図形 1588">
              <a:extLst>
                <a:ext uri="{FF2B5EF4-FFF2-40B4-BE49-F238E27FC236}">
                  <a16:creationId xmlns:a16="http://schemas.microsoft.com/office/drawing/2014/main" id="{B3145865-FB32-4516-9CC0-94417CC14B9A}"/>
                </a:ext>
              </a:extLst>
            </p:cNvPr>
            <p:cNvSpPr/>
            <p:nvPr/>
          </p:nvSpPr>
          <p:spPr>
            <a:xfrm>
              <a:off x="2051459" y="4948221"/>
              <a:ext cx="451761" cy="391668"/>
            </a:xfrm>
            <a:custGeom>
              <a:avLst/>
              <a:gdLst>
                <a:gd name="connsiteX0" fmla="*/ 436154 w 451761"/>
                <a:gd name="connsiteY0" fmla="*/ 138129 h 391668"/>
                <a:gd name="connsiteX1" fmla="*/ 177391 w 451761"/>
                <a:gd name="connsiteY1" fmla="*/ 207979 h 391668"/>
                <a:gd name="connsiteX2" fmla="*/ 2766 w 451761"/>
                <a:gd name="connsiteY2" fmla="*/ 390542 h 391668"/>
                <a:gd name="connsiteX3" fmla="*/ 94841 w 451761"/>
                <a:gd name="connsiteY3" fmla="*/ 271479 h 391668"/>
                <a:gd name="connsiteX4" fmla="*/ 405991 w 451761"/>
                <a:gd name="connsiteY4" fmla="*/ 7954 h 391668"/>
                <a:gd name="connsiteX5" fmla="*/ 302804 w 451761"/>
                <a:gd name="connsiteY5" fmla="*/ 88917 h 391668"/>
                <a:gd name="connsiteX6" fmla="*/ 275816 w 451761"/>
                <a:gd name="connsiteY6" fmla="*/ 127017 h 391668"/>
                <a:gd name="connsiteX7" fmla="*/ 399641 w 451761"/>
                <a:gd name="connsiteY7" fmla="*/ 63517 h 391668"/>
                <a:gd name="connsiteX8" fmla="*/ 380591 w 451761"/>
                <a:gd name="connsiteY8" fmla="*/ 134954 h 391668"/>
                <a:gd name="connsiteX9" fmla="*/ 418691 w 451761"/>
                <a:gd name="connsiteY9" fmla="*/ 17 h 391668"/>
                <a:gd name="connsiteX10" fmla="*/ 436154 w 451761"/>
                <a:gd name="connsiteY10" fmla="*/ 138129 h 391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761" h="391668">
                  <a:moveTo>
                    <a:pt x="436154" y="138129"/>
                  </a:moveTo>
                  <a:cubicBezTo>
                    <a:pt x="395937" y="172789"/>
                    <a:pt x="249622" y="165910"/>
                    <a:pt x="177391" y="207979"/>
                  </a:cubicBezTo>
                  <a:cubicBezTo>
                    <a:pt x="105160" y="250048"/>
                    <a:pt x="16524" y="379959"/>
                    <a:pt x="2766" y="390542"/>
                  </a:cubicBezTo>
                  <a:cubicBezTo>
                    <a:pt x="-10992" y="401125"/>
                    <a:pt x="27637" y="335244"/>
                    <a:pt x="94841" y="271479"/>
                  </a:cubicBezTo>
                  <a:cubicBezTo>
                    <a:pt x="162045" y="207714"/>
                    <a:pt x="371330" y="38381"/>
                    <a:pt x="405991" y="7954"/>
                  </a:cubicBezTo>
                  <a:cubicBezTo>
                    <a:pt x="440652" y="-22473"/>
                    <a:pt x="324500" y="69073"/>
                    <a:pt x="302804" y="88917"/>
                  </a:cubicBezTo>
                  <a:cubicBezTo>
                    <a:pt x="281108" y="108761"/>
                    <a:pt x="259677" y="131250"/>
                    <a:pt x="275816" y="127017"/>
                  </a:cubicBezTo>
                  <a:cubicBezTo>
                    <a:pt x="291955" y="122784"/>
                    <a:pt x="382178" y="62194"/>
                    <a:pt x="399641" y="63517"/>
                  </a:cubicBezTo>
                  <a:cubicBezTo>
                    <a:pt x="417104" y="64840"/>
                    <a:pt x="377416" y="145537"/>
                    <a:pt x="380591" y="134954"/>
                  </a:cubicBezTo>
                  <a:cubicBezTo>
                    <a:pt x="383766" y="124371"/>
                    <a:pt x="410224" y="1604"/>
                    <a:pt x="418691" y="17"/>
                  </a:cubicBezTo>
                  <a:cubicBezTo>
                    <a:pt x="427158" y="-1570"/>
                    <a:pt x="476371" y="103469"/>
                    <a:pt x="436154" y="138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0" name="フリーフォーム: 図形 1589">
              <a:extLst>
                <a:ext uri="{FF2B5EF4-FFF2-40B4-BE49-F238E27FC236}">
                  <a16:creationId xmlns:a16="http://schemas.microsoft.com/office/drawing/2014/main" id="{11893766-75CF-4CEF-9379-896802CE935D}"/>
                </a:ext>
              </a:extLst>
            </p:cNvPr>
            <p:cNvSpPr/>
            <p:nvPr/>
          </p:nvSpPr>
          <p:spPr>
            <a:xfrm>
              <a:off x="1532462" y="4769823"/>
              <a:ext cx="721132" cy="174305"/>
            </a:xfrm>
            <a:custGeom>
              <a:avLst/>
              <a:gdLst>
                <a:gd name="connsiteX0" fmla="*/ 7413 w 721132"/>
                <a:gd name="connsiteY0" fmla="*/ 168890 h 174305"/>
                <a:gd name="connsiteX1" fmla="*/ 672576 w 721132"/>
                <a:gd name="connsiteY1" fmla="*/ 32365 h 174305"/>
                <a:gd name="connsiteX2" fmla="*/ 236013 w 721132"/>
                <a:gd name="connsiteY2" fmla="*/ 164127 h 174305"/>
                <a:gd name="connsiteX3" fmla="*/ 699563 w 721132"/>
                <a:gd name="connsiteY3" fmla="*/ 86340 h 174305"/>
                <a:gd name="connsiteX4" fmla="*/ 478901 w 721132"/>
                <a:gd name="connsiteY4" fmla="*/ 154602 h 174305"/>
                <a:gd name="connsiteX5" fmla="*/ 585263 w 721132"/>
                <a:gd name="connsiteY5" fmla="*/ 103802 h 174305"/>
                <a:gd name="connsiteX6" fmla="*/ 553513 w 721132"/>
                <a:gd name="connsiteY6" fmla="*/ 173652 h 174305"/>
                <a:gd name="connsiteX7" fmla="*/ 410638 w 721132"/>
                <a:gd name="connsiteY7" fmla="*/ 140315 h 174305"/>
                <a:gd name="connsiteX8" fmla="*/ 226488 w 721132"/>
                <a:gd name="connsiteY8" fmla="*/ 167302 h 174305"/>
                <a:gd name="connsiteX9" fmla="*/ 720201 w 721132"/>
                <a:gd name="connsiteY9" fmla="*/ 5377 h 174305"/>
                <a:gd name="connsiteX10" fmla="*/ 340788 w 721132"/>
                <a:gd name="connsiteY10" fmla="*/ 51415 h 174305"/>
                <a:gd name="connsiteX11" fmla="*/ 7413 w 721132"/>
                <a:gd name="connsiteY11" fmla="*/ 168890 h 17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21132" h="174305">
                  <a:moveTo>
                    <a:pt x="7413" y="168890"/>
                  </a:moveTo>
                  <a:cubicBezTo>
                    <a:pt x="62711" y="165715"/>
                    <a:pt x="634476" y="33159"/>
                    <a:pt x="672576" y="32365"/>
                  </a:cubicBezTo>
                  <a:cubicBezTo>
                    <a:pt x="710676" y="31571"/>
                    <a:pt x="231515" y="155131"/>
                    <a:pt x="236013" y="164127"/>
                  </a:cubicBezTo>
                  <a:cubicBezTo>
                    <a:pt x="240511" y="173123"/>
                    <a:pt x="659082" y="87927"/>
                    <a:pt x="699563" y="86340"/>
                  </a:cubicBezTo>
                  <a:cubicBezTo>
                    <a:pt x="740044" y="84753"/>
                    <a:pt x="497951" y="151692"/>
                    <a:pt x="478901" y="154602"/>
                  </a:cubicBezTo>
                  <a:cubicBezTo>
                    <a:pt x="459851" y="157512"/>
                    <a:pt x="572828" y="100627"/>
                    <a:pt x="585263" y="103802"/>
                  </a:cubicBezTo>
                  <a:cubicBezTo>
                    <a:pt x="597698" y="106977"/>
                    <a:pt x="582617" y="167567"/>
                    <a:pt x="553513" y="173652"/>
                  </a:cubicBezTo>
                  <a:cubicBezTo>
                    <a:pt x="524409" y="179737"/>
                    <a:pt x="465142" y="141373"/>
                    <a:pt x="410638" y="140315"/>
                  </a:cubicBezTo>
                  <a:cubicBezTo>
                    <a:pt x="356134" y="139257"/>
                    <a:pt x="174894" y="189792"/>
                    <a:pt x="226488" y="167302"/>
                  </a:cubicBezTo>
                  <a:cubicBezTo>
                    <a:pt x="278082" y="144812"/>
                    <a:pt x="701151" y="24691"/>
                    <a:pt x="720201" y="5377"/>
                  </a:cubicBezTo>
                  <a:cubicBezTo>
                    <a:pt x="739251" y="-13937"/>
                    <a:pt x="461173" y="22840"/>
                    <a:pt x="340788" y="51415"/>
                  </a:cubicBezTo>
                  <a:cubicBezTo>
                    <a:pt x="220403" y="79990"/>
                    <a:pt x="-47885" y="172065"/>
                    <a:pt x="7413" y="1688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1" name="フリーフォーム: 図形 1590">
              <a:extLst>
                <a:ext uri="{FF2B5EF4-FFF2-40B4-BE49-F238E27FC236}">
                  <a16:creationId xmlns:a16="http://schemas.microsoft.com/office/drawing/2014/main" id="{E492014D-4A86-4626-85E2-2C3783BE1199}"/>
                </a:ext>
              </a:extLst>
            </p:cNvPr>
            <p:cNvSpPr/>
            <p:nvPr/>
          </p:nvSpPr>
          <p:spPr>
            <a:xfrm>
              <a:off x="1741381" y="4993848"/>
              <a:ext cx="308182" cy="503452"/>
            </a:xfrm>
            <a:custGeom>
              <a:avLst/>
              <a:gdLst>
                <a:gd name="connsiteX0" fmla="*/ 308082 w 308182"/>
                <a:gd name="connsiteY0" fmla="*/ 189340 h 503452"/>
                <a:gd name="connsiteX1" fmla="*/ 179494 w 308182"/>
                <a:gd name="connsiteY1" fmla="*/ 322690 h 503452"/>
                <a:gd name="connsiteX2" fmla="*/ 150919 w 308182"/>
                <a:gd name="connsiteY2" fmla="*/ 502077 h 503452"/>
                <a:gd name="connsiteX3" fmla="*/ 185844 w 308182"/>
                <a:gd name="connsiteY3" fmla="*/ 397302 h 503452"/>
                <a:gd name="connsiteX4" fmla="*/ 225532 w 308182"/>
                <a:gd name="connsiteY4" fmla="*/ 248077 h 503452"/>
                <a:gd name="connsiteX5" fmla="*/ 44557 w 308182"/>
                <a:gd name="connsiteY5" fmla="*/ 198865 h 503452"/>
                <a:gd name="connsiteX6" fmla="*/ 19157 w 308182"/>
                <a:gd name="connsiteY6" fmla="*/ 386190 h 503452"/>
                <a:gd name="connsiteX7" fmla="*/ 3282 w 308182"/>
                <a:gd name="connsiteY7" fmla="*/ 200452 h 503452"/>
                <a:gd name="connsiteX8" fmla="*/ 85832 w 308182"/>
                <a:gd name="connsiteY8" fmla="*/ 3602 h 503452"/>
                <a:gd name="connsiteX9" fmla="*/ 111232 w 308182"/>
                <a:gd name="connsiteY9" fmla="*/ 81390 h 503452"/>
                <a:gd name="connsiteX10" fmla="*/ 200132 w 308182"/>
                <a:gd name="connsiteY10" fmla="*/ 186165 h 503452"/>
                <a:gd name="connsiteX11" fmla="*/ 308082 w 308182"/>
                <a:gd name="connsiteY11" fmla="*/ 189340 h 50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8182" h="503452">
                  <a:moveTo>
                    <a:pt x="308082" y="189340"/>
                  </a:moveTo>
                  <a:cubicBezTo>
                    <a:pt x="304642" y="212094"/>
                    <a:pt x="205688" y="270567"/>
                    <a:pt x="179494" y="322690"/>
                  </a:cubicBezTo>
                  <a:cubicBezTo>
                    <a:pt x="153300" y="374813"/>
                    <a:pt x="149861" y="489642"/>
                    <a:pt x="150919" y="502077"/>
                  </a:cubicBezTo>
                  <a:cubicBezTo>
                    <a:pt x="151977" y="514512"/>
                    <a:pt x="173409" y="439635"/>
                    <a:pt x="185844" y="397302"/>
                  </a:cubicBezTo>
                  <a:cubicBezTo>
                    <a:pt x="198279" y="354969"/>
                    <a:pt x="249080" y="281150"/>
                    <a:pt x="225532" y="248077"/>
                  </a:cubicBezTo>
                  <a:cubicBezTo>
                    <a:pt x="201984" y="215004"/>
                    <a:pt x="78953" y="175846"/>
                    <a:pt x="44557" y="198865"/>
                  </a:cubicBezTo>
                  <a:cubicBezTo>
                    <a:pt x="10161" y="221884"/>
                    <a:pt x="26036" y="385926"/>
                    <a:pt x="19157" y="386190"/>
                  </a:cubicBezTo>
                  <a:cubicBezTo>
                    <a:pt x="12278" y="386454"/>
                    <a:pt x="-7831" y="264217"/>
                    <a:pt x="3282" y="200452"/>
                  </a:cubicBezTo>
                  <a:cubicBezTo>
                    <a:pt x="14394" y="136687"/>
                    <a:pt x="67840" y="23446"/>
                    <a:pt x="85832" y="3602"/>
                  </a:cubicBezTo>
                  <a:cubicBezTo>
                    <a:pt x="103824" y="-16242"/>
                    <a:pt x="92182" y="50963"/>
                    <a:pt x="111232" y="81390"/>
                  </a:cubicBezTo>
                  <a:cubicBezTo>
                    <a:pt x="130282" y="111817"/>
                    <a:pt x="174997" y="167644"/>
                    <a:pt x="200132" y="186165"/>
                  </a:cubicBezTo>
                  <a:cubicBezTo>
                    <a:pt x="225267" y="204686"/>
                    <a:pt x="311522" y="166586"/>
                    <a:pt x="308082" y="1893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2" name="フリーフォーム: 図形 1591">
              <a:extLst>
                <a:ext uri="{FF2B5EF4-FFF2-40B4-BE49-F238E27FC236}">
                  <a16:creationId xmlns:a16="http://schemas.microsoft.com/office/drawing/2014/main" id="{9F1DB0B3-72F9-411D-B304-5E36FF4B5FFD}"/>
                </a:ext>
              </a:extLst>
            </p:cNvPr>
            <p:cNvSpPr/>
            <p:nvPr/>
          </p:nvSpPr>
          <p:spPr>
            <a:xfrm>
              <a:off x="1992513" y="4760676"/>
              <a:ext cx="524152" cy="211551"/>
            </a:xfrm>
            <a:custGeom>
              <a:avLst/>
              <a:gdLst>
                <a:gd name="connsiteX0" fmla="*/ 1387 w 524152"/>
                <a:gd name="connsiteY0" fmla="*/ 211374 h 211551"/>
                <a:gd name="connsiteX1" fmla="*/ 382387 w 524152"/>
                <a:gd name="connsiteY1" fmla="*/ 146287 h 211551"/>
                <a:gd name="connsiteX2" fmla="*/ 523675 w 524152"/>
                <a:gd name="connsiteY2" fmla="*/ 179624 h 211551"/>
                <a:gd name="connsiteX3" fmla="*/ 431600 w 524152"/>
                <a:gd name="connsiteY3" fmla="*/ 135174 h 211551"/>
                <a:gd name="connsiteX4" fmla="*/ 142675 w 524152"/>
                <a:gd name="connsiteY4" fmla="*/ 237 h 211551"/>
                <a:gd name="connsiteX5" fmla="*/ 425250 w 524152"/>
                <a:gd name="connsiteY5" fmla="*/ 101837 h 211551"/>
                <a:gd name="connsiteX6" fmla="*/ 277612 w 524152"/>
                <a:gd name="connsiteY6" fmla="*/ 81199 h 211551"/>
                <a:gd name="connsiteX7" fmla="*/ 255387 w 524152"/>
                <a:gd name="connsiteY7" fmla="*/ 122474 h 211551"/>
                <a:gd name="connsiteX8" fmla="*/ 1387 w 524152"/>
                <a:gd name="connsiteY8" fmla="*/ 211374 h 211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4152" h="211551">
                  <a:moveTo>
                    <a:pt x="1387" y="211374"/>
                  </a:moveTo>
                  <a:cubicBezTo>
                    <a:pt x="22554" y="215343"/>
                    <a:pt x="295339" y="151579"/>
                    <a:pt x="382387" y="146287"/>
                  </a:cubicBezTo>
                  <a:cubicBezTo>
                    <a:pt x="469435" y="140995"/>
                    <a:pt x="515473" y="181476"/>
                    <a:pt x="523675" y="179624"/>
                  </a:cubicBezTo>
                  <a:cubicBezTo>
                    <a:pt x="531877" y="177772"/>
                    <a:pt x="431600" y="135174"/>
                    <a:pt x="431600" y="135174"/>
                  </a:cubicBezTo>
                  <a:cubicBezTo>
                    <a:pt x="368100" y="105276"/>
                    <a:pt x="143733" y="5793"/>
                    <a:pt x="142675" y="237"/>
                  </a:cubicBezTo>
                  <a:cubicBezTo>
                    <a:pt x="141617" y="-5319"/>
                    <a:pt x="402761" y="88343"/>
                    <a:pt x="425250" y="101837"/>
                  </a:cubicBezTo>
                  <a:cubicBezTo>
                    <a:pt x="447739" y="115331"/>
                    <a:pt x="305922" y="77760"/>
                    <a:pt x="277612" y="81199"/>
                  </a:cubicBezTo>
                  <a:cubicBezTo>
                    <a:pt x="249302" y="84638"/>
                    <a:pt x="303277" y="101043"/>
                    <a:pt x="255387" y="122474"/>
                  </a:cubicBezTo>
                  <a:cubicBezTo>
                    <a:pt x="207497" y="143905"/>
                    <a:pt x="-19780" y="207405"/>
                    <a:pt x="1387" y="211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3" name="フリーフォーム: 図形 1592">
              <a:extLst>
                <a:ext uri="{FF2B5EF4-FFF2-40B4-BE49-F238E27FC236}">
                  <a16:creationId xmlns:a16="http://schemas.microsoft.com/office/drawing/2014/main" id="{4AA1D26F-A6D2-44EC-9719-4DA80ED317A3}"/>
                </a:ext>
              </a:extLst>
            </p:cNvPr>
            <p:cNvSpPr/>
            <p:nvPr/>
          </p:nvSpPr>
          <p:spPr>
            <a:xfrm>
              <a:off x="1974931" y="4957270"/>
              <a:ext cx="469026" cy="533877"/>
            </a:xfrm>
            <a:custGeom>
              <a:avLst/>
              <a:gdLst>
                <a:gd name="connsiteX0" fmla="*/ 466644 w 469026"/>
                <a:gd name="connsiteY0" fmla="*/ 2080 h 533877"/>
                <a:gd name="connsiteX1" fmla="*/ 326944 w 469026"/>
                <a:gd name="connsiteY1" fmla="*/ 87805 h 533877"/>
                <a:gd name="connsiteX2" fmla="*/ 182482 w 469026"/>
                <a:gd name="connsiteY2" fmla="*/ 102093 h 533877"/>
                <a:gd name="connsiteX3" fmla="*/ 41194 w 469026"/>
                <a:gd name="connsiteY3" fmla="*/ 119555 h 533877"/>
                <a:gd name="connsiteX4" fmla="*/ 261857 w 469026"/>
                <a:gd name="connsiteY4" fmla="*/ 119555 h 533877"/>
                <a:gd name="connsiteX5" fmla="*/ 169782 w 469026"/>
                <a:gd name="connsiteY5" fmla="*/ 181468 h 533877"/>
                <a:gd name="connsiteX6" fmla="*/ 15794 w 469026"/>
                <a:gd name="connsiteY6" fmla="*/ 422768 h 533877"/>
                <a:gd name="connsiteX7" fmla="*/ 112632 w 469026"/>
                <a:gd name="connsiteY7" fmla="*/ 216393 h 533877"/>
                <a:gd name="connsiteX8" fmla="*/ 1507 w 469026"/>
                <a:gd name="connsiteY8" fmla="*/ 529130 h 533877"/>
                <a:gd name="connsiteX9" fmla="*/ 63419 w 469026"/>
                <a:gd name="connsiteY9" fmla="*/ 386255 h 533877"/>
                <a:gd name="connsiteX10" fmla="*/ 266619 w 469026"/>
                <a:gd name="connsiteY10" fmla="*/ 130668 h 533877"/>
                <a:gd name="connsiteX11" fmla="*/ 206294 w 469026"/>
                <a:gd name="connsiteY11" fmla="*/ 186230 h 533877"/>
                <a:gd name="connsiteX12" fmla="*/ 466644 w 469026"/>
                <a:gd name="connsiteY12" fmla="*/ 2080 h 53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026" h="533877">
                  <a:moveTo>
                    <a:pt x="466644" y="2080"/>
                  </a:moveTo>
                  <a:cubicBezTo>
                    <a:pt x="486752" y="-14324"/>
                    <a:pt x="374304" y="71136"/>
                    <a:pt x="326944" y="87805"/>
                  </a:cubicBezTo>
                  <a:cubicBezTo>
                    <a:pt x="279584" y="104474"/>
                    <a:pt x="182482" y="102093"/>
                    <a:pt x="182482" y="102093"/>
                  </a:cubicBezTo>
                  <a:cubicBezTo>
                    <a:pt x="134857" y="107385"/>
                    <a:pt x="27965" y="116645"/>
                    <a:pt x="41194" y="119555"/>
                  </a:cubicBezTo>
                  <a:cubicBezTo>
                    <a:pt x="54423" y="122465"/>
                    <a:pt x="240426" y="109236"/>
                    <a:pt x="261857" y="119555"/>
                  </a:cubicBezTo>
                  <a:cubicBezTo>
                    <a:pt x="283288" y="129874"/>
                    <a:pt x="210792" y="130933"/>
                    <a:pt x="169782" y="181468"/>
                  </a:cubicBezTo>
                  <a:cubicBezTo>
                    <a:pt x="128771" y="232004"/>
                    <a:pt x="25319" y="416947"/>
                    <a:pt x="15794" y="422768"/>
                  </a:cubicBezTo>
                  <a:cubicBezTo>
                    <a:pt x="6269" y="428589"/>
                    <a:pt x="115013" y="198666"/>
                    <a:pt x="112632" y="216393"/>
                  </a:cubicBezTo>
                  <a:cubicBezTo>
                    <a:pt x="110251" y="234120"/>
                    <a:pt x="9709" y="500820"/>
                    <a:pt x="1507" y="529130"/>
                  </a:cubicBezTo>
                  <a:cubicBezTo>
                    <a:pt x="-6695" y="557440"/>
                    <a:pt x="19234" y="452665"/>
                    <a:pt x="63419" y="386255"/>
                  </a:cubicBezTo>
                  <a:cubicBezTo>
                    <a:pt x="107604" y="319845"/>
                    <a:pt x="242807" y="164005"/>
                    <a:pt x="266619" y="130668"/>
                  </a:cubicBezTo>
                  <a:cubicBezTo>
                    <a:pt x="290431" y="97331"/>
                    <a:pt x="174015" y="206338"/>
                    <a:pt x="206294" y="186230"/>
                  </a:cubicBezTo>
                  <a:cubicBezTo>
                    <a:pt x="238573" y="166122"/>
                    <a:pt x="446536" y="18484"/>
                    <a:pt x="466644" y="20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15" name="フリーフォーム: 図形 614">
            <a:extLst>
              <a:ext uri="{FF2B5EF4-FFF2-40B4-BE49-F238E27FC236}">
                <a16:creationId xmlns:a16="http://schemas.microsoft.com/office/drawing/2014/main" id="{79C0184B-121A-4EAA-B9A3-A14CE320D7B1}"/>
              </a:ext>
            </a:extLst>
          </p:cNvPr>
          <p:cNvSpPr/>
          <p:nvPr/>
        </p:nvSpPr>
        <p:spPr>
          <a:xfrm>
            <a:off x="5112773" y="3251116"/>
            <a:ext cx="1842697" cy="1492413"/>
          </a:xfrm>
          <a:custGeom>
            <a:avLst/>
            <a:gdLst>
              <a:gd name="connsiteX0" fmla="*/ 1825660 w 1842697"/>
              <a:gd name="connsiteY0" fmla="*/ 84 h 1492413"/>
              <a:gd name="connsiteX1" fmla="*/ 1652094 w 1842697"/>
              <a:gd name="connsiteY1" fmla="*/ 364151 h 1492413"/>
              <a:gd name="connsiteX2" fmla="*/ 915494 w 1842697"/>
              <a:gd name="connsiteY2" fmla="*/ 944117 h 1492413"/>
              <a:gd name="connsiteX3" fmla="*/ 1343060 w 1842697"/>
              <a:gd name="connsiteY3" fmla="*/ 622384 h 1492413"/>
              <a:gd name="connsiteX4" fmla="*/ 1707127 w 1842697"/>
              <a:gd name="connsiteY4" fmla="*/ 359917 h 1492413"/>
              <a:gd name="connsiteX5" fmla="*/ 1304960 w 1842697"/>
              <a:gd name="connsiteY5" fmla="*/ 694351 h 1492413"/>
              <a:gd name="connsiteX6" fmla="*/ 22260 w 1842697"/>
              <a:gd name="connsiteY6" fmla="*/ 1473284 h 1492413"/>
              <a:gd name="connsiteX7" fmla="*/ 547194 w 1842697"/>
              <a:gd name="connsiteY7" fmla="*/ 1219284 h 1492413"/>
              <a:gd name="connsiteX8" fmla="*/ 1271094 w 1842697"/>
              <a:gd name="connsiteY8" fmla="*/ 834051 h 1492413"/>
              <a:gd name="connsiteX9" fmla="*/ 1774860 w 1842697"/>
              <a:gd name="connsiteY9" fmla="*/ 393784 h 1492413"/>
              <a:gd name="connsiteX10" fmla="*/ 1825660 w 1842697"/>
              <a:gd name="connsiteY10" fmla="*/ 84 h 149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2697" h="1492413">
                <a:moveTo>
                  <a:pt x="1825660" y="84"/>
                </a:moveTo>
                <a:cubicBezTo>
                  <a:pt x="1805199" y="-4855"/>
                  <a:pt x="1803788" y="206812"/>
                  <a:pt x="1652094" y="364151"/>
                </a:cubicBezTo>
                <a:cubicBezTo>
                  <a:pt x="1500400" y="521490"/>
                  <a:pt x="967000" y="901078"/>
                  <a:pt x="915494" y="944117"/>
                </a:cubicBezTo>
                <a:cubicBezTo>
                  <a:pt x="863988" y="987156"/>
                  <a:pt x="1211121" y="719751"/>
                  <a:pt x="1343060" y="622384"/>
                </a:cubicBezTo>
                <a:cubicBezTo>
                  <a:pt x="1474999" y="525017"/>
                  <a:pt x="1713477" y="347923"/>
                  <a:pt x="1707127" y="359917"/>
                </a:cubicBezTo>
                <a:cubicBezTo>
                  <a:pt x="1700777" y="371912"/>
                  <a:pt x="1585771" y="508790"/>
                  <a:pt x="1304960" y="694351"/>
                </a:cubicBezTo>
                <a:cubicBezTo>
                  <a:pt x="1024149" y="879912"/>
                  <a:pt x="148554" y="1385795"/>
                  <a:pt x="22260" y="1473284"/>
                </a:cubicBezTo>
                <a:cubicBezTo>
                  <a:pt x="-104034" y="1560773"/>
                  <a:pt x="339055" y="1325823"/>
                  <a:pt x="547194" y="1219284"/>
                </a:cubicBezTo>
                <a:cubicBezTo>
                  <a:pt x="755333" y="1112745"/>
                  <a:pt x="1066483" y="971634"/>
                  <a:pt x="1271094" y="834051"/>
                </a:cubicBezTo>
                <a:cubicBezTo>
                  <a:pt x="1475705" y="696468"/>
                  <a:pt x="1684549" y="527134"/>
                  <a:pt x="1774860" y="393784"/>
                </a:cubicBezTo>
                <a:cubicBezTo>
                  <a:pt x="1865171" y="260434"/>
                  <a:pt x="1846121" y="5023"/>
                  <a:pt x="1825660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6" name="フリーフォーム: 図形 615">
            <a:extLst>
              <a:ext uri="{FF2B5EF4-FFF2-40B4-BE49-F238E27FC236}">
                <a16:creationId xmlns:a16="http://schemas.microsoft.com/office/drawing/2014/main" id="{B9E7ACAB-C9CD-4ACE-949D-3C285555FA2D}"/>
              </a:ext>
            </a:extLst>
          </p:cNvPr>
          <p:cNvSpPr/>
          <p:nvPr/>
        </p:nvSpPr>
        <p:spPr>
          <a:xfrm>
            <a:off x="6938494" y="3130738"/>
            <a:ext cx="342381" cy="762915"/>
          </a:xfrm>
          <a:custGeom>
            <a:avLst/>
            <a:gdLst>
              <a:gd name="connsiteX0" fmla="*/ 224306 w 342381"/>
              <a:gd name="connsiteY0" fmla="*/ 3622 h 762915"/>
              <a:gd name="connsiteX1" fmla="*/ 290346 w 342381"/>
              <a:gd name="connsiteY1" fmla="*/ 410022 h 762915"/>
              <a:gd name="connsiteX2" fmla="*/ 786 w 342381"/>
              <a:gd name="connsiteY2" fmla="*/ 760542 h 762915"/>
              <a:gd name="connsiteX3" fmla="*/ 209066 w 342381"/>
              <a:gd name="connsiteY3" fmla="*/ 552262 h 762915"/>
              <a:gd name="connsiteX4" fmla="*/ 341146 w 342381"/>
              <a:gd name="connsiteY4" fmla="*/ 328742 h 762915"/>
              <a:gd name="connsiteX5" fmla="*/ 132866 w 342381"/>
              <a:gd name="connsiteY5" fmla="*/ 69662 h 762915"/>
              <a:gd name="connsiteX6" fmla="*/ 224306 w 342381"/>
              <a:gd name="connsiteY6" fmla="*/ 201742 h 762915"/>
              <a:gd name="connsiteX7" fmla="*/ 224306 w 342381"/>
              <a:gd name="connsiteY7" fmla="*/ 3622 h 76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81" h="762915">
                <a:moveTo>
                  <a:pt x="224306" y="3622"/>
                </a:moveTo>
                <a:cubicBezTo>
                  <a:pt x="235313" y="38335"/>
                  <a:pt x="327599" y="283869"/>
                  <a:pt x="290346" y="410022"/>
                </a:cubicBezTo>
                <a:cubicBezTo>
                  <a:pt x="253093" y="536175"/>
                  <a:pt x="14333" y="736835"/>
                  <a:pt x="786" y="760542"/>
                </a:cubicBezTo>
                <a:cubicBezTo>
                  <a:pt x="-12761" y="784249"/>
                  <a:pt x="152339" y="624229"/>
                  <a:pt x="209066" y="552262"/>
                </a:cubicBezTo>
                <a:cubicBezTo>
                  <a:pt x="265793" y="480295"/>
                  <a:pt x="353846" y="409175"/>
                  <a:pt x="341146" y="328742"/>
                </a:cubicBezTo>
                <a:cubicBezTo>
                  <a:pt x="328446" y="248309"/>
                  <a:pt x="152339" y="90829"/>
                  <a:pt x="132866" y="69662"/>
                </a:cubicBezTo>
                <a:cubicBezTo>
                  <a:pt x="113393" y="48495"/>
                  <a:pt x="209913" y="208515"/>
                  <a:pt x="224306" y="201742"/>
                </a:cubicBezTo>
                <a:cubicBezTo>
                  <a:pt x="238699" y="194969"/>
                  <a:pt x="213299" y="-31091"/>
                  <a:pt x="224306" y="3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7" name="フリーフォーム: 図形 616">
            <a:extLst>
              <a:ext uri="{FF2B5EF4-FFF2-40B4-BE49-F238E27FC236}">
                <a16:creationId xmlns:a16="http://schemas.microsoft.com/office/drawing/2014/main" id="{7BE1EE20-E0D1-418E-997F-0D5F3E31B1AB}"/>
              </a:ext>
            </a:extLst>
          </p:cNvPr>
          <p:cNvSpPr/>
          <p:nvPr/>
        </p:nvSpPr>
        <p:spPr>
          <a:xfrm>
            <a:off x="4485493" y="4104638"/>
            <a:ext cx="1027197" cy="910555"/>
          </a:xfrm>
          <a:custGeom>
            <a:avLst/>
            <a:gdLst>
              <a:gd name="connsiteX0" fmla="*/ 1011067 w 1027197"/>
              <a:gd name="connsiteY0" fmla="*/ 2 h 910555"/>
              <a:gd name="connsiteX1" fmla="*/ 411627 w 1027197"/>
              <a:gd name="connsiteY1" fmla="*/ 309882 h 910555"/>
              <a:gd name="connsiteX2" fmla="*/ 86507 w 1027197"/>
              <a:gd name="connsiteY2" fmla="*/ 523242 h 910555"/>
              <a:gd name="connsiteX3" fmla="*/ 162707 w 1027197"/>
              <a:gd name="connsiteY3" fmla="*/ 533402 h 910555"/>
              <a:gd name="connsiteX4" fmla="*/ 330347 w 1027197"/>
              <a:gd name="connsiteY4" fmla="*/ 584202 h 910555"/>
              <a:gd name="connsiteX5" fmla="*/ 548787 w 1027197"/>
              <a:gd name="connsiteY5" fmla="*/ 904242 h 910555"/>
              <a:gd name="connsiteX6" fmla="*/ 660547 w 1027197"/>
              <a:gd name="connsiteY6" fmla="*/ 777242 h 910555"/>
              <a:gd name="connsiteX7" fmla="*/ 1026307 w 1027197"/>
              <a:gd name="connsiteY7" fmla="*/ 538482 h 910555"/>
              <a:gd name="connsiteX8" fmla="*/ 543707 w 1027197"/>
              <a:gd name="connsiteY8" fmla="*/ 894082 h 910555"/>
              <a:gd name="connsiteX9" fmla="*/ 259227 w 1027197"/>
              <a:gd name="connsiteY9" fmla="*/ 655322 h 910555"/>
              <a:gd name="connsiteX10" fmla="*/ 147 w 1027197"/>
              <a:gd name="connsiteY10" fmla="*/ 558802 h 910555"/>
              <a:gd name="connsiteX11" fmla="*/ 294787 w 1027197"/>
              <a:gd name="connsiteY11" fmla="*/ 467362 h 910555"/>
              <a:gd name="connsiteX12" fmla="*/ 635147 w 1027197"/>
              <a:gd name="connsiteY12" fmla="*/ 314962 h 910555"/>
              <a:gd name="connsiteX13" fmla="*/ 1011067 w 1027197"/>
              <a:gd name="connsiteY13" fmla="*/ 2 h 91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7197" h="910555">
                <a:moveTo>
                  <a:pt x="1011067" y="2"/>
                </a:moveTo>
                <a:cubicBezTo>
                  <a:pt x="973814" y="-845"/>
                  <a:pt x="565720" y="222675"/>
                  <a:pt x="411627" y="309882"/>
                </a:cubicBezTo>
                <a:cubicBezTo>
                  <a:pt x="257534" y="397089"/>
                  <a:pt x="127994" y="485989"/>
                  <a:pt x="86507" y="523242"/>
                </a:cubicBezTo>
                <a:cubicBezTo>
                  <a:pt x="45020" y="560495"/>
                  <a:pt x="122067" y="523242"/>
                  <a:pt x="162707" y="533402"/>
                </a:cubicBezTo>
                <a:cubicBezTo>
                  <a:pt x="203347" y="543562"/>
                  <a:pt x="266000" y="522395"/>
                  <a:pt x="330347" y="584202"/>
                </a:cubicBezTo>
                <a:cubicBezTo>
                  <a:pt x="394694" y="646009"/>
                  <a:pt x="493754" y="872069"/>
                  <a:pt x="548787" y="904242"/>
                </a:cubicBezTo>
                <a:cubicBezTo>
                  <a:pt x="603820" y="936415"/>
                  <a:pt x="580960" y="838202"/>
                  <a:pt x="660547" y="777242"/>
                </a:cubicBezTo>
                <a:cubicBezTo>
                  <a:pt x="740134" y="716282"/>
                  <a:pt x="1045780" y="519009"/>
                  <a:pt x="1026307" y="538482"/>
                </a:cubicBezTo>
                <a:cubicBezTo>
                  <a:pt x="1006834" y="557955"/>
                  <a:pt x="671554" y="874609"/>
                  <a:pt x="543707" y="894082"/>
                </a:cubicBezTo>
                <a:cubicBezTo>
                  <a:pt x="415860" y="913555"/>
                  <a:pt x="349820" y="711202"/>
                  <a:pt x="259227" y="655322"/>
                </a:cubicBezTo>
                <a:cubicBezTo>
                  <a:pt x="168634" y="599442"/>
                  <a:pt x="-5780" y="590129"/>
                  <a:pt x="147" y="558802"/>
                </a:cubicBezTo>
                <a:cubicBezTo>
                  <a:pt x="6074" y="527475"/>
                  <a:pt x="188954" y="508002"/>
                  <a:pt x="294787" y="467362"/>
                </a:cubicBezTo>
                <a:cubicBezTo>
                  <a:pt x="400620" y="426722"/>
                  <a:pt x="515767" y="389469"/>
                  <a:pt x="635147" y="314962"/>
                </a:cubicBezTo>
                <a:cubicBezTo>
                  <a:pt x="754527" y="240455"/>
                  <a:pt x="1048320" y="849"/>
                  <a:pt x="101106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8" name="フリーフォーム: 図形 617">
            <a:extLst>
              <a:ext uri="{FF2B5EF4-FFF2-40B4-BE49-F238E27FC236}">
                <a16:creationId xmlns:a16="http://schemas.microsoft.com/office/drawing/2014/main" id="{A2ECB4E1-DFD5-4A65-B8C6-2A79EE20F446}"/>
              </a:ext>
            </a:extLst>
          </p:cNvPr>
          <p:cNvSpPr/>
          <p:nvPr/>
        </p:nvSpPr>
        <p:spPr>
          <a:xfrm>
            <a:off x="5289713" y="3314623"/>
            <a:ext cx="701147" cy="609685"/>
          </a:xfrm>
          <a:custGeom>
            <a:avLst/>
            <a:gdLst>
              <a:gd name="connsiteX0" fmla="*/ 700454 w 701147"/>
              <a:gd name="connsiteY0" fmla="*/ 77 h 609685"/>
              <a:gd name="connsiteX1" fmla="*/ 251720 w 701147"/>
              <a:gd name="connsiteY1" fmla="*/ 173644 h 609685"/>
              <a:gd name="connsiteX2" fmla="*/ 1954 w 701147"/>
              <a:gd name="connsiteY2" fmla="*/ 609677 h 609685"/>
              <a:gd name="connsiteX3" fmla="*/ 133187 w 701147"/>
              <a:gd name="connsiteY3" fmla="*/ 186344 h 609685"/>
              <a:gd name="connsiteX4" fmla="*/ 90854 w 701147"/>
              <a:gd name="connsiteY4" fmla="*/ 431877 h 609685"/>
              <a:gd name="connsiteX5" fmla="*/ 141654 w 701147"/>
              <a:gd name="connsiteY5" fmla="*/ 190577 h 609685"/>
              <a:gd name="connsiteX6" fmla="*/ 700454 w 701147"/>
              <a:gd name="connsiteY6" fmla="*/ 77 h 6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147" h="609685">
                <a:moveTo>
                  <a:pt x="700454" y="77"/>
                </a:moveTo>
                <a:cubicBezTo>
                  <a:pt x="718798" y="-2745"/>
                  <a:pt x="368137" y="72044"/>
                  <a:pt x="251720" y="173644"/>
                </a:cubicBezTo>
                <a:cubicBezTo>
                  <a:pt x="135303" y="275244"/>
                  <a:pt x="21709" y="607560"/>
                  <a:pt x="1954" y="609677"/>
                </a:cubicBezTo>
                <a:cubicBezTo>
                  <a:pt x="-17801" y="611794"/>
                  <a:pt x="118370" y="215977"/>
                  <a:pt x="133187" y="186344"/>
                </a:cubicBezTo>
                <a:cubicBezTo>
                  <a:pt x="148004" y="156711"/>
                  <a:pt x="89443" y="431172"/>
                  <a:pt x="90854" y="431877"/>
                </a:cubicBezTo>
                <a:cubicBezTo>
                  <a:pt x="92265" y="432582"/>
                  <a:pt x="35115" y="263249"/>
                  <a:pt x="141654" y="190577"/>
                </a:cubicBezTo>
                <a:cubicBezTo>
                  <a:pt x="248193" y="117905"/>
                  <a:pt x="682110" y="2899"/>
                  <a:pt x="700454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9" name="フリーフォーム: 図形 618">
            <a:extLst>
              <a:ext uri="{FF2B5EF4-FFF2-40B4-BE49-F238E27FC236}">
                <a16:creationId xmlns:a16="http://schemas.microsoft.com/office/drawing/2014/main" id="{5728A7AC-00F7-4D8D-A6C6-499049897EEF}"/>
              </a:ext>
            </a:extLst>
          </p:cNvPr>
          <p:cNvSpPr/>
          <p:nvPr/>
        </p:nvSpPr>
        <p:spPr>
          <a:xfrm>
            <a:off x="5617827" y="2831839"/>
            <a:ext cx="1670632" cy="466087"/>
          </a:xfrm>
          <a:custGeom>
            <a:avLst/>
            <a:gdLst>
              <a:gd name="connsiteX0" fmla="*/ 1646573 w 1670632"/>
              <a:gd name="connsiteY0" fmla="*/ 4494 h 466087"/>
              <a:gd name="connsiteX1" fmla="*/ 1600006 w 1670632"/>
              <a:gd name="connsiteY1" fmla="*/ 29894 h 466087"/>
              <a:gd name="connsiteX2" fmla="*/ 478173 w 1670632"/>
              <a:gd name="connsiteY2" fmla="*/ 377028 h 466087"/>
              <a:gd name="connsiteX3" fmla="*/ 4040 w 1670632"/>
              <a:gd name="connsiteY3" fmla="*/ 465928 h 466087"/>
              <a:gd name="connsiteX4" fmla="*/ 711006 w 1670632"/>
              <a:gd name="connsiteY4" fmla="*/ 364328 h 466087"/>
              <a:gd name="connsiteX5" fmla="*/ 694073 w 1670632"/>
              <a:gd name="connsiteY5" fmla="*/ 368561 h 466087"/>
              <a:gd name="connsiteX6" fmla="*/ 194540 w 1670632"/>
              <a:gd name="connsiteY6" fmla="*/ 410894 h 466087"/>
              <a:gd name="connsiteX7" fmla="*/ 626340 w 1670632"/>
              <a:gd name="connsiteY7" fmla="*/ 228861 h 466087"/>
              <a:gd name="connsiteX8" fmla="*/ 825306 w 1670632"/>
              <a:gd name="connsiteY8" fmla="*/ 186528 h 466087"/>
              <a:gd name="connsiteX9" fmla="*/ 1646573 w 1670632"/>
              <a:gd name="connsiteY9" fmla="*/ 4494 h 46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0632" h="466087">
                <a:moveTo>
                  <a:pt x="1646573" y="4494"/>
                </a:moveTo>
                <a:cubicBezTo>
                  <a:pt x="1720656" y="-13851"/>
                  <a:pt x="1600006" y="29894"/>
                  <a:pt x="1600006" y="29894"/>
                </a:cubicBezTo>
                <a:cubicBezTo>
                  <a:pt x="1405273" y="91983"/>
                  <a:pt x="744167" y="304356"/>
                  <a:pt x="478173" y="377028"/>
                </a:cubicBezTo>
                <a:cubicBezTo>
                  <a:pt x="212179" y="449700"/>
                  <a:pt x="-34766" y="468045"/>
                  <a:pt x="4040" y="465928"/>
                </a:cubicBezTo>
                <a:cubicBezTo>
                  <a:pt x="42846" y="463811"/>
                  <a:pt x="596000" y="380556"/>
                  <a:pt x="711006" y="364328"/>
                </a:cubicBezTo>
                <a:cubicBezTo>
                  <a:pt x="826011" y="348100"/>
                  <a:pt x="694073" y="368561"/>
                  <a:pt x="694073" y="368561"/>
                </a:cubicBezTo>
                <a:cubicBezTo>
                  <a:pt x="607995" y="376322"/>
                  <a:pt x="205829" y="434177"/>
                  <a:pt x="194540" y="410894"/>
                </a:cubicBezTo>
                <a:cubicBezTo>
                  <a:pt x="183251" y="387611"/>
                  <a:pt x="521212" y="266255"/>
                  <a:pt x="626340" y="228861"/>
                </a:cubicBezTo>
                <a:cubicBezTo>
                  <a:pt x="731468" y="191467"/>
                  <a:pt x="825306" y="186528"/>
                  <a:pt x="825306" y="186528"/>
                </a:cubicBezTo>
                <a:lnTo>
                  <a:pt x="1646573" y="449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94" name="グループ化 1593">
            <a:extLst>
              <a:ext uri="{FF2B5EF4-FFF2-40B4-BE49-F238E27FC236}">
                <a16:creationId xmlns:a16="http://schemas.microsoft.com/office/drawing/2014/main" id="{5EBC609D-4EC3-49FE-BBEC-0757256587C8}"/>
              </a:ext>
            </a:extLst>
          </p:cNvPr>
          <p:cNvGrpSpPr/>
          <p:nvPr/>
        </p:nvGrpSpPr>
        <p:grpSpPr>
          <a:xfrm>
            <a:off x="8957625" y="425234"/>
            <a:ext cx="625671" cy="453513"/>
            <a:chOff x="3150785" y="2603485"/>
            <a:chExt cx="625671" cy="453513"/>
          </a:xfrm>
        </p:grpSpPr>
        <p:sp>
          <p:nvSpPr>
            <p:cNvPr id="1595" name="フリーフォーム: 図形 1594">
              <a:extLst>
                <a:ext uri="{FF2B5EF4-FFF2-40B4-BE49-F238E27FC236}">
                  <a16:creationId xmlns:a16="http://schemas.microsoft.com/office/drawing/2014/main" id="{7B06DCBF-043A-4869-AD5F-D43F368D0F94}"/>
                </a:ext>
              </a:extLst>
            </p:cNvPr>
            <p:cNvSpPr/>
            <p:nvPr/>
          </p:nvSpPr>
          <p:spPr>
            <a:xfrm>
              <a:off x="3168117" y="2603485"/>
              <a:ext cx="165973" cy="191739"/>
            </a:xfrm>
            <a:custGeom>
              <a:avLst/>
              <a:gdLst>
                <a:gd name="connsiteX0" fmla="*/ 152933 w 165973"/>
                <a:gd name="connsiteY0" fmla="*/ 15 h 191739"/>
                <a:gd name="connsiteX1" fmla="*/ 533 w 165973"/>
                <a:gd name="connsiteY1" fmla="*/ 182048 h 191739"/>
                <a:gd name="connsiteX2" fmla="*/ 104250 w 165973"/>
                <a:gd name="connsiteY2" fmla="*/ 167232 h 191739"/>
                <a:gd name="connsiteX3" fmla="*/ 150816 w 165973"/>
                <a:gd name="connsiteY3" fmla="*/ 171465 h 191739"/>
                <a:gd name="connsiteX4" fmla="*/ 152933 w 165973"/>
                <a:gd name="connsiteY4" fmla="*/ 15 h 19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973" h="191739">
                  <a:moveTo>
                    <a:pt x="152933" y="15"/>
                  </a:moveTo>
                  <a:cubicBezTo>
                    <a:pt x="127886" y="1779"/>
                    <a:pt x="8647" y="154179"/>
                    <a:pt x="533" y="182048"/>
                  </a:cubicBezTo>
                  <a:cubicBezTo>
                    <a:pt x="-7581" y="209918"/>
                    <a:pt x="79203" y="168996"/>
                    <a:pt x="104250" y="167232"/>
                  </a:cubicBezTo>
                  <a:cubicBezTo>
                    <a:pt x="129297" y="165468"/>
                    <a:pt x="140585" y="195101"/>
                    <a:pt x="150816" y="171465"/>
                  </a:cubicBezTo>
                  <a:cubicBezTo>
                    <a:pt x="161047" y="147829"/>
                    <a:pt x="177980" y="-1749"/>
                    <a:pt x="152933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6" name="フリーフォーム: 図形 1595">
              <a:extLst>
                <a:ext uri="{FF2B5EF4-FFF2-40B4-BE49-F238E27FC236}">
                  <a16:creationId xmlns:a16="http://schemas.microsoft.com/office/drawing/2014/main" id="{06165F87-1C06-4AE5-BD6D-CF8DA2BD59DF}"/>
                </a:ext>
              </a:extLst>
            </p:cNvPr>
            <p:cNvSpPr/>
            <p:nvPr/>
          </p:nvSpPr>
          <p:spPr>
            <a:xfrm>
              <a:off x="3150785" y="2784149"/>
              <a:ext cx="200608" cy="257604"/>
            </a:xfrm>
            <a:custGeom>
              <a:avLst/>
              <a:gdLst>
                <a:gd name="connsiteX0" fmla="*/ 100415 w 200608"/>
                <a:gd name="connsiteY0" fmla="*/ 3501 h 257604"/>
                <a:gd name="connsiteX1" fmla="*/ 932 w 200608"/>
                <a:gd name="connsiteY1" fmla="*/ 147434 h 257604"/>
                <a:gd name="connsiteX2" fmla="*/ 49615 w 200608"/>
                <a:gd name="connsiteY2" fmla="*/ 117801 h 257604"/>
                <a:gd name="connsiteX3" fmla="*/ 32682 w 200608"/>
                <a:gd name="connsiteY3" fmla="*/ 240568 h 257604"/>
                <a:gd name="connsiteX4" fmla="*/ 136398 w 200608"/>
                <a:gd name="connsiteY4" fmla="*/ 246918 h 257604"/>
                <a:gd name="connsiteX5" fmla="*/ 149098 w 200608"/>
                <a:gd name="connsiteY5" fmla="*/ 149551 h 257604"/>
                <a:gd name="connsiteX6" fmla="*/ 155448 w 200608"/>
                <a:gd name="connsiteY6" fmla="*/ 96634 h 257604"/>
                <a:gd name="connsiteX7" fmla="*/ 199898 w 200608"/>
                <a:gd name="connsiteY7" fmla="*/ 47951 h 257604"/>
                <a:gd name="connsiteX8" fmla="*/ 100415 w 200608"/>
                <a:gd name="connsiteY8" fmla="*/ 3501 h 25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608" h="257604">
                  <a:moveTo>
                    <a:pt x="100415" y="3501"/>
                  </a:moveTo>
                  <a:cubicBezTo>
                    <a:pt x="67254" y="20081"/>
                    <a:pt x="9399" y="128384"/>
                    <a:pt x="932" y="147434"/>
                  </a:cubicBezTo>
                  <a:cubicBezTo>
                    <a:pt x="-7535" y="166484"/>
                    <a:pt x="44323" y="102279"/>
                    <a:pt x="49615" y="117801"/>
                  </a:cubicBezTo>
                  <a:cubicBezTo>
                    <a:pt x="54907" y="133323"/>
                    <a:pt x="18218" y="219049"/>
                    <a:pt x="32682" y="240568"/>
                  </a:cubicBezTo>
                  <a:cubicBezTo>
                    <a:pt x="47146" y="262088"/>
                    <a:pt x="116995" y="262087"/>
                    <a:pt x="136398" y="246918"/>
                  </a:cubicBezTo>
                  <a:cubicBezTo>
                    <a:pt x="155801" y="231749"/>
                    <a:pt x="145923" y="174598"/>
                    <a:pt x="149098" y="149551"/>
                  </a:cubicBezTo>
                  <a:cubicBezTo>
                    <a:pt x="152273" y="124504"/>
                    <a:pt x="146981" y="113567"/>
                    <a:pt x="155448" y="96634"/>
                  </a:cubicBezTo>
                  <a:cubicBezTo>
                    <a:pt x="163915" y="79701"/>
                    <a:pt x="206601" y="62062"/>
                    <a:pt x="199898" y="47951"/>
                  </a:cubicBezTo>
                  <a:cubicBezTo>
                    <a:pt x="193195" y="33840"/>
                    <a:pt x="133576" y="-13079"/>
                    <a:pt x="100415" y="3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7" name="フリーフォーム: 図形 1596">
              <a:extLst>
                <a:ext uri="{FF2B5EF4-FFF2-40B4-BE49-F238E27FC236}">
                  <a16:creationId xmlns:a16="http://schemas.microsoft.com/office/drawing/2014/main" id="{BF261236-E7F1-40EC-BA29-AEAA12A2813A}"/>
                </a:ext>
              </a:extLst>
            </p:cNvPr>
            <p:cNvSpPr/>
            <p:nvPr/>
          </p:nvSpPr>
          <p:spPr>
            <a:xfrm>
              <a:off x="3404622" y="2676942"/>
              <a:ext cx="371834" cy="68996"/>
            </a:xfrm>
            <a:custGeom>
              <a:avLst/>
              <a:gdLst>
                <a:gd name="connsiteX0" fmla="*/ 3211 w 371834"/>
                <a:gd name="connsiteY0" fmla="*/ 4875 h 68996"/>
                <a:gd name="connsiteX1" fmla="*/ 356695 w 371834"/>
                <a:gd name="connsiteY1" fmla="*/ 9108 h 68996"/>
                <a:gd name="connsiteX2" fmla="*/ 295311 w 371834"/>
                <a:gd name="connsiteY2" fmla="*/ 47208 h 68996"/>
                <a:gd name="connsiteX3" fmla="*/ 187361 w 371834"/>
                <a:gd name="connsiteY3" fmla="*/ 68375 h 68996"/>
                <a:gd name="connsiteX4" fmla="*/ 3211 w 371834"/>
                <a:gd name="connsiteY4" fmla="*/ 4875 h 68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834" h="68996">
                  <a:moveTo>
                    <a:pt x="3211" y="4875"/>
                  </a:moveTo>
                  <a:cubicBezTo>
                    <a:pt x="31433" y="-5003"/>
                    <a:pt x="308012" y="2053"/>
                    <a:pt x="356695" y="9108"/>
                  </a:cubicBezTo>
                  <a:cubicBezTo>
                    <a:pt x="405378" y="16163"/>
                    <a:pt x="323533" y="37330"/>
                    <a:pt x="295311" y="47208"/>
                  </a:cubicBezTo>
                  <a:cubicBezTo>
                    <a:pt x="267089" y="57086"/>
                    <a:pt x="233928" y="72256"/>
                    <a:pt x="187361" y="68375"/>
                  </a:cubicBezTo>
                  <a:cubicBezTo>
                    <a:pt x="140794" y="64495"/>
                    <a:pt x="-25011" y="14753"/>
                    <a:pt x="3211" y="4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8" name="フリーフォーム: 図形 1597">
              <a:extLst>
                <a:ext uri="{FF2B5EF4-FFF2-40B4-BE49-F238E27FC236}">
                  <a16:creationId xmlns:a16="http://schemas.microsoft.com/office/drawing/2014/main" id="{D570DA17-F6E8-4996-8504-CBBCA1665133}"/>
                </a:ext>
              </a:extLst>
            </p:cNvPr>
            <p:cNvSpPr/>
            <p:nvPr/>
          </p:nvSpPr>
          <p:spPr>
            <a:xfrm>
              <a:off x="3363677" y="2783273"/>
              <a:ext cx="396758" cy="273725"/>
            </a:xfrm>
            <a:custGeom>
              <a:avLst/>
              <a:gdLst>
                <a:gd name="connsiteX0" fmla="*/ 3940 w 396758"/>
                <a:gd name="connsiteY0" fmla="*/ 2260 h 273725"/>
                <a:gd name="connsiteX1" fmla="*/ 382823 w 396758"/>
                <a:gd name="connsiteY1" fmla="*/ 17077 h 273725"/>
                <a:gd name="connsiteX2" fmla="*/ 310856 w 396758"/>
                <a:gd name="connsiteY2" fmla="*/ 36127 h 273725"/>
                <a:gd name="connsiteX3" fmla="*/ 272756 w 396758"/>
                <a:gd name="connsiteY3" fmla="*/ 211810 h 273725"/>
                <a:gd name="connsiteX4" fmla="*/ 272756 w 396758"/>
                <a:gd name="connsiteY4" fmla="*/ 273194 h 273725"/>
                <a:gd name="connsiteX5" fmla="*/ 166923 w 396758"/>
                <a:gd name="connsiteY5" fmla="*/ 237210 h 273725"/>
                <a:gd name="connsiteX6" fmla="*/ 160573 w 396758"/>
                <a:gd name="connsiteY6" fmla="*/ 163127 h 273725"/>
                <a:gd name="connsiteX7" fmla="*/ 183856 w 396758"/>
                <a:gd name="connsiteY7" fmla="*/ 67877 h 273725"/>
                <a:gd name="connsiteX8" fmla="*/ 3940 w 396758"/>
                <a:gd name="connsiteY8" fmla="*/ 2260 h 27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6758" h="273725">
                  <a:moveTo>
                    <a:pt x="3940" y="2260"/>
                  </a:moveTo>
                  <a:cubicBezTo>
                    <a:pt x="37101" y="-6207"/>
                    <a:pt x="331670" y="11433"/>
                    <a:pt x="382823" y="17077"/>
                  </a:cubicBezTo>
                  <a:cubicBezTo>
                    <a:pt x="433976" y="22721"/>
                    <a:pt x="329201" y="3671"/>
                    <a:pt x="310856" y="36127"/>
                  </a:cubicBezTo>
                  <a:cubicBezTo>
                    <a:pt x="292511" y="68583"/>
                    <a:pt x="279106" y="172299"/>
                    <a:pt x="272756" y="211810"/>
                  </a:cubicBezTo>
                  <a:cubicBezTo>
                    <a:pt x="266406" y="251321"/>
                    <a:pt x="290395" y="268961"/>
                    <a:pt x="272756" y="273194"/>
                  </a:cubicBezTo>
                  <a:cubicBezTo>
                    <a:pt x="255117" y="277427"/>
                    <a:pt x="185620" y="255554"/>
                    <a:pt x="166923" y="237210"/>
                  </a:cubicBezTo>
                  <a:cubicBezTo>
                    <a:pt x="148226" y="218866"/>
                    <a:pt x="157751" y="191349"/>
                    <a:pt x="160573" y="163127"/>
                  </a:cubicBezTo>
                  <a:cubicBezTo>
                    <a:pt x="163395" y="134905"/>
                    <a:pt x="210667" y="91866"/>
                    <a:pt x="183856" y="67877"/>
                  </a:cubicBezTo>
                  <a:cubicBezTo>
                    <a:pt x="157045" y="43888"/>
                    <a:pt x="-29221" y="10727"/>
                    <a:pt x="3940" y="22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99" name="グループ化 1598">
            <a:extLst>
              <a:ext uri="{FF2B5EF4-FFF2-40B4-BE49-F238E27FC236}">
                <a16:creationId xmlns:a16="http://schemas.microsoft.com/office/drawing/2014/main" id="{5F926146-F55C-4C60-AE1E-6B1576817BA1}"/>
              </a:ext>
            </a:extLst>
          </p:cNvPr>
          <p:cNvGrpSpPr/>
          <p:nvPr/>
        </p:nvGrpSpPr>
        <p:grpSpPr>
          <a:xfrm>
            <a:off x="8985911" y="1041801"/>
            <a:ext cx="561409" cy="357264"/>
            <a:chOff x="3781986" y="2695876"/>
            <a:chExt cx="561409" cy="357264"/>
          </a:xfrm>
        </p:grpSpPr>
        <p:sp>
          <p:nvSpPr>
            <p:cNvPr id="1600" name="フリーフォーム: 図形 1599">
              <a:extLst>
                <a:ext uri="{FF2B5EF4-FFF2-40B4-BE49-F238E27FC236}">
                  <a16:creationId xmlns:a16="http://schemas.microsoft.com/office/drawing/2014/main" id="{69F3FB67-109B-4686-A75D-267D440E3E00}"/>
                </a:ext>
              </a:extLst>
            </p:cNvPr>
            <p:cNvSpPr/>
            <p:nvPr/>
          </p:nvSpPr>
          <p:spPr>
            <a:xfrm>
              <a:off x="3805210" y="2695876"/>
              <a:ext cx="538185" cy="66676"/>
            </a:xfrm>
            <a:custGeom>
              <a:avLst/>
              <a:gdLst>
                <a:gd name="connsiteX0" fmla="*/ 15373 w 538185"/>
                <a:gd name="connsiteY0" fmla="*/ 2874 h 66676"/>
                <a:gd name="connsiteX1" fmla="*/ 74640 w 538185"/>
                <a:gd name="connsiteY1" fmla="*/ 11341 h 66676"/>
                <a:gd name="connsiteX2" fmla="*/ 502207 w 538185"/>
                <a:gd name="connsiteY2" fmla="*/ 15574 h 66676"/>
                <a:gd name="connsiteX3" fmla="*/ 485273 w 538185"/>
                <a:gd name="connsiteY3" fmla="*/ 43091 h 66676"/>
                <a:gd name="connsiteX4" fmla="*/ 246090 w 538185"/>
                <a:gd name="connsiteY4" fmla="*/ 66374 h 66676"/>
                <a:gd name="connsiteX5" fmla="*/ 15373 w 538185"/>
                <a:gd name="connsiteY5" fmla="*/ 2874 h 66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8185" h="66676">
                  <a:moveTo>
                    <a:pt x="15373" y="2874"/>
                  </a:moveTo>
                  <a:cubicBezTo>
                    <a:pt x="-13202" y="-6298"/>
                    <a:pt x="-6499" y="9224"/>
                    <a:pt x="74640" y="11341"/>
                  </a:cubicBezTo>
                  <a:cubicBezTo>
                    <a:pt x="155779" y="13458"/>
                    <a:pt x="433768" y="10282"/>
                    <a:pt x="502207" y="15574"/>
                  </a:cubicBezTo>
                  <a:cubicBezTo>
                    <a:pt x="570646" y="20866"/>
                    <a:pt x="527959" y="34624"/>
                    <a:pt x="485273" y="43091"/>
                  </a:cubicBezTo>
                  <a:cubicBezTo>
                    <a:pt x="442587" y="51558"/>
                    <a:pt x="327229" y="69196"/>
                    <a:pt x="246090" y="66374"/>
                  </a:cubicBezTo>
                  <a:cubicBezTo>
                    <a:pt x="164951" y="63552"/>
                    <a:pt x="43948" y="12046"/>
                    <a:pt x="15373" y="28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1" name="フリーフォーム: 図形 1600">
              <a:extLst>
                <a:ext uri="{FF2B5EF4-FFF2-40B4-BE49-F238E27FC236}">
                  <a16:creationId xmlns:a16="http://schemas.microsoft.com/office/drawing/2014/main" id="{F07548C3-0C99-4D49-929C-EA3C4FFFA751}"/>
                </a:ext>
              </a:extLst>
            </p:cNvPr>
            <p:cNvSpPr/>
            <p:nvPr/>
          </p:nvSpPr>
          <p:spPr>
            <a:xfrm>
              <a:off x="3781986" y="2912517"/>
              <a:ext cx="519374" cy="140623"/>
            </a:xfrm>
            <a:custGeom>
              <a:avLst/>
              <a:gdLst>
                <a:gd name="connsiteX0" fmla="*/ 34364 w 519374"/>
                <a:gd name="connsiteY0" fmla="*/ 16 h 140623"/>
                <a:gd name="connsiteX1" fmla="*/ 23781 w 519374"/>
                <a:gd name="connsiteY1" fmla="*/ 110083 h 140623"/>
                <a:gd name="connsiteX2" fmla="*/ 309531 w 519374"/>
                <a:gd name="connsiteY2" fmla="*/ 129133 h 140623"/>
                <a:gd name="connsiteX3" fmla="*/ 519081 w 519374"/>
                <a:gd name="connsiteY3" fmla="*/ 139716 h 140623"/>
                <a:gd name="connsiteX4" fmla="*/ 265081 w 519374"/>
                <a:gd name="connsiteY4" fmla="*/ 105850 h 140623"/>
                <a:gd name="connsiteX5" fmla="*/ 182531 w 519374"/>
                <a:gd name="connsiteY5" fmla="*/ 101616 h 140623"/>
                <a:gd name="connsiteX6" fmla="*/ 34364 w 519374"/>
                <a:gd name="connsiteY6" fmla="*/ 16 h 14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74" h="140623">
                  <a:moveTo>
                    <a:pt x="34364" y="16"/>
                  </a:moveTo>
                  <a:cubicBezTo>
                    <a:pt x="7906" y="1427"/>
                    <a:pt x="-22080" y="88564"/>
                    <a:pt x="23781" y="110083"/>
                  </a:cubicBezTo>
                  <a:cubicBezTo>
                    <a:pt x="69642" y="131602"/>
                    <a:pt x="309531" y="129133"/>
                    <a:pt x="309531" y="129133"/>
                  </a:cubicBezTo>
                  <a:cubicBezTo>
                    <a:pt x="392081" y="134072"/>
                    <a:pt x="526489" y="143597"/>
                    <a:pt x="519081" y="139716"/>
                  </a:cubicBezTo>
                  <a:cubicBezTo>
                    <a:pt x="511673" y="135835"/>
                    <a:pt x="321173" y="112200"/>
                    <a:pt x="265081" y="105850"/>
                  </a:cubicBezTo>
                  <a:cubicBezTo>
                    <a:pt x="208989" y="99500"/>
                    <a:pt x="217456" y="115727"/>
                    <a:pt x="182531" y="101616"/>
                  </a:cubicBezTo>
                  <a:cubicBezTo>
                    <a:pt x="147606" y="87505"/>
                    <a:pt x="60822" y="-1395"/>
                    <a:pt x="34364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02" name="グループ化 1601">
            <a:extLst>
              <a:ext uri="{FF2B5EF4-FFF2-40B4-BE49-F238E27FC236}">
                <a16:creationId xmlns:a16="http://schemas.microsoft.com/office/drawing/2014/main" id="{9C3FED19-7791-433E-864C-5BAC2ACE9B1D}"/>
              </a:ext>
            </a:extLst>
          </p:cNvPr>
          <p:cNvGrpSpPr/>
          <p:nvPr/>
        </p:nvGrpSpPr>
        <p:grpSpPr>
          <a:xfrm>
            <a:off x="8777415" y="1545758"/>
            <a:ext cx="605632" cy="340076"/>
            <a:chOff x="4355007" y="2707474"/>
            <a:chExt cx="605632" cy="340076"/>
          </a:xfrm>
        </p:grpSpPr>
        <p:sp>
          <p:nvSpPr>
            <p:cNvPr id="1603" name="フリーフォーム: 図形 1602">
              <a:extLst>
                <a:ext uri="{FF2B5EF4-FFF2-40B4-BE49-F238E27FC236}">
                  <a16:creationId xmlns:a16="http://schemas.microsoft.com/office/drawing/2014/main" id="{65B9A3D2-C7EF-41D3-A570-64361D2FE2F7}"/>
                </a:ext>
              </a:extLst>
            </p:cNvPr>
            <p:cNvSpPr/>
            <p:nvPr/>
          </p:nvSpPr>
          <p:spPr>
            <a:xfrm>
              <a:off x="4424696" y="2707474"/>
              <a:ext cx="506844" cy="45032"/>
            </a:xfrm>
            <a:custGeom>
              <a:avLst/>
              <a:gdLst>
                <a:gd name="connsiteX0" fmla="*/ 28771 w 506844"/>
                <a:gd name="connsiteY0" fmla="*/ 20909 h 45032"/>
                <a:gd name="connsiteX1" fmla="*/ 83804 w 506844"/>
                <a:gd name="connsiteY1" fmla="*/ 29376 h 45032"/>
                <a:gd name="connsiteX2" fmla="*/ 466921 w 506844"/>
                <a:gd name="connsiteY2" fmla="*/ 44193 h 45032"/>
                <a:gd name="connsiteX3" fmla="*/ 445754 w 506844"/>
                <a:gd name="connsiteY3" fmla="*/ 1859 h 45032"/>
                <a:gd name="connsiteX4" fmla="*/ 28771 w 506844"/>
                <a:gd name="connsiteY4" fmla="*/ 20909 h 4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6844" h="45032">
                  <a:moveTo>
                    <a:pt x="28771" y="20909"/>
                  </a:moveTo>
                  <a:cubicBezTo>
                    <a:pt x="-31554" y="25495"/>
                    <a:pt x="10779" y="25495"/>
                    <a:pt x="83804" y="29376"/>
                  </a:cubicBezTo>
                  <a:cubicBezTo>
                    <a:pt x="156829" y="33257"/>
                    <a:pt x="406596" y="48779"/>
                    <a:pt x="466921" y="44193"/>
                  </a:cubicBezTo>
                  <a:cubicBezTo>
                    <a:pt x="527246" y="39607"/>
                    <a:pt x="518426" y="10326"/>
                    <a:pt x="445754" y="1859"/>
                  </a:cubicBezTo>
                  <a:cubicBezTo>
                    <a:pt x="373082" y="-6608"/>
                    <a:pt x="89096" y="16323"/>
                    <a:pt x="28771" y="209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4" name="フリーフォーム: 図形 1603">
              <a:extLst>
                <a:ext uri="{FF2B5EF4-FFF2-40B4-BE49-F238E27FC236}">
                  <a16:creationId xmlns:a16="http://schemas.microsoft.com/office/drawing/2014/main" id="{80A4B68D-9AB4-454F-8D78-672C5CB39382}"/>
                </a:ext>
              </a:extLst>
            </p:cNvPr>
            <p:cNvSpPr/>
            <p:nvPr/>
          </p:nvSpPr>
          <p:spPr>
            <a:xfrm>
              <a:off x="4355007" y="2798234"/>
              <a:ext cx="605632" cy="249316"/>
            </a:xfrm>
            <a:custGeom>
              <a:avLst/>
              <a:gdLst>
                <a:gd name="connsiteX0" fmla="*/ 28610 w 605632"/>
                <a:gd name="connsiteY0" fmla="*/ 8466 h 249316"/>
                <a:gd name="connsiteX1" fmla="*/ 576826 w 605632"/>
                <a:gd name="connsiteY1" fmla="*/ 16933 h 249316"/>
                <a:gd name="connsiteX2" fmla="*/ 528143 w 605632"/>
                <a:gd name="connsiteY2" fmla="*/ 160866 h 249316"/>
                <a:gd name="connsiteX3" fmla="*/ 521793 w 605632"/>
                <a:gd name="connsiteY3" fmla="*/ 239183 h 249316"/>
                <a:gd name="connsiteX4" fmla="*/ 286843 w 605632"/>
                <a:gd name="connsiteY4" fmla="*/ 247649 h 249316"/>
                <a:gd name="connsiteX5" fmla="*/ 1093 w 605632"/>
                <a:gd name="connsiteY5" fmla="*/ 232833 h 249316"/>
                <a:gd name="connsiteX6" fmla="*/ 396910 w 605632"/>
                <a:gd name="connsiteY6" fmla="*/ 207433 h 249316"/>
                <a:gd name="connsiteX7" fmla="*/ 426543 w 605632"/>
                <a:gd name="connsiteY7" fmla="*/ 67733 h 249316"/>
                <a:gd name="connsiteX8" fmla="*/ 28610 w 605632"/>
                <a:gd name="connsiteY8" fmla="*/ 8466 h 249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5632" h="249316">
                  <a:moveTo>
                    <a:pt x="28610" y="8466"/>
                  </a:moveTo>
                  <a:cubicBezTo>
                    <a:pt x="53657" y="-1"/>
                    <a:pt x="493571" y="-8467"/>
                    <a:pt x="576826" y="16933"/>
                  </a:cubicBezTo>
                  <a:cubicBezTo>
                    <a:pt x="660081" y="42333"/>
                    <a:pt x="537315" y="123824"/>
                    <a:pt x="528143" y="160866"/>
                  </a:cubicBezTo>
                  <a:cubicBezTo>
                    <a:pt x="518971" y="197908"/>
                    <a:pt x="562010" y="224719"/>
                    <a:pt x="521793" y="239183"/>
                  </a:cubicBezTo>
                  <a:cubicBezTo>
                    <a:pt x="481576" y="253647"/>
                    <a:pt x="373626" y="248707"/>
                    <a:pt x="286843" y="247649"/>
                  </a:cubicBezTo>
                  <a:cubicBezTo>
                    <a:pt x="200060" y="246591"/>
                    <a:pt x="-17251" y="239536"/>
                    <a:pt x="1093" y="232833"/>
                  </a:cubicBezTo>
                  <a:cubicBezTo>
                    <a:pt x="19437" y="226130"/>
                    <a:pt x="326002" y="234950"/>
                    <a:pt x="396910" y="207433"/>
                  </a:cubicBezTo>
                  <a:cubicBezTo>
                    <a:pt x="467818" y="179916"/>
                    <a:pt x="487221" y="94897"/>
                    <a:pt x="426543" y="67733"/>
                  </a:cubicBezTo>
                  <a:cubicBezTo>
                    <a:pt x="365865" y="40569"/>
                    <a:pt x="3563" y="16933"/>
                    <a:pt x="28610" y="84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05" name="グループ化 1604">
            <a:extLst>
              <a:ext uri="{FF2B5EF4-FFF2-40B4-BE49-F238E27FC236}">
                <a16:creationId xmlns:a16="http://schemas.microsoft.com/office/drawing/2014/main" id="{4E1938A5-B6D8-4BA6-88EB-35EA89A1FB50}"/>
              </a:ext>
            </a:extLst>
          </p:cNvPr>
          <p:cNvGrpSpPr/>
          <p:nvPr/>
        </p:nvGrpSpPr>
        <p:grpSpPr>
          <a:xfrm>
            <a:off x="8197476" y="1784643"/>
            <a:ext cx="721655" cy="531295"/>
            <a:chOff x="4975999" y="2543569"/>
            <a:chExt cx="721655" cy="531295"/>
          </a:xfrm>
        </p:grpSpPr>
        <p:sp>
          <p:nvSpPr>
            <p:cNvPr id="1606" name="フリーフォーム: 図形 1605">
              <a:extLst>
                <a:ext uri="{FF2B5EF4-FFF2-40B4-BE49-F238E27FC236}">
                  <a16:creationId xmlns:a16="http://schemas.microsoft.com/office/drawing/2014/main" id="{48A85E44-6F14-4555-AF44-E36CD1965B60}"/>
                </a:ext>
              </a:extLst>
            </p:cNvPr>
            <p:cNvSpPr/>
            <p:nvPr/>
          </p:nvSpPr>
          <p:spPr>
            <a:xfrm>
              <a:off x="5058043" y="2603673"/>
              <a:ext cx="494457" cy="471191"/>
            </a:xfrm>
            <a:custGeom>
              <a:avLst/>
              <a:gdLst>
                <a:gd name="connsiteX0" fmla="*/ 34657 w 494457"/>
                <a:gd name="connsiteY0" fmla="*/ 25227 h 471191"/>
                <a:gd name="connsiteX1" fmla="*/ 790 w 494457"/>
                <a:gd name="connsiteY1" fmla="*/ 423160 h 471191"/>
                <a:gd name="connsiteX2" fmla="*/ 64290 w 494457"/>
                <a:gd name="connsiteY2" fmla="*/ 467610 h 471191"/>
                <a:gd name="connsiteX3" fmla="*/ 491857 w 494457"/>
                <a:gd name="connsiteY3" fmla="*/ 454910 h 471191"/>
                <a:gd name="connsiteX4" fmla="*/ 239974 w 494457"/>
                <a:gd name="connsiteY4" fmla="*/ 408344 h 471191"/>
                <a:gd name="connsiteX5" fmla="*/ 163774 w 494457"/>
                <a:gd name="connsiteY5" fmla="*/ 387177 h 471191"/>
                <a:gd name="connsiteX6" fmla="*/ 119324 w 494457"/>
                <a:gd name="connsiteY6" fmla="*/ 76027 h 471191"/>
                <a:gd name="connsiteX7" fmla="*/ 34657 w 494457"/>
                <a:gd name="connsiteY7" fmla="*/ 25227 h 4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57" h="471191">
                  <a:moveTo>
                    <a:pt x="34657" y="25227"/>
                  </a:moveTo>
                  <a:cubicBezTo>
                    <a:pt x="14901" y="83083"/>
                    <a:pt x="-4149" y="349429"/>
                    <a:pt x="790" y="423160"/>
                  </a:cubicBezTo>
                  <a:cubicBezTo>
                    <a:pt x="5729" y="496891"/>
                    <a:pt x="-17555" y="462318"/>
                    <a:pt x="64290" y="467610"/>
                  </a:cubicBezTo>
                  <a:cubicBezTo>
                    <a:pt x="146135" y="472902"/>
                    <a:pt x="462576" y="464788"/>
                    <a:pt x="491857" y="454910"/>
                  </a:cubicBezTo>
                  <a:cubicBezTo>
                    <a:pt x="521138" y="445032"/>
                    <a:pt x="294655" y="419633"/>
                    <a:pt x="239974" y="408344"/>
                  </a:cubicBezTo>
                  <a:cubicBezTo>
                    <a:pt x="185293" y="397055"/>
                    <a:pt x="183882" y="442563"/>
                    <a:pt x="163774" y="387177"/>
                  </a:cubicBezTo>
                  <a:cubicBezTo>
                    <a:pt x="143666" y="331791"/>
                    <a:pt x="146488" y="132472"/>
                    <a:pt x="119324" y="76027"/>
                  </a:cubicBezTo>
                  <a:cubicBezTo>
                    <a:pt x="92160" y="19582"/>
                    <a:pt x="54413" y="-32629"/>
                    <a:pt x="34657" y="252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7" name="フリーフォーム: 図形 1606">
              <a:extLst>
                <a:ext uri="{FF2B5EF4-FFF2-40B4-BE49-F238E27FC236}">
                  <a16:creationId xmlns:a16="http://schemas.microsoft.com/office/drawing/2014/main" id="{BEDB0B0D-CF49-4D93-9F1E-B861B6690317}"/>
                </a:ext>
              </a:extLst>
            </p:cNvPr>
            <p:cNvSpPr/>
            <p:nvPr/>
          </p:nvSpPr>
          <p:spPr>
            <a:xfrm>
              <a:off x="4975999" y="2761986"/>
              <a:ext cx="638429" cy="59653"/>
            </a:xfrm>
            <a:custGeom>
              <a:avLst/>
              <a:gdLst>
                <a:gd name="connsiteX0" fmla="*/ 284 w 638429"/>
                <a:gd name="connsiteY0" fmla="*/ 6614 h 59653"/>
                <a:gd name="connsiteX1" fmla="*/ 599301 w 638429"/>
                <a:gd name="connsiteY1" fmla="*/ 6614 h 59653"/>
                <a:gd name="connsiteX2" fmla="*/ 520984 w 638429"/>
                <a:gd name="connsiteY2" fmla="*/ 59531 h 59653"/>
                <a:gd name="connsiteX3" fmla="*/ 284 w 638429"/>
                <a:gd name="connsiteY3" fmla="*/ 6614 h 59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429" h="59653">
                  <a:moveTo>
                    <a:pt x="284" y="6614"/>
                  </a:moveTo>
                  <a:cubicBezTo>
                    <a:pt x="13337" y="-2205"/>
                    <a:pt x="512518" y="-2205"/>
                    <a:pt x="599301" y="6614"/>
                  </a:cubicBezTo>
                  <a:cubicBezTo>
                    <a:pt x="686084" y="15433"/>
                    <a:pt x="614470" y="56709"/>
                    <a:pt x="520984" y="59531"/>
                  </a:cubicBezTo>
                  <a:cubicBezTo>
                    <a:pt x="427498" y="62353"/>
                    <a:pt x="-12769" y="15433"/>
                    <a:pt x="284" y="66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8" name="フリーフォーム: 図形 1607">
              <a:extLst>
                <a:ext uri="{FF2B5EF4-FFF2-40B4-BE49-F238E27FC236}">
                  <a16:creationId xmlns:a16="http://schemas.microsoft.com/office/drawing/2014/main" id="{60F42140-8243-4196-9BF9-8F6521EF4332}"/>
                </a:ext>
              </a:extLst>
            </p:cNvPr>
            <p:cNvSpPr/>
            <p:nvPr/>
          </p:nvSpPr>
          <p:spPr>
            <a:xfrm>
              <a:off x="5325783" y="2628022"/>
              <a:ext cx="133439" cy="337396"/>
            </a:xfrm>
            <a:custGeom>
              <a:avLst/>
              <a:gdLst>
                <a:gd name="connsiteX0" fmla="*/ 33617 w 133439"/>
                <a:gd name="connsiteY0" fmla="*/ 7228 h 337396"/>
                <a:gd name="connsiteX1" fmla="*/ 1867 w 133439"/>
                <a:gd name="connsiteY1" fmla="*/ 282395 h 337396"/>
                <a:gd name="connsiteX2" fmla="*/ 82300 w 133439"/>
                <a:gd name="connsiteY2" fmla="*/ 333195 h 337396"/>
                <a:gd name="connsiteX3" fmla="*/ 128867 w 133439"/>
                <a:gd name="connsiteY3" fmla="*/ 316261 h 337396"/>
                <a:gd name="connsiteX4" fmla="*/ 130984 w 133439"/>
                <a:gd name="connsiteY4" fmla="*/ 172328 h 337396"/>
                <a:gd name="connsiteX5" fmla="*/ 122517 w 133439"/>
                <a:gd name="connsiteY5" fmla="*/ 85545 h 337396"/>
                <a:gd name="connsiteX6" fmla="*/ 33617 w 133439"/>
                <a:gd name="connsiteY6" fmla="*/ 7228 h 337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9" h="337396">
                  <a:moveTo>
                    <a:pt x="33617" y="7228"/>
                  </a:moveTo>
                  <a:cubicBezTo>
                    <a:pt x="13509" y="40036"/>
                    <a:pt x="-6247" y="228067"/>
                    <a:pt x="1867" y="282395"/>
                  </a:cubicBezTo>
                  <a:cubicBezTo>
                    <a:pt x="9981" y="336723"/>
                    <a:pt x="61133" y="327551"/>
                    <a:pt x="82300" y="333195"/>
                  </a:cubicBezTo>
                  <a:cubicBezTo>
                    <a:pt x="103467" y="338839"/>
                    <a:pt x="120753" y="343072"/>
                    <a:pt x="128867" y="316261"/>
                  </a:cubicBezTo>
                  <a:cubicBezTo>
                    <a:pt x="136981" y="289450"/>
                    <a:pt x="132042" y="210781"/>
                    <a:pt x="130984" y="172328"/>
                  </a:cubicBezTo>
                  <a:cubicBezTo>
                    <a:pt x="129926" y="133875"/>
                    <a:pt x="136628" y="108475"/>
                    <a:pt x="122517" y="85545"/>
                  </a:cubicBezTo>
                  <a:cubicBezTo>
                    <a:pt x="108406" y="62615"/>
                    <a:pt x="53725" y="-25580"/>
                    <a:pt x="33617" y="72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9" name="フリーフォーム: 図形 1608">
              <a:extLst>
                <a:ext uri="{FF2B5EF4-FFF2-40B4-BE49-F238E27FC236}">
                  <a16:creationId xmlns:a16="http://schemas.microsoft.com/office/drawing/2014/main" id="{CB114C86-CBA1-4402-BD54-F5C3FF4ED0FE}"/>
                </a:ext>
              </a:extLst>
            </p:cNvPr>
            <p:cNvSpPr/>
            <p:nvPr/>
          </p:nvSpPr>
          <p:spPr>
            <a:xfrm>
              <a:off x="5494866" y="2645481"/>
              <a:ext cx="84733" cy="108811"/>
            </a:xfrm>
            <a:custGeom>
              <a:avLst/>
              <a:gdLst>
                <a:gd name="connsiteX0" fmla="*/ 1 w 84733"/>
                <a:gd name="connsiteY0" fmla="*/ 2469 h 108811"/>
                <a:gd name="connsiteX1" fmla="*/ 74084 w 84733"/>
                <a:gd name="connsiteY1" fmla="*/ 108302 h 108811"/>
                <a:gd name="connsiteX2" fmla="*/ 76201 w 84733"/>
                <a:gd name="connsiteY2" fmla="*/ 40569 h 108811"/>
                <a:gd name="connsiteX3" fmla="*/ 1 w 84733"/>
                <a:gd name="connsiteY3" fmla="*/ 2469 h 10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733" h="108811">
                  <a:moveTo>
                    <a:pt x="1" y="2469"/>
                  </a:moveTo>
                  <a:cubicBezTo>
                    <a:pt x="-352" y="13758"/>
                    <a:pt x="61384" y="101952"/>
                    <a:pt x="74084" y="108302"/>
                  </a:cubicBezTo>
                  <a:cubicBezTo>
                    <a:pt x="86784" y="114652"/>
                    <a:pt x="88901" y="59972"/>
                    <a:pt x="76201" y="40569"/>
                  </a:cubicBezTo>
                  <a:cubicBezTo>
                    <a:pt x="63501" y="21166"/>
                    <a:pt x="354" y="-8820"/>
                    <a:pt x="1" y="2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0" name="フリーフォーム: 図形 1609">
              <a:extLst>
                <a:ext uri="{FF2B5EF4-FFF2-40B4-BE49-F238E27FC236}">
                  <a16:creationId xmlns:a16="http://schemas.microsoft.com/office/drawing/2014/main" id="{37E3D506-D88C-46FD-8DFA-2A7206E08D91}"/>
                </a:ext>
              </a:extLst>
            </p:cNvPr>
            <p:cNvSpPr/>
            <p:nvPr/>
          </p:nvSpPr>
          <p:spPr>
            <a:xfrm>
              <a:off x="5455813" y="2543569"/>
              <a:ext cx="241841" cy="147942"/>
            </a:xfrm>
            <a:custGeom>
              <a:avLst/>
              <a:gdLst>
                <a:gd name="connsiteX0" fmla="*/ 954 w 241841"/>
                <a:gd name="connsiteY0" fmla="*/ 11248 h 147942"/>
                <a:gd name="connsiteX1" fmla="*/ 233787 w 241841"/>
                <a:gd name="connsiteY1" fmla="*/ 146714 h 147942"/>
                <a:gd name="connsiteX2" fmla="*/ 185104 w 241841"/>
                <a:gd name="connsiteY2" fmla="*/ 74748 h 147942"/>
                <a:gd name="connsiteX3" fmla="*/ 153354 w 241841"/>
                <a:gd name="connsiteY3" fmla="*/ 15481 h 147942"/>
                <a:gd name="connsiteX4" fmla="*/ 954 w 241841"/>
                <a:gd name="connsiteY4" fmla="*/ 11248 h 147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841" h="147942">
                  <a:moveTo>
                    <a:pt x="954" y="11248"/>
                  </a:moveTo>
                  <a:cubicBezTo>
                    <a:pt x="14359" y="33120"/>
                    <a:pt x="203095" y="136131"/>
                    <a:pt x="233787" y="146714"/>
                  </a:cubicBezTo>
                  <a:cubicBezTo>
                    <a:pt x="264479" y="157297"/>
                    <a:pt x="198509" y="96620"/>
                    <a:pt x="185104" y="74748"/>
                  </a:cubicBezTo>
                  <a:cubicBezTo>
                    <a:pt x="171699" y="52876"/>
                    <a:pt x="187574" y="26770"/>
                    <a:pt x="153354" y="15481"/>
                  </a:cubicBezTo>
                  <a:cubicBezTo>
                    <a:pt x="119135" y="4192"/>
                    <a:pt x="-12451" y="-10624"/>
                    <a:pt x="954" y="11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11" name="グループ化 1610">
            <a:extLst>
              <a:ext uri="{FF2B5EF4-FFF2-40B4-BE49-F238E27FC236}">
                <a16:creationId xmlns:a16="http://schemas.microsoft.com/office/drawing/2014/main" id="{F30A573B-F787-4686-A086-1A79E70C534B}"/>
              </a:ext>
            </a:extLst>
          </p:cNvPr>
          <p:cNvGrpSpPr/>
          <p:nvPr/>
        </p:nvGrpSpPr>
        <p:grpSpPr>
          <a:xfrm>
            <a:off x="9471713" y="2158270"/>
            <a:ext cx="744486" cy="507107"/>
            <a:chOff x="3086020" y="3280549"/>
            <a:chExt cx="744486" cy="507107"/>
          </a:xfrm>
        </p:grpSpPr>
        <p:sp>
          <p:nvSpPr>
            <p:cNvPr id="1612" name="フリーフォーム: 図形 1611">
              <a:extLst>
                <a:ext uri="{FF2B5EF4-FFF2-40B4-BE49-F238E27FC236}">
                  <a16:creationId xmlns:a16="http://schemas.microsoft.com/office/drawing/2014/main" id="{5A339CE1-5AAE-477C-9582-3E7C669D6DCC}"/>
                </a:ext>
              </a:extLst>
            </p:cNvPr>
            <p:cNvSpPr/>
            <p:nvPr/>
          </p:nvSpPr>
          <p:spPr>
            <a:xfrm>
              <a:off x="3086020" y="3307394"/>
              <a:ext cx="744486" cy="480262"/>
            </a:xfrm>
            <a:custGeom>
              <a:avLst/>
              <a:gdLst>
                <a:gd name="connsiteX0" fmla="*/ 120730 w 744486"/>
                <a:gd name="connsiteY0" fmla="*/ 15773 h 480262"/>
                <a:gd name="connsiteX1" fmla="*/ 69930 w 744486"/>
                <a:gd name="connsiteY1" fmla="*/ 445456 h 480262"/>
                <a:gd name="connsiteX2" fmla="*/ 46647 w 744486"/>
                <a:gd name="connsiteY2" fmla="*/ 453923 h 480262"/>
                <a:gd name="connsiteX3" fmla="*/ 740913 w 744486"/>
                <a:gd name="connsiteY3" fmla="*/ 445456 h 480262"/>
                <a:gd name="connsiteX4" fmla="*/ 315463 w 744486"/>
                <a:gd name="connsiteY4" fmla="*/ 426406 h 480262"/>
                <a:gd name="connsiteX5" fmla="*/ 258313 w 744486"/>
                <a:gd name="connsiteY5" fmla="*/ 386189 h 480262"/>
                <a:gd name="connsiteX6" fmla="*/ 294297 w 744486"/>
                <a:gd name="connsiteY6" fmla="*/ 269773 h 480262"/>
                <a:gd name="connsiteX7" fmla="*/ 660480 w 744486"/>
                <a:gd name="connsiteY7" fmla="*/ 208389 h 480262"/>
                <a:gd name="connsiteX8" fmla="*/ 357797 w 744486"/>
                <a:gd name="connsiteY8" fmla="*/ 202039 h 480262"/>
                <a:gd name="connsiteX9" fmla="*/ 266780 w 744486"/>
                <a:gd name="connsiteY9" fmla="*/ 212623 h 480262"/>
                <a:gd name="connsiteX10" fmla="*/ 294297 w 744486"/>
                <a:gd name="connsiteY10" fmla="*/ 102556 h 480262"/>
                <a:gd name="connsiteX11" fmla="*/ 120730 w 744486"/>
                <a:gd name="connsiteY11" fmla="*/ 15773 h 48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44486" h="480262">
                  <a:moveTo>
                    <a:pt x="120730" y="15773"/>
                  </a:moveTo>
                  <a:cubicBezTo>
                    <a:pt x="83336" y="72923"/>
                    <a:pt x="82277" y="372431"/>
                    <a:pt x="69930" y="445456"/>
                  </a:cubicBezTo>
                  <a:cubicBezTo>
                    <a:pt x="57583" y="518481"/>
                    <a:pt x="-65183" y="453923"/>
                    <a:pt x="46647" y="453923"/>
                  </a:cubicBezTo>
                  <a:cubicBezTo>
                    <a:pt x="158477" y="453923"/>
                    <a:pt x="696110" y="450042"/>
                    <a:pt x="740913" y="445456"/>
                  </a:cubicBezTo>
                  <a:cubicBezTo>
                    <a:pt x="785716" y="440870"/>
                    <a:pt x="395896" y="436284"/>
                    <a:pt x="315463" y="426406"/>
                  </a:cubicBezTo>
                  <a:cubicBezTo>
                    <a:pt x="235030" y="416528"/>
                    <a:pt x="261841" y="412294"/>
                    <a:pt x="258313" y="386189"/>
                  </a:cubicBezTo>
                  <a:cubicBezTo>
                    <a:pt x="254785" y="360084"/>
                    <a:pt x="227269" y="299406"/>
                    <a:pt x="294297" y="269773"/>
                  </a:cubicBezTo>
                  <a:cubicBezTo>
                    <a:pt x="361325" y="240140"/>
                    <a:pt x="649897" y="219678"/>
                    <a:pt x="660480" y="208389"/>
                  </a:cubicBezTo>
                  <a:cubicBezTo>
                    <a:pt x="671063" y="197100"/>
                    <a:pt x="423414" y="201333"/>
                    <a:pt x="357797" y="202039"/>
                  </a:cubicBezTo>
                  <a:cubicBezTo>
                    <a:pt x="292180" y="202745"/>
                    <a:pt x="277363" y="229203"/>
                    <a:pt x="266780" y="212623"/>
                  </a:cubicBezTo>
                  <a:cubicBezTo>
                    <a:pt x="256197" y="196043"/>
                    <a:pt x="319344" y="132189"/>
                    <a:pt x="294297" y="102556"/>
                  </a:cubicBezTo>
                  <a:cubicBezTo>
                    <a:pt x="269250" y="72923"/>
                    <a:pt x="158124" y="-41377"/>
                    <a:pt x="120730" y="157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3" name="フリーフォーム: 図形 1612">
              <a:extLst>
                <a:ext uri="{FF2B5EF4-FFF2-40B4-BE49-F238E27FC236}">
                  <a16:creationId xmlns:a16="http://schemas.microsoft.com/office/drawing/2014/main" id="{5F67D503-4215-4EAF-921A-569CACA2FB4F}"/>
                </a:ext>
              </a:extLst>
            </p:cNvPr>
            <p:cNvSpPr/>
            <p:nvPr/>
          </p:nvSpPr>
          <p:spPr>
            <a:xfrm>
              <a:off x="3538307" y="3301683"/>
              <a:ext cx="147448" cy="192105"/>
            </a:xfrm>
            <a:custGeom>
              <a:avLst/>
              <a:gdLst>
                <a:gd name="connsiteX0" fmla="*/ 760 w 147448"/>
                <a:gd name="connsiteY0" fmla="*/ 317 h 192105"/>
                <a:gd name="connsiteX1" fmla="*/ 70610 w 147448"/>
                <a:gd name="connsiteY1" fmla="*/ 163300 h 192105"/>
                <a:gd name="connsiteX2" fmla="*/ 144693 w 147448"/>
                <a:gd name="connsiteY2" fmla="*/ 188700 h 192105"/>
                <a:gd name="connsiteX3" fmla="*/ 117176 w 147448"/>
                <a:gd name="connsiteY3" fmla="*/ 123084 h 192105"/>
                <a:gd name="connsiteX4" fmla="*/ 760 w 147448"/>
                <a:gd name="connsiteY4" fmla="*/ 317 h 192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48" h="192105">
                  <a:moveTo>
                    <a:pt x="760" y="317"/>
                  </a:moveTo>
                  <a:cubicBezTo>
                    <a:pt x="-7001" y="7020"/>
                    <a:pt x="46621" y="131903"/>
                    <a:pt x="70610" y="163300"/>
                  </a:cubicBezTo>
                  <a:cubicBezTo>
                    <a:pt x="94599" y="194697"/>
                    <a:pt x="136932" y="195403"/>
                    <a:pt x="144693" y="188700"/>
                  </a:cubicBezTo>
                  <a:cubicBezTo>
                    <a:pt x="152454" y="181997"/>
                    <a:pt x="143987" y="151306"/>
                    <a:pt x="117176" y="123084"/>
                  </a:cubicBezTo>
                  <a:cubicBezTo>
                    <a:pt x="90365" y="94862"/>
                    <a:pt x="8521" y="-6386"/>
                    <a:pt x="760" y="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4" name="フリーフォーム: 図形 1613">
              <a:extLst>
                <a:ext uri="{FF2B5EF4-FFF2-40B4-BE49-F238E27FC236}">
                  <a16:creationId xmlns:a16="http://schemas.microsoft.com/office/drawing/2014/main" id="{3889CC15-1ED7-425A-9A1C-05E882E8FFEB}"/>
                </a:ext>
              </a:extLst>
            </p:cNvPr>
            <p:cNvSpPr/>
            <p:nvPr/>
          </p:nvSpPr>
          <p:spPr>
            <a:xfrm>
              <a:off x="3521437" y="3280549"/>
              <a:ext cx="225684" cy="200242"/>
            </a:xfrm>
            <a:custGeom>
              <a:avLst/>
              <a:gdLst>
                <a:gd name="connsiteX0" fmla="*/ 696 w 225684"/>
                <a:gd name="connsiteY0" fmla="*/ 23568 h 200242"/>
                <a:gd name="connsiteX1" fmla="*/ 148863 w 225684"/>
                <a:gd name="connsiteY1" fmla="*/ 10868 h 200242"/>
                <a:gd name="connsiteX2" fmla="*/ 131930 w 225684"/>
                <a:gd name="connsiteY2" fmla="*/ 199251 h 200242"/>
                <a:gd name="connsiteX3" fmla="*/ 155213 w 225684"/>
                <a:gd name="connsiteY3" fmla="*/ 82834 h 200242"/>
                <a:gd name="connsiteX4" fmla="*/ 218713 w 225684"/>
                <a:gd name="connsiteY4" fmla="*/ 29918 h 200242"/>
                <a:gd name="connsiteX5" fmla="*/ 696 w 225684"/>
                <a:gd name="connsiteY5" fmla="*/ 23568 h 20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684" h="200242">
                  <a:moveTo>
                    <a:pt x="696" y="23568"/>
                  </a:moveTo>
                  <a:cubicBezTo>
                    <a:pt x="-10946" y="20393"/>
                    <a:pt x="126991" y="-18412"/>
                    <a:pt x="148863" y="10868"/>
                  </a:cubicBezTo>
                  <a:cubicBezTo>
                    <a:pt x="170735" y="40148"/>
                    <a:pt x="130872" y="187257"/>
                    <a:pt x="131930" y="199251"/>
                  </a:cubicBezTo>
                  <a:cubicBezTo>
                    <a:pt x="132988" y="211245"/>
                    <a:pt x="140749" y="111056"/>
                    <a:pt x="155213" y="82834"/>
                  </a:cubicBezTo>
                  <a:cubicBezTo>
                    <a:pt x="169677" y="54612"/>
                    <a:pt x="249405" y="35562"/>
                    <a:pt x="218713" y="29918"/>
                  </a:cubicBezTo>
                  <a:cubicBezTo>
                    <a:pt x="188021" y="24274"/>
                    <a:pt x="12338" y="26743"/>
                    <a:pt x="696" y="235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15" name="グループ化 1614">
            <a:extLst>
              <a:ext uri="{FF2B5EF4-FFF2-40B4-BE49-F238E27FC236}">
                <a16:creationId xmlns:a16="http://schemas.microsoft.com/office/drawing/2014/main" id="{A7285005-1AB1-4239-9D9A-1DFA9562856E}"/>
              </a:ext>
            </a:extLst>
          </p:cNvPr>
          <p:cNvGrpSpPr/>
          <p:nvPr/>
        </p:nvGrpSpPr>
        <p:grpSpPr>
          <a:xfrm>
            <a:off x="10068957" y="2725631"/>
            <a:ext cx="544901" cy="510034"/>
            <a:chOff x="3823499" y="3362770"/>
            <a:chExt cx="544901" cy="510034"/>
          </a:xfrm>
        </p:grpSpPr>
        <p:sp>
          <p:nvSpPr>
            <p:cNvPr id="1616" name="フリーフォーム: 図形 1615">
              <a:extLst>
                <a:ext uri="{FF2B5EF4-FFF2-40B4-BE49-F238E27FC236}">
                  <a16:creationId xmlns:a16="http://schemas.microsoft.com/office/drawing/2014/main" id="{1DA1CE0F-1BF4-45A5-B616-115576EC242D}"/>
                </a:ext>
              </a:extLst>
            </p:cNvPr>
            <p:cNvSpPr/>
            <p:nvPr/>
          </p:nvSpPr>
          <p:spPr>
            <a:xfrm>
              <a:off x="3823499" y="3362770"/>
              <a:ext cx="151180" cy="292319"/>
            </a:xfrm>
            <a:custGeom>
              <a:avLst/>
              <a:gdLst>
                <a:gd name="connsiteX0" fmla="*/ 7668 w 151180"/>
                <a:gd name="connsiteY0" fmla="*/ 4847 h 292319"/>
                <a:gd name="connsiteX1" fmla="*/ 26718 w 151180"/>
                <a:gd name="connsiteY1" fmla="*/ 275780 h 292319"/>
                <a:gd name="connsiteX2" fmla="*/ 92334 w 151180"/>
                <a:gd name="connsiteY2" fmla="*/ 246147 h 292319"/>
                <a:gd name="connsiteX3" fmla="*/ 149484 w 151180"/>
                <a:gd name="connsiteY3" fmla="*/ 110680 h 292319"/>
                <a:gd name="connsiteX4" fmla="*/ 7668 w 151180"/>
                <a:gd name="connsiteY4" fmla="*/ 4847 h 29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80" h="292319">
                  <a:moveTo>
                    <a:pt x="7668" y="4847"/>
                  </a:moveTo>
                  <a:cubicBezTo>
                    <a:pt x="-12793" y="32364"/>
                    <a:pt x="12607" y="235563"/>
                    <a:pt x="26718" y="275780"/>
                  </a:cubicBezTo>
                  <a:cubicBezTo>
                    <a:pt x="40829" y="315997"/>
                    <a:pt x="71873" y="273664"/>
                    <a:pt x="92334" y="246147"/>
                  </a:cubicBezTo>
                  <a:cubicBezTo>
                    <a:pt x="112795" y="218630"/>
                    <a:pt x="160773" y="147016"/>
                    <a:pt x="149484" y="110680"/>
                  </a:cubicBezTo>
                  <a:cubicBezTo>
                    <a:pt x="138195" y="74344"/>
                    <a:pt x="28129" y="-22670"/>
                    <a:pt x="7668" y="4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7" name="フリーフォーム: 図形 1616">
              <a:extLst>
                <a:ext uri="{FF2B5EF4-FFF2-40B4-BE49-F238E27FC236}">
                  <a16:creationId xmlns:a16="http://schemas.microsoft.com/office/drawing/2014/main" id="{F2066870-D0B8-4035-82B7-BDAF3408483E}"/>
                </a:ext>
              </a:extLst>
            </p:cNvPr>
            <p:cNvSpPr/>
            <p:nvPr/>
          </p:nvSpPr>
          <p:spPr>
            <a:xfrm>
              <a:off x="4051604" y="3390715"/>
              <a:ext cx="316796" cy="482089"/>
            </a:xfrm>
            <a:custGeom>
              <a:avLst/>
              <a:gdLst>
                <a:gd name="connsiteX0" fmla="*/ 6046 w 316796"/>
                <a:gd name="connsiteY0" fmla="*/ 6535 h 482089"/>
                <a:gd name="connsiteX1" fmla="*/ 306613 w 316796"/>
                <a:gd name="connsiteY1" fmla="*/ 12885 h 482089"/>
                <a:gd name="connsiteX2" fmla="*/ 240996 w 316796"/>
                <a:gd name="connsiteY2" fmla="*/ 99668 h 482089"/>
                <a:gd name="connsiteX3" fmla="*/ 188079 w 316796"/>
                <a:gd name="connsiteY3" fmla="*/ 461618 h 482089"/>
                <a:gd name="connsiteX4" fmla="*/ 122463 w 316796"/>
                <a:gd name="connsiteY4" fmla="*/ 406585 h 482089"/>
                <a:gd name="connsiteX5" fmla="*/ 94946 w 316796"/>
                <a:gd name="connsiteY5" fmla="*/ 152585 h 482089"/>
                <a:gd name="connsiteX6" fmla="*/ 103413 w 316796"/>
                <a:gd name="connsiteY6" fmla="*/ 72152 h 482089"/>
                <a:gd name="connsiteX7" fmla="*/ 6046 w 316796"/>
                <a:gd name="connsiteY7" fmla="*/ 6535 h 482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796" h="482089">
                  <a:moveTo>
                    <a:pt x="6046" y="6535"/>
                  </a:moveTo>
                  <a:cubicBezTo>
                    <a:pt x="39913" y="-3343"/>
                    <a:pt x="267455" y="-2637"/>
                    <a:pt x="306613" y="12885"/>
                  </a:cubicBezTo>
                  <a:cubicBezTo>
                    <a:pt x="345771" y="28407"/>
                    <a:pt x="260752" y="24879"/>
                    <a:pt x="240996" y="99668"/>
                  </a:cubicBezTo>
                  <a:cubicBezTo>
                    <a:pt x="221240" y="174457"/>
                    <a:pt x="207834" y="410465"/>
                    <a:pt x="188079" y="461618"/>
                  </a:cubicBezTo>
                  <a:cubicBezTo>
                    <a:pt x="168324" y="512771"/>
                    <a:pt x="137985" y="458090"/>
                    <a:pt x="122463" y="406585"/>
                  </a:cubicBezTo>
                  <a:cubicBezTo>
                    <a:pt x="106941" y="355080"/>
                    <a:pt x="98121" y="208324"/>
                    <a:pt x="94946" y="152585"/>
                  </a:cubicBezTo>
                  <a:cubicBezTo>
                    <a:pt x="91771" y="96846"/>
                    <a:pt x="115760" y="94730"/>
                    <a:pt x="103413" y="72152"/>
                  </a:cubicBezTo>
                  <a:cubicBezTo>
                    <a:pt x="91066" y="49574"/>
                    <a:pt x="-27821" y="16413"/>
                    <a:pt x="6046" y="65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18" name="グループ化 1617">
            <a:extLst>
              <a:ext uri="{FF2B5EF4-FFF2-40B4-BE49-F238E27FC236}">
                <a16:creationId xmlns:a16="http://schemas.microsoft.com/office/drawing/2014/main" id="{3A0071F0-1598-43A5-A459-5D7350161308}"/>
              </a:ext>
            </a:extLst>
          </p:cNvPr>
          <p:cNvGrpSpPr/>
          <p:nvPr/>
        </p:nvGrpSpPr>
        <p:grpSpPr>
          <a:xfrm>
            <a:off x="10513688" y="3048000"/>
            <a:ext cx="630610" cy="533720"/>
            <a:chOff x="4386407" y="3316617"/>
            <a:chExt cx="630610" cy="533720"/>
          </a:xfrm>
        </p:grpSpPr>
        <p:sp>
          <p:nvSpPr>
            <p:cNvPr id="1619" name="フリーフォーム: 図形 1618">
              <a:extLst>
                <a:ext uri="{FF2B5EF4-FFF2-40B4-BE49-F238E27FC236}">
                  <a16:creationId xmlns:a16="http://schemas.microsoft.com/office/drawing/2014/main" id="{0D1A9B2A-8355-41BE-9278-E5CA3A8C2E8F}"/>
                </a:ext>
              </a:extLst>
            </p:cNvPr>
            <p:cNvSpPr/>
            <p:nvPr/>
          </p:nvSpPr>
          <p:spPr>
            <a:xfrm>
              <a:off x="4402666" y="3454007"/>
              <a:ext cx="614351" cy="47054"/>
            </a:xfrm>
            <a:custGeom>
              <a:avLst/>
              <a:gdLst>
                <a:gd name="connsiteX0" fmla="*/ 1 w 614351"/>
                <a:gd name="connsiteY0" fmla="*/ 393 h 47054"/>
                <a:gd name="connsiteX1" fmla="*/ 550334 w 614351"/>
                <a:gd name="connsiteY1" fmla="*/ 25793 h 47054"/>
                <a:gd name="connsiteX2" fmla="*/ 543984 w 614351"/>
                <a:gd name="connsiteY2" fmla="*/ 46960 h 47054"/>
                <a:gd name="connsiteX3" fmla="*/ 1 w 614351"/>
                <a:gd name="connsiteY3" fmla="*/ 393 h 47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4351" h="47054">
                  <a:moveTo>
                    <a:pt x="1" y="393"/>
                  </a:moveTo>
                  <a:cubicBezTo>
                    <a:pt x="1059" y="-3135"/>
                    <a:pt x="459670" y="18032"/>
                    <a:pt x="550334" y="25793"/>
                  </a:cubicBezTo>
                  <a:cubicBezTo>
                    <a:pt x="640998" y="33554"/>
                    <a:pt x="632178" y="48371"/>
                    <a:pt x="543984" y="46960"/>
                  </a:cubicBezTo>
                  <a:cubicBezTo>
                    <a:pt x="455790" y="45549"/>
                    <a:pt x="-1057" y="3921"/>
                    <a:pt x="1" y="3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20" name="グループ化 1619">
              <a:extLst>
                <a:ext uri="{FF2B5EF4-FFF2-40B4-BE49-F238E27FC236}">
                  <a16:creationId xmlns:a16="http://schemas.microsoft.com/office/drawing/2014/main" id="{B7310F44-A181-44AB-8BFB-8BBDFF032019}"/>
                </a:ext>
              </a:extLst>
            </p:cNvPr>
            <p:cNvGrpSpPr/>
            <p:nvPr/>
          </p:nvGrpSpPr>
          <p:grpSpPr>
            <a:xfrm>
              <a:off x="4386407" y="3316617"/>
              <a:ext cx="484969" cy="533720"/>
              <a:chOff x="4386407" y="3316617"/>
              <a:chExt cx="484969" cy="533720"/>
            </a:xfrm>
          </p:grpSpPr>
          <p:sp>
            <p:nvSpPr>
              <p:cNvPr id="1621" name="フリーフォーム: 図形 1620">
                <a:extLst>
                  <a:ext uri="{FF2B5EF4-FFF2-40B4-BE49-F238E27FC236}">
                    <a16:creationId xmlns:a16="http://schemas.microsoft.com/office/drawing/2014/main" id="{3F252A68-EDF2-4C77-9092-ECAB3914B064}"/>
                  </a:ext>
                </a:extLst>
              </p:cNvPr>
              <p:cNvSpPr/>
              <p:nvPr/>
            </p:nvSpPr>
            <p:spPr>
              <a:xfrm>
                <a:off x="4715678" y="3316617"/>
                <a:ext cx="155698" cy="533720"/>
              </a:xfrm>
              <a:custGeom>
                <a:avLst/>
                <a:gdLst>
                  <a:gd name="connsiteX0" fmla="*/ 142072 w 155698"/>
                  <a:gd name="connsiteY0" fmla="*/ 19250 h 533720"/>
                  <a:gd name="connsiteX1" fmla="*/ 139955 w 155698"/>
                  <a:gd name="connsiteY1" fmla="*/ 501850 h 533720"/>
                  <a:gd name="connsiteX2" fmla="*/ 12955 w 155698"/>
                  <a:gd name="connsiteY2" fmla="*/ 461633 h 533720"/>
                  <a:gd name="connsiteX3" fmla="*/ 6605 w 155698"/>
                  <a:gd name="connsiteY3" fmla="*/ 247850 h 533720"/>
                  <a:gd name="connsiteX4" fmla="*/ 34122 w 155698"/>
                  <a:gd name="connsiteY4" fmla="*/ 110266 h 533720"/>
                  <a:gd name="connsiteX5" fmla="*/ 142072 w 155698"/>
                  <a:gd name="connsiteY5" fmla="*/ 19250 h 533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698" h="533720">
                    <a:moveTo>
                      <a:pt x="142072" y="19250"/>
                    </a:moveTo>
                    <a:cubicBezTo>
                      <a:pt x="159711" y="84514"/>
                      <a:pt x="161475" y="428119"/>
                      <a:pt x="139955" y="501850"/>
                    </a:cubicBezTo>
                    <a:cubicBezTo>
                      <a:pt x="118435" y="575581"/>
                      <a:pt x="35180" y="503966"/>
                      <a:pt x="12955" y="461633"/>
                    </a:cubicBezTo>
                    <a:cubicBezTo>
                      <a:pt x="-9270" y="419300"/>
                      <a:pt x="3077" y="306411"/>
                      <a:pt x="6605" y="247850"/>
                    </a:cubicBezTo>
                    <a:cubicBezTo>
                      <a:pt x="10133" y="189289"/>
                      <a:pt x="15425" y="148013"/>
                      <a:pt x="34122" y="110266"/>
                    </a:cubicBezTo>
                    <a:cubicBezTo>
                      <a:pt x="52819" y="72519"/>
                      <a:pt x="124433" y="-46014"/>
                      <a:pt x="142072" y="192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2" name="フリーフォーム: 図形 1621">
                <a:extLst>
                  <a:ext uri="{FF2B5EF4-FFF2-40B4-BE49-F238E27FC236}">
                    <a16:creationId xmlns:a16="http://schemas.microsoft.com/office/drawing/2014/main" id="{FB327D55-208B-4DF4-8DF1-639A85568568}"/>
                  </a:ext>
                </a:extLst>
              </p:cNvPr>
              <p:cNvSpPr/>
              <p:nvPr/>
            </p:nvSpPr>
            <p:spPr>
              <a:xfrm>
                <a:off x="4394105" y="3452177"/>
                <a:ext cx="383314" cy="361355"/>
              </a:xfrm>
              <a:custGeom>
                <a:avLst/>
                <a:gdLst>
                  <a:gd name="connsiteX0" fmla="*/ 95 w 383314"/>
                  <a:gd name="connsiteY0" fmla="*/ 338773 h 361355"/>
                  <a:gd name="connsiteX1" fmla="*/ 215995 w 383314"/>
                  <a:gd name="connsiteY1" fmla="*/ 33973 h 361355"/>
                  <a:gd name="connsiteX2" fmla="*/ 383212 w 383314"/>
                  <a:gd name="connsiteY2" fmla="*/ 29740 h 361355"/>
                  <a:gd name="connsiteX3" fmla="*/ 192712 w 383314"/>
                  <a:gd name="connsiteY3" fmla="*/ 232940 h 361355"/>
                  <a:gd name="connsiteX4" fmla="*/ 188478 w 383314"/>
                  <a:gd name="connsiteY4" fmla="*/ 328190 h 361355"/>
                  <a:gd name="connsiteX5" fmla="*/ 95 w 383314"/>
                  <a:gd name="connsiteY5" fmla="*/ 338773 h 361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3314" h="361355">
                    <a:moveTo>
                      <a:pt x="95" y="338773"/>
                    </a:moveTo>
                    <a:cubicBezTo>
                      <a:pt x="4681" y="289737"/>
                      <a:pt x="152142" y="85478"/>
                      <a:pt x="215995" y="33973"/>
                    </a:cubicBezTo>
                    <a:cubicBezTo>
                      <a:pt x="279848" y="-17532"/>
                      <a:pt x="387092" y="-3421"/>
                      <a:pt x="383212" y="29740"/>
                    </a:cubicBezTo>
                    <a:cubicBezTo>
                      <a:pt x="379332" y="62901"/>
                      <a:pt x="225168" y="183198"/>
                      <a:pt x="192712" y="232940"/>
                    </a:cubicBezTo>
                    <a:cubicBezTo>
                      <a:pt x="160256" y="282682"/>
                      <a:pt x="219170" y="312315"/>
                      <a:pt x="188478" y="328190"/>
                    </a:cubicBezTo>
                    <a:cubicBezTo>
                      <a:pt x="157786" y="344065"/>
                      <a:pt x="-4491" y="387809"/>
                      <a:pt x="95" y="3387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3" name="フリーフォーム: 図形 1622">
                <a:extLst>
                  <a:ext uri="{FF2B5EF4-FFF2-40B4-BE49-F238E27FC236}">
                    <a16:creationId xmlns:a16="http://schemas.microsoft.com/office/drawing/2014/main" id="{A2965308-5066-46D4-B199-4E926B985A8A}"/>
                  </a:ext>
                </a:extLst>
              </p:cNvPr>
              <p:cNvSpPr/>
              <p:nvPr/>
            </p:nvSpPr>
            <p:spPr>
              <a:xfrm>
                <a:off x="4386407" y="3458566"/>
                <a:ext cx="392988" cy="61980"/>
              </a:xfrm>
              <a:custGeom>
                <a:avLst/>
                <a:gdLst>
                  <a:gd name="connsiteX0" fmla="*/ 7793 w 392988"/>
                  <a:gd name="connsiteY0" fmla="*/ 55101 h 61980"/>
                  <a:gd name="connsiteX1" fmla="*/ 390910 w 392988"/>
                  <a:gd name="connsiteY1" fmla="*/ 55101 h 61980"/>
                  <a:gd name="connsiteX2" fmla="*/ 153843 w 392988"/>
                  <a:gd name="connsiteY2" fmla="*/ 67 h 61980"/>
                  <a:gd name="connsiteX3" fmla="*/ 7793 w 392988"/>
                  <a:gd name="connsiteY3" fmla="*/ 55101 h 61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2988" h="61980">
                    <a:moveTo>
                      <a:pt x="7793" y="55101"/>
                    </a:moveTo>
                    <a:cubicBezTo>
                      <a:pt x="47304" y="64273"/>
                      <a:pt x="366568" y="64273"/>
                      <a:pt x="390910" y="55101"/>
                    </a:cubicBezTo>
                    <a:cubicBezTo>
                      <a:pt x="415252" y="45929"/>
                      <a:pt x="219107" y="2184"/>
                      <a:pt x="153843" y="67"/>
                    </a:cubicBezTo>
                    <a:cubicBezTo>
                      <a:pt x="88579" y="-2050"/>
                      <a:pt x="-31718" y="45929"/>
                      <a:pt x="7793" y="551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624" name="グループ化 1623">
            <a:extLst>
              <a:ext uri="{FF2B5EF4-FFF2-40B4-BE49-F238E27FC236}">
                <a16:creationId xmlns:a16="http://schemas.microsoft.com/office/drawing/2014/main" id="{ACAB5895-89E4-4120-AFDD-2CA72EE3C3B1}"/>
              </a:ext>
            </a:extLst>
          </p:cNvPr>
          <p:cNvGrpSpPr/>
          <p:nvPr/>
        </p:nvGrpSpPr>
        <p:grpSpPr>
          <a:xfrm>
            <a:off x="10847252" y="3598512"/>
            <a:ext cx="549327" cy="531780"/>
            <a:chOff x="5030653" y="3314700"/>
            <a:chExt cx="549327" cy="531780"/>
          </a:xfrm>
        </p:grpSpPr>
        <p:sp>
          <p:nvSpPr>
            <p:cNvPr id="1625" name="フリーフォーム: 図形 1624">
              <a:extLst>
                <a:ext uri="{FF2B5EF4-FFF2-40B4-BE49-F238E27FC236}">
                  <a16:creationId xmlns:a16="http://schemas.microsoft.com/office/drawing/2014/main" id="{85C043F2-F243-4C2D-89D6-FC1550F00696}"/>
                </a:ext>
              </a:extLst>
            </p:cNvPr>
            <p:cNvSpPr/>
            <p:nvPr/>
          </p:nvSpPr>
          <p:spPr>
            <a:xfrm>
              <a:off x="5030653" y="3349241"/>
              <a:ext cx="177988" cy="497239"/>
            </a:xfrm>
            <a:custGeom>
              <a:avLst/>
              <a:gdLst>
                <a:gd name="connsiteX0" fmla="*/ 34530 w 177988"/>
                <a:gd name="connsiteY0" fmla="*/ 16259 h 497239"/>
                <a:gd name="connsiteX1" fmla="*/ 4897 w 177988"/>
                <a:gd name="connsiteY1" fmla="*/ 441709 h 497239"/>
                <a:gd name="connsiteX2" fmla="*/ 112847 w 177988"/>
                <a:gd name="connsiteY2" fmla="*/ 481926 h 497239"/>
                <a:gd name="connsiteX3" fmla="*/ 117080 w 177988"/>
                <a:gd name="connsiteY3" fmla="*/ 346459 h 497239"/>
                <a:gd name="connsiteX4" fmla="*/ 176347 w 177988"/>
                <a:gd name="connsiteY4" fmla="*/ 111509 h 497239"/>
                <a:gd name="connsiteX5" fmla="*/ 34530 w 177988"/>
                <a:gd name="connsiteY5" fmla="*/ 16259 h 49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988" h="497239">
                  <a:moveTo>
                    <a:pt x="34530" y="16259"/>
                  </a:moveTo>
                  <a:cubicBezTo>
                    <a:pt x="5955" y="71292"/>
                    <a:pt x="-8156" y="364098"/>
                    <a:pt x="4897" y="441709"/>
                  </a:cubicBezTo>
                  <a:cubicBezTo>
                    <a:pt x="17950" y="519320"/>
                    <a:pt x="94150" y="497801"/>
                    <a:pt x="112847" y="481926"/>
                  </a:cubicBezTo>
                  <a:cubicBezTo>
                    <a:pt x="131544" y="466051"/>
                    <a:pt x="106497" y="408195"/>
                    <a:pt x="117080" y="346459"/>
                  </a:cubicBezTo>
                  <a:cubicBezTo>
                    <a:pt x="127663" y="284723"/>
                    <a:pt x="188694" y="163720"/>
                    <a:pt x="176347" y="111509"/>
                  </a:cubicBezTo>
                  <a:cubicBezTo>
                    <a:pt x="164000" y="59298"/>
                    <a:pt x="63105" y="-38774"/>
                    <a:pt x="34530" y="16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6" name="フリーフォーム: 図形 1625">
              <a:extLst>
                <a:ext uri="{FF2B5EF4-FFF2-40B4-BE49-F238E27FC236}">
                  <a16:creationId xmlns:a16="http://schemas.microsoft.com/office/drawing/2014/main" id="{05081E38-7E7C-4549-A215-D6894491BD7E}"/>
                </a:ext>
              </a:extLst>
            </p:cNvPr>
            <p:cNvSpPr/>
            <p:nvPr/>
          </p:nvSpPr>
          <p:spPr>
            <a:xfrm>
              <a:off x="5121748" y="3532399"/>
              <a:ext cx="458232" cy="79889"/>
            </a:xfrm>
            <a:custGeom>
              <a:avLst/>
              <a:gdLst>
                <a:gd name="connsiteX0" fmla="*/ 4819 w 458232"/>
                <a:gd name="connsiteY0" fmla="*/ 2434 h 79889"/>
                <a:gd name="connsiteX1" fmla="*/ 436619 w 458232"/>
                <a:gd name="connsiteY1" fmla="*/ 21484 h 79889"/>
                <a:gd name="connsiteX2" fmla="*/ 375235 w 458232"/>
                <a:gd name="connsiteY2" fmla="*/ 57468 h 79889"/>
                <a:gd name="connsiteX3" fmla="*/ 216485 w 458232"/>
                <a:gd name="connsiteY3" fmla="*/ 76518 h 79889"/>
                <a:gd name="connsiteX4" fmla="*/ 4819 w 458232"/>
                <a:gd name="connsiteY4" fmla="*/ 2434 h 79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232" h="79889">
                  <a:moveTo>
                    <a:pt x="4819" y="2434"/>
                  </a:moveTo>
                  <a:cubicBezTo>
                    <a:pt x="41508" y="-6738"/>
                    <a:pt x="374883" y="12312"/>
                    <a:pt x="436619" y="21484"/>
                  </a:cubicBezTo>
                  <a:cubicBezTo>
                    <a:pt x="498355" y="30656"/>
                    <a:pt x="411924" y="48296"/>
                    <a:pt x="375235" y="57468"/>
                  </a:cubicBezTo>
                  <a:cubicBezTo>
                    <a:pt x="338546" y="66640"/>
                    <a:pt x="282102" y="88160"/>
                    <a:pt x="216485" y="76518"/>
                  </a:cubicBezTo>
                  <a:cubicBezTo>
                    <a:pt x="150868" y="64876"/>
                    <a:pt x="-31870" y="11606"/>
                    <a:pt x="4819" y="2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7" name="フリーフォーム: 図形 1626">
              <a:extLst>
                <a:ext uri="{FF2B5EF4-FFF2-40B4-BE49-F238E27FC236}">
                  <a16:creationId xmlns:a16="http://schemas.microsoft.com/office/drawing/2014/main" id="{ACBB4A1D-4B12-404E-A4E6-DAD77E7584CB}"/>
                </a:ext>
              </a:extLst>
            </p:cNvPr>
            <p:cNvSpPr/>
            <p:nvPr/>
          </p:nvSpPr>
          <p:spPr>
            <a:xfrm>
              <a:off x="5287204" y="3337341"/>
              <a:ext cx="123065" cy="178623"/>
            </a:xfrm>
            <a:custGeom>
              <a:avLst/>
              <a:gdLst>
                <a:gd name="connsiteX0" fmla="*/ 229 w 123065"/>
                <a:gd name="connsiteY0" fmla="*/ 9109 h 178623"/>
                <a:gd name="connsiteX1" fmla="*/ 118763 w 123065"/>
                <a:gd name="connsiteY1" fmla="*/ 178442 h 178623"/>
                <a:gd name="connsiteX2" fmla="*/ 89129 w 123065"/>
                <a:gd name="connsiteY2" fmla="*/ 40859 h 178623"/>
                <a:gd name="connsiteX3" fmla="*/ 229 w 123065"/>
                <a:gd name="connsiteY3" fmla="*/ 9109 h 178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65" h="178623">
                  <a:moveTo>
                    <a:pt x="229" y="9109"/>
                  </a:moveTo>
                  <a:cubicBezTo>
                    <a:pt x="5168" y="32039"/>
                    <a:pt x="103946" y="173150"/>
                    <a:pt x="118763" y="178442"/>
                  </a:cubicBezTo>
                  <a:cubicBezTo>
                    <a:pt x="133580" y="183734"/>
                    <a:pt x="106768" y="71551"/>
                    <a:pt x="89129" y="40859"/>
                  </a:cubicBezTo>
                  <a:cubicBezTo>
                    <a:pt x="71490" y="10167"/>
                    <a:pt x="-4710" y="-13821"/>
                    <a:pt x="229" y="9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8" name="フリーフォーム: 図形 1627">
              <a:extLst>
                <a:ext uri="{FF2B5EF4-FFF2-40B4-BE49-F238E27FC236}">
                  <a16:creationId xmlns:a16="http://schemas.microsoft.com/office/drawing/2014/main" id="{DEC7414A-D56D-428F-9BCE-95F9C3E5A2A6}"/>
                </a:ext>
              </a:extLst>
            </p:cNvPr>
            <p:cNvSpPr/>
            <p:nvPr/>
          </p:nvSpPr>
          <p:spPr>
            <a:xfrm>
              <a:off x="5191954" y="3314700"/>
              <a:ext cx="123065" cy="178623"/>
            </a:xfrm>
            <a:custGeom>
              <a:avLst/>
              <a:gdLst>
                <a:gd name="connsiteX0" fmla="*/ 229 w 123065"/>
                <a:gd name="connsiteY0" fmla="*/ 9109 h 178623"/>
                <a:gd name="connsiteX1" fmla="*/ 118763 w 123065"/>
                <a:gd name="connsiteY1" fmla="*/ 178442 h 178623"/>
                <a:gd name="connsiteX2" fmla="*/ 89129 w 123065"/>
                <a:gd name="connsiteY2" fmla="*/ 40859 h 178623"/>
                <a:gd name="connsiteX3" fmla="*/ 229 w 123065"/>
                <a:gd name="connsiteY3" fmla="*/ 9109 h 178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65" h="178623">
                  <a:moveTo>
                    <a:pt x="229" y="9109"/>
                  </a:moveTo>
                  <a:cubicBezTo>
                    <a:pt x="5168" y="32039"/>
                    <a:pt x="103946" y="173150"/>
                    <a:pt x="118763" y="178442"/>
                  </a:cubicBezTo>
                  <a:cubicBezTo>
                    <a:pt x="133580" y="183734"/>
                    <a:pt x="106768" y="71551"/>
                    <a:pt x="89129" y="40859"/>
                  </a:cubicBezTo>
                  <a:cubicBezTo>
                    <a:pt x="71490" y="10167"/>
                    <a:pt x="-4710" y="-13821"/>
                    <a:pt x="229" y="9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29" name="グループ化 1628">
            <a:extLst>
              <a:ext uri="{FF2B5EF4-FFF2-40B4-BE49-F238E27FC236}">
                <a16:creationId xmlns:a16="http://schemas.microsoft.com/office/drawing/2014/main" id="{A0BD7418-E4FA-4DE4-B506-7377FFD8B2DB}"/>
              </a:ext>
            </a:extLst>
          </p:cNvPr>
          <p:cNvGrpSpPr/>
          <p:nvPr/>
        </p:nvGrpSpPr>
        <p:grpSpPr>
          <a:xfrm>
            <a:off x="11125728" y="4048778"/>
            <a:ext cx="571914" cy="380162"/>
            <a:chOff x="5606576" y="3396265"/>
            <a:chExt cx="571914" cy="380162"/>
          </a:xfrm>
        </p:grpSpPr>
        <p:sp>
          <p:nvSpPr>
            <p:cNvPr id="1630" name="フリーフォーム: 図形 1629">
              <a:extLst>
                <a:ext uri="{FF2B5EF4-FFF2-40B4-BE49-F238E27FC236}">
                  <a16:creationId xmlns:a16="http://schemas.microsoft.com/office/drawing/2014/main" id="{54D75D47-45B1-4E65-A28A-EF41724C48A1}"/>
                </a:ext>
              </a:extLst>
            </p:cNvPr>
            <p:cNvSpPr/>
            <p:nvPr/>
          </p:nvSpPr>
          <p:spPr>
            <a:xfrm>
              <a:off x="5606576" y="3420786"/>
              <a:ext cx="370905" cy="350760"/>
            </a:xfrm>
            <a:custGeom>
              <a:avLst/>
              <a:gdLst>
                <a:gd name="connsiteX0" fmla="*/ 233307 w 370905"/>
                <a:gd name="connsiteY0" fmla="*/ 48431 h 350760"/>
                <a:gd name="connsiteX1" fmla="*/ 171924 w 370905"/>
                <a:gd name="connsiteY1" fmla="*/ 329947 h 350760"/>
                <a:gd name="connsiteX2" fmla="*/ 123241 w 370905"/>
                <a:gd name="connsiteY2" fmla="*/ 298197 h 350760"/>
                <a:gd name="connsiteX3" fmla="*/ 157107 w 370905"/>
                <a:gd name="connsiteY3" fmla="*/ 46314 h 350760"/>
                <a:gd name="connsiteX4" fmla="*/ 47041 w 370905"/>
                <a:gd name="connsiteY4" fmla="*/ 23031 h 350760"/>
                <a:gd name="connsiteX5" fmla="*/ 15291 w 370905"/>
                <a:gd name="connsiteY5" fmla="*/ 296081 h 350760"/>
                <a:gd name="connsiteX6" fmla="*/ 286224 w 370905"/>
                <a:gd name="connsiteY6" fmla="*/ 332064 h 350760"/>
                <a:gd name="connsiteX7" fmla="*/ 320091 w 370905"/>
                <a:gd name="connsiteY7" fmla="*/ 124631 h 350760"/>
                <a:gd name="connsiteX8" fmla="*/ 368774 w 370905"/>
                <a:gd name="connsiteY8" fmla="*/ 52664 h 350760"/>
                <a:gd name="connsiteX9" fmla="*/ 233307 w 370905"/>
                <a:gd name="connsiteY9" fmla="*/ 48431 h 35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0905" h="350760">
                  <a:moveTo>
                    <a:pt x="233307" y="48431"/>
                  </a:moveTo>
                  <a:cubicBezTo>
                    <a:pt x="200499" y="94645"/>
                    <a:pt x="190268" y="288320"/>
                    <a:pt x="171924" y="329947"/>
                  </a:cubicBezTo>
                  <a:cubicBezTo>
                    <a:pt x="153580" y="371574"/>
                    <a:pt x="125710" y="345469"/>
                    <a:pt x="123241" y="298197"/>
                  </a:cubicBezTo>
                  <a:cubicBezTo>
                    <a:pt x="120772" y="250925"/>
                    <a:pt x="169807" y="92175"/>
                    <a:pt x="157107" y="46314"/>
                  </a:cubicBezTo>
                  <a:cubicBezTo>
                    <a:pt x="144407" y="453"/>
                    <a:pt x="70677" y="-18597"/>
                    <a:pt x="47041" y="23031"/>
                  </a:cubicBezTo>
                  <a:cubicBezTo>
                    <a:pt x="23405" y="64659"/>
                    <a:pt x="-24573" y="244576"/>
                    <a:pt x="15291" y="296081"/>
                  </a:cubicBezTo>
                  <a:cubicBezTo>
                    <a:pt x="55155" y="347586"/>
                    <a:pt x="235424" y="360639"/>
                    <a:pt x="286224" y="332064"/>
                  </a:cubicBezTo>
                  <a:cubicBezTo>
                    <a:pt x="337024" y="303489"/>
                    <a:pt x="306333" y="171198"/>
                    <a:pt x="320091" y="124631"/>
                  </a:cubicBezTo>
                  <a:cubicBezTo>
                    <a:pt x="333849" y="78064"/>
                    <a:pt x="381474" y="68539"/>
                    <a:pt x="368774" y="52664"/>
                  </a:cubicBezTo>
                  <a:cubicBezTo>
                    <a:pt x="356074" y="36789"/>
                    <a:pt x="266115" y="2217"/>
                    <a:pt x="233307" y="484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1" name="フリーフォーム: 図形 1630">
              <a:extLst>
                <a:ext uri="{FF2B5EF4-FFF2-40B4-BE49-F238E27FC236}">
                  <a16:creationId xmlns:a16="http://schemas.microsoft.com/office/drawing/2014/main" id="{C1CE1F22-2AE8-4F3C-AFC7-69F199EA3BEC}"/>
                </a:ext>
              </a:extLst>
            </p:cNvPr>
            <p:cNvSpPr/>
            <p:nvPr/>
          </p:nvSpPr>
          <p:spPr>
            <a:xfrm>
              <a:off x="5663394" y="3396265"/>
              <a:ext cx="515096" cy="380162"/>
            </a:xfrm>
            <a:custGeom>
              <a:avLst/>
              <a:gdLst>
                <a:gd name="connsiteX0" fmla="*/ 806 w 515096"/>
                <a:gd name="connsiteY0" fmla="*/ 79302 h 380162"/>
                <a:gd name="connsiteX1" fmla="*/ 364873 w 515096"/>
                <a:gd name="connsiteY1" fmla="*/ 87768 h 380162"/>
                <a:gd name="connsiteX2" fmla="*/ 354289 w 515096"/>
                <a:gd name="connsiteY2" fmla="*/ 176668 h 380162"/>
                <a:gd name="connsiteX3" fmla="*/ 352173 w 515096"/>
                <a:gd name="connsiteY3" fmla="*/ 371402 h 380162"/>
                <a:gd name="connsiteX4" fmla="*/ 466473 w 515096"/>
                <a:gd name="connsiteY4" fmla="*/ 312135 h 380162"/>
                <a:gd name="connsiteX5" fmla="*/ 479173 w 515096"/>
                <a:gd name="connsiteY5" fmla="*/ 9452 h 380162"/>
                <a:gd name="connsiteX6" fmla="*/ 806 w 515096"/>
                <a:gd name="connsiteY6" fmla="*/ 79302 h 38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096" h="380162">
                  <a:moveTo>
                    <a:pt x="806" y="79302"/>
                  </a:moveTo>
                  <a:cubicBezTo>
                    <a:pt x="-18244" y="92355"/>
                    <a:pt x="305959" y="71540"/>
                    <a:pt x="364873" y="87768"/>
                  </a:cubicBezTo>
                  <a:cubicBezTo>
                    <a:pt x="423787" y="103996"/>
                    <a:pt x="356406" y="129396"/>
                    <a:pt x="354289" y="176668"/>
                  </a:cubicBezTo>
                  <a:cubicBezTo>
                    <a:pt x="352172" y="223940"/>
                    <a:pt x="333476" y="348824"/>
                    <a:pt x="352173" y="371402"/>
                  </a:cubicBezTo>
                  <a:cubicBezTo>
                    <a:pt x="370870" y="393980"/>
                    <a:pt x="445306" y="372460"/>
                    <a:pt x="466473" y="312135"/>
                  </a:cubicBezTo>
                  <a:cubicBezTo>
                    <a:pt x="487640" y="251810"/>
                    <a:pt x="556784" y="48963"/>
                    <a:pt x="479173" y="9452"/>
                  </a:cubicBezTo>
                  <a:cubicBezTo>
                    <a:pt x="401562" y="-30059"/>
                    <a:pt x="19856" y="66249"/>
                    <a:pt x="806" y="79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32" name="グループ化 1631">
            <a:extLst>
              <a:ext uri="{FF2B5EF4-FFF2-40B4-BE49-F238E27FC236}">
                <a16:creationId xmlns:a16="http://schemas.microsoft.com/office/drawing/2014/main" id="{7C1EB746-4B66-48CF-8596-18D6159E5AB1}"/>
              </a:ext>
            </a:extLst>
          </p:cNvPr>
          <p:cNvGrpSpPr/>
          <p:nvPr/>
        </p:nvGrpSpPr>
        <p:grpSpPr>
          <a:xfrm>
            <a:off x="10696015" y="4751823"/>
            <a:ext cx="590806" cy="535522"/>
            <a:chOff x="6225349" y="3295601"/>
            <a:chExt cx="590806" cy="535522"/>
          </a:xfrm>
        </p:grpSpPr>
        <p:sp>
          <p:nvSpPr>
            <p:cNvPr id="1633" name="フリーフォーム: 図形 1632">
              <a:extLst>
                <a:ext uri="{FF2B5EF4-FFF2-40B4-BE49-F238E27FC236}">
                  <a16:creationId xmlns:a16="http://schemas.microsoft.com/office/drawing/2014/main" id="{4642F150-EF18-4990-B3EF-6FB00541EB95}"/>
                </a:ext>
              </a:extLst>
            </p:cNvPr>
            <p:cNvSpPr/>
            <p:nvPr/>
          </p:nvSpPr>
          <p:spPr>
            <a:xfrm>
              <a:off x="6225349" y="3295601"/>
              <a:ext cx="241231" cy="527436"/>
            </a:xfrm>
            <a:custGeom>
              <a:avLst/>
              <a:gdLst>
                <a:gd name="connsiteX0" fmla="*/ 99251 w 241231"/>
                <a:gd name="connsiteY0" fmla="*/ 49 h 527436"/>
                <a:gd name="connsiteX1" fmla="*/ 124651 w 241231"/>
                <a:gd name="connsiteY1" fmla="*/ 141866 h 527436"/>
                <a:gd name="connsiteX2" fmla="*/ 33634 w 241231"/>
                <a:gd name="connsiteY2" fmla="*/ 156682 h 527436"/>
                <a:gd name="connsiteX3" fmla="*/ 4001 w 241231"/>
                <a:gd name="connsiteY3" fmla="*/ 495349 h 527436"/>
                <a:gd name="connsiteX4" fmla="*/ 114068 w 241231"/>
                <a:gd name="connsiteY4" fmla="*/ 478416 h 527436"/>
                <a:gd name="connsiteX5" fmla="*/ 131001 w 241231"/>
                <a:gd name="connsiteY5" fmla="*/ 186316 h 527436"/>
                <a:gd name="connsiteX6" fmla="*/ 241068 w 241231"/>
                <a:gd name="connsiteY6" fmla="*/ 158799 h 527436"/>
                <a:gd name="connsiteX7" fmla="*/ 99251 w 241231"/>
                <a:gd name="connsiteY7" fmla="*/ 49 h 527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231" h="527436">
                  <a:moveTo>
                    <a:pt x="99251" y="49"/>
                  </a:moveTo>
                  <a:cubicBezTo>
                    <a:pt x="79848" y="-2773"/>
                    <a:pt x="135587" y="115761"/>
                    <a:pt x="124651" y="141866"/>
                  </a:cubicBezTo>
                  <a:cubicBezTo>
                    <a:pt x="113715" y="167971"/>
                    <a:pt x="53742" y="97768"/>
                    <a:pt x="33634" y="156682"/>
                  </a:cubicBezTo>
                  <a:cubicBezTo>
                    <a:pt x="13526" y="215596"/>
                    <a:pt x="-9405" y="441727"/>
                    <a:pt x="4001" y="495349"/>
                  </a:cubicBezTo>
                  <a:cubicBezTo>
                    <a:pt x="17407" y="548971"/>
                    <a:pt x="92901" y="529922"/>
                    <a:pt x="114068" y="478416"/>
                  </a:cubicBezTo>
                  <a:cubicBezTo>
                    <a:pt x="135235" y="426910"/>
                    <a:pt x="109834" y="239586"/>
                    <a:pt x="131001" y="186316"/>
                  </a:cubicBezTo>
                  <a:cubicBezTo>
                    <a:pt x="152168" y="133047"/>
                    <a:pt x="245654" y="187021"/>
                    <a:pt x="241068" y="158799"/>
                  </a:cubicBezTo>
                  <a:cubicBezTo>
                    <a:pt x="236482" y="130577"/>
                    <a:pt x="118654" y="2871"/>
                    <a:pt x="99251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4" name="フリーフォーム: 図形 1633">
              <a:extLst>
                <a:ext uri="{FF2B5EF4-FFF2-40B4-BE49-F238E27FC236}">
                  <a16:creationId xmlns:a16="http://schemas.microsoft.com/office/drawing/2014/main" id="{707260C8-CE99-46AD-BDC6-47C2FE8DE88D}"/>
                </a:ext>
              </a:extLst>
            </p:cNvPr>
            <p:cNvSpPr/>
            <p:nvPr/>
          </p:nvSpPr>
          <p:spPr>
            <a:xfrm>
              <a:off x="6239920" y="3425858"/>
              <a:ext cx="576235" cy="405265"/>
            </a:xfrm>
            <a:custGeom>
              <a:avLst/>
              <a:gdLst>
                <a:gd name="connsiteX0" fmla="*/ 14830 w 576235"/>
                <a:gd name="connsiteY0" fmla="*/ 3142 h 405265"/>
                <a:gd name="connsiteX1" fmla="*/ 80447 w 576235"/>
                <a:gd name="connsiteY1" fmla="*/ 11609 h 405265"/>
                <a:gd name="connsiteX2" fmla="*/ 556697 w 576235"/>
                <a:gd name="connsiteY2" fmla="*/ 28542 h 405265"/>
                <a:gd name="connsiteX3" fmla="*/ 486847 w 576235"/>
                <a:gd name="connsiteY3" fmla="*/ 128025 h 405265"/>
                <a:gd name="connsiteX4" fmla="*/ 508013 w 576235"/>
                <a:gd name="connsiteY4" fmla="*/ 390492 h 405265"/>
                <a:gd name="connsiteX5" fmla="*/ 366197 w 576235"/>
                <a:gd name="connsiteY5" fmla="*/ 343925 h 405265"/>
                <a:gd name="connsiteX6" fmla="*/ 427580 w 576235"/>
                <a:gd name="connsiteY6" fmla="*/ 106859 h 405265"/>
                <a:gd name="connsiteX7" fmla="*/ 239197 w 576235"/>
                <a:gd name="connsiteY7" fmla="*/ 66642 h 405265"/>
                <a:gd name="connsiteX8" fmla="*/ 14830 w 576235"/>
                <a:gd name="connsiteY8" fmla="*/ 3142 h 40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235" h="405265">
                  <a:moveTo>
                    <a:pt x="14830" y="3142"/>
                  </a:moveTo>
                  <a:cubicBezTo>
                    <a:pt x="-11628" y="-6030"/>
                    <a:pt x="-9864" y="7376"/>
                    <a:pt x="80447" y="11609"/>
                  </a:cubicBezTo>
                  <a:cubicBezTo>
                    <a:pt x="170758" y="15842"/>
                    <a:pt x="488964" y="9139"/>
                    <a:pt x="556697" y="28542"/>
                  </a:cubicBezTo>
                  <a:cubicBezTo>
                    <a:pt x="624430" y="47945"/>
                    <a:pt x="494961" y="67700"/>
                    <a:pt x="486847" y="128025"/>
                  </a:cubicBezTo>
                  <a:cubicBezTo>
                    <a:pt x="478733" y="188350"/>
                    <a:pt x="528121" y="354509"/>
                    <a:pt x="508013" y="390492"/>
                  </a:cubicBezTo>
                  <a:cubicBezTo>
                    <a:pt x="487905" y="426475"/>
                    <a:pt x="379603" y="391197"/>
                    <a:pt x="366197" y="343925"/>
                  </a:cubicBezTo>
                  <a:cubicBezTo>
                    <a:pt x="352791" y="296653"/>
                    <a:pt x="448747" y="153073"/>
                    <a:pt x="427580" y="106859"/>
                  </a:cubicBezTo>
                  <a:cubicBezTo>
                    <a:pt x="406413" y="60645"/>
                    <a:pt x="315044" y="81459"/>
                    <a:pt x="239197" y="66642"/>
                  </a:cubicBezTo>
                  <a:cubicBezTo>
                    <a:pt x="163350" y="51825"/>
                    <a:pt x="41288" y="12314"/>
                    <a:pt x="14830" y="31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5" name="フリーフォーム: 図形 1634">
              <a:extLst>
                <a:ext uri="{FF2B5EF4-FFF2-40B4-BE49-F238E27FC236}">
                  <a16:creationId xmlns:a16="http://schemas.microsoft.com/office/drawing/2014/main" id="{7CAEB672-3D24-4AA4-9D44-6BDD7DE01C3D}"/>
                </a:ext>
              </a:extLst>
            </p:cNvPr>
            <p:cNvSpPr/>
            <p:nvPr/>
          </p:nvSpPr>
          <p:spPr>
            <a:xfrm>
              <a:off x="6355698" y="3488030"/>
              <a:ext cx="126477" cy="264299"/>
            </a:xfrm>
            <a:custGeom>
              <a:avLst/>
              <a:gdLst>
                <a:gd name="connsiteX0" fmla="*/ 26052 w 126477"/>
                <a:gd name="connsiteY0" fmla="*/ 15053 h 264299"/>
                <a:gd name="connsiteX1" fmla="*/ 4885 w 126477"/>
                <a:gd name="connsiteY1" fmla="*/ 228837 h 264299"/>
                <a:gd name="connsiteX2" fmla="*/ 104369 w 126477"/>
                <a:gd name="connsiteY2" fmla="*/ 245770 h 264299"/>
                <a:gd name="connsiteX3" fmla="*/ 119185 w 126477"/>
                <a:gd name="connsiteY3" fmla="*/ 42570 h 264299"/>
                <a:gd name="connsiteX4" fmla="*/ 26052 w 126477"/>
                <a:gd name="connsiteY4" fmla="*/ 15053 h 26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477" h="264299">
                  <a:moveTo>
                    <a:pt x="26052" y="15053"/>
                  </a:moveTo>
                  <a:cubicBezTo>
                    <a:pt x="7002" y="46097"/>
                    <a:pt x="-8168" y="190384"/>
                    <a:pt x="4885" y="228837"/>
                  </a:cubicBezTo>
                  <a:cubicBezTo>
                    <a:pt x="17938" y="267290"/>
                    <a:pt x="85319" y="276814"/>
                    <a:pt x="104369" y="245770"/>
                  </a:cubicBezTo>
                  <a:cubicBezTo>
                    <a:pt x="123419" y="214726"/>
                    <a:pt x="134707" y="80317"/>
                    <a:pt x="119185" y="42570"/>
                  </a:cubicBezTo>
                  <a:cubicBezTo>
                    <a:pt x="103663" y="4823"/>
                    <a:pt x="45102" y="-15991"/>
                    <a:pt x="26052" y="15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6" name="フリーフォーム: 図形 1635">
              <a:extLst>
                <a:ext uri="{FF2B5EF4-FFF2-40B4-BE49-F238E27FC236}">
                  <a16:creationId xmlns:a16="http://schemas.microsoft.com/office/drawing/2014/main" id="{B2736DD7-A41C-41EF-8031-2044AA0E613B}"/>
                </a:ext>
              </a:extLst>
            </p:cNvPr>
            <p:cNvSpPr/>
            <p:nvPr/>
          </p:nvSpPr>
          <p:spPr>
            <a:xfrm>
              <a:off x="6383860" y="3503025"/>
              <a:ext cx="244218" cy="207750"/>
            </a:xfrm>
            <a:custGeom>
              <a:avLst/>
              <a:gdLst>
                <a:gd name="connsiteX0" fmla="*/ 7 w 244218"/>
                <a:gd name="connsiteY0" fmla="*/ 48742 h 207750"/>
                <a:gd name="connsiteX1" fmla="*/ 127007 w 244218"/>
                <a:gd name="connsiteY1" fmla="*/ 40275 h 207750"/>
                <a:gd name="connsiteX2" fmla="*/ 137590 w 244218"/>
                <a:gd name="connsiteY2" fmla="*/ 173625 h 207750"/>
                <a:gd name="connsiteX3" fmla="*/ 23290 w 244218"/>
                <a:gd name="connsiteY3" fmla="*/ 175742 h 207750"/>
                <a:gd name="connsiteX4" fmla="*/ 211673 w 244218"/>
                <a:gd name="connsiteY4" fmla="*/ 201142 h 207750"/>
                <a:gd name="connsiteX5" fmla="*/ 237073 w 244218"/>
                <a:gd name="connsiteY5" fmla="*/ 38158 h 207750"/>
                <a:gd name="connsiteX6" fmla="*/ 133357 w 244218"/>
                <a:gd name="connsiteY6" fmla="*/ 58 h 207750"/>
                <a:gd name="connsiteX7" fmla="*/ 7 w 244218"/>
                <a:gd name="connsiteY7" fmla="*/ 48742 h 20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4218" h="207750">
                  <a:moveTo>
                    <a:pt x="7" y="48742"/>
                  </a:moveTo>
                  <a:cubicBezTo>
                    <a:pt x="-1051" y="55445"/>
                    <a:pt x="104077" y="19461"/>
                    <a:pt x="127007" y="40275"/>
                  </a:cubicBezTo>
                  <a:cubicBezTo>
                    <a:pt x="149937" y="61089"/>
                    <a:pt x="154876" y="151047"/>
                    <a:pt x="137590" y="173625"/>
                  </a:cubicBezTo>
                  <a:cubicBezTo>
                    <a:pt x="120304" y="196203"/>
                    <a:pt x="10943" y="171156"/>
                    <a:pt x="23290" y="175742"/>
                  </a:cubicBezTo>
                  <a:cubicBezTo>
                    <a:pt x="35637" y="180328"/>
                    <a:pt x="176043" y="224073"/>
                    <a:pt x="211673" y="201142"/>
                  </a:cubicBezTo>
                  <a:cubicBezTo>
                    <a:pt x="247303" y="178211"/>
                    <a:pt x="250126" y="71672"/>
                    <a:pt x="237073" y="38158"/>
                  </a:cubicBezTo>
                  <a:cubicBezTo>
                    <a:pt x="224020" y="4644"/>
                    <a:pt x="172868" y="-648"/>
                    <a:pt x="133357" y="58"/>
                  </a:cubicBezTo>
                  <a:cubicBezTo>
                    <a:pt x="93846" y="764"/>
                    <a:pt x="1065" y="42039"/>
                    <a:pt x="7" y="487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37" name="グループ化 1636">
            <a:extLst>
              <a:ext uri="{FF2B5EF4-FFF2-40B4-BE49-F238E27FC236}">
                <a16:creationId xmlns:a16="http://schemas.microsoft.com/office/drawing/2014/main" id="{119F744D-75D2-46DE-8FE6-3721A0F5460A}"/>
              </a:ext>
            </a:extLst>
          </p:cNvPr>
          <p:cNvGrpSpPr/>
          <p:nvPr/>
        </p:nvGrpSpPr>
        <p:grpSpPr>
          <a:xfrm>
            <a:off x="10491854" y="5393437"/>
            <a:ext cx="566751" cy="328631"/>
            <a:chOff x="6818480" y="3449535"/>
            <a:chExt cx="566751" cy="328631"/>
          </a:xfrm>
        </p:grpSpPr>
        <p:sp>
          <p:nvSpPr>
            <p:cNvPr id="1638" name="フリーフォーム: 図形 1637">
              <a:extLst>
                <a:ext uri="{FF2B5EF4-FFF2-40B4-BE49-F238E27FC236}">
                  <a16:creationId xmlns:a16="http://schemas.microsoft.com/office/drawing/2014/main" id="{F6514173-A45A-4123-9DBD-3A6E504F92BC}"/>
                </a:ext>
              </a:extLst>
            </p:cNvPr>
            <p:cNvSpPr/>
            <p:nvPr/>
          </p:nvSpPr>
          <p:spPr>
            <a:xfrm>
              <a:off x="6821562" y="3449535"/>
              <a:ext cx="563669" cy="41559"/>
            </a:xfrm>
            <a:custGeom>
              <a:avLst/>
              <a:gdLst>
                <a:gd name="connsiteX0" fmla="*/ 455 w 563669"/>
                <a:gd name="connsiteY0" fmla="*/ 38732 h 41559"/>
                <a:gd name="connsiteX1" fmla="*/ 533855 w 563669"/>
                <a:gd name="connsiteY1" fmla="*/ 34498 h 41559"/>
                <a:gd name="connsiteX2" fmla="*/ 442838 w 563669"/>
                <a:gd name="connsiteY2" fmla="*/ 632 h 41559"/>
                <a:gd name="connsiteX3" fmla="*/ 455 w 563669"/>
                <a:gd name="connsiteY3" fmla="*/ 38732 h 4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3669" h="41559">
                  <a:moveTo>
                    <a:pt x="455" y="38732"/>
                  </a:moveTo>
                  <a:cubicBezTo>
                    <a:pt x="15625" y="44376"/>
                    <a:pt x="460125" y="40848"/>
                    <a:pt x="533855" y="34498"/>
                  </a:cubicBezTo>
                  <a:cubicBezTo>
                    <a:pt x="607586" y="28148"/>
                    <a:pt x="532091" y="6629"/>
                    <a:pt x="442838" y="632"/>
                  </a:cubicBezTo>
                  <a:cubicBezTo>
                    <a:pt x="353585" y="-5365"/>
                    <a:pt x="-14715" y="33088"/>
                    <a:pt x="455" y="387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9" name="フリーフォーム: 図形 1638">
              <a:extLst>
                <a:ext uri="{FF2B5EF4-FFF2-40B4-BE49-F238E27FC236}">
                  <a16:creationId xmlns:a16="http://schemas.microsoft.com/office/drawing/2014/main" id="{739FCC1C-E176-4A76-99CD-9A2F938642C2}"/>
                </a:ext>
              </a:extLst>
            </p:cNvPr>
            <p:cNvSpPr/>
            <p:nvPr/>
          </p:nvSpPr>
          <p:spPr>
            <a:xfrm>
              <a:off x="6818480" y="3583509"/>
              <a:ext cx="519462" cy="194657"/>
            </a:xfrm>
            <a:custGeom>
              <a:avLst/>
              <a:gdLst>
                <a:gd name="connsiteX0" fmla="*/ 28937 w 519462"/>
                <a:gd name="connsiteY0" fmla="*/ 44458 h 194657"/>
                <a:gd name="connsiteX1" fmla="*/ 12003 w 519462"/>
                <a:gd name="connsiteY1" fmla="*/ 182041 h 194657"/>
                <a:gd name="connsiteX2" fmla="*/ 221553 w 519462"/>
                <a:gd name="connsiteY2" fmla="*/ 186274 h 194657"/>
                <a:gd name="connsiteX3" fmla="*/ 517887 w 519462"/>
                <a:gd name="connsiteY3" fmla="*/ 162991 h 194657"/>
                <a:gd name="connsiteX4" fmla="*/ 346437 w 519462"/>
                <a:gd name="connsiteY4" fmla="*/ 148174 h 194657"/>
                <a:gd name="connsiteX5" fmla="*/ 128420 w 519462"/>
                <a:gd name="connsiteY5" fmla="*/ 122774 h 194657"/>
                <a:gd name="connsiteX6" fmla="*/ 119953 w 519462"/>
                <a:gd name="connsiteY6" fmla="*/ 8 h 194657"/>
                <a:gd name="connsiteX7" fmla="*/ 56453 w 519462"/>
                <a:gd name="connsiteY7" fmla="*/ 129124 h 194657"/>
                <a:gd name="connsiteX8" fmla="*/ 28937 w 519462"/>
                <a:gd name="connsiteY8" fmla="*/ 44458 h 19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462" h="194657">
                  <a:moveTo>
                    <a:pt x="28937" y="44458"/>
                  </a:moveTo>
                  <a:cubicBezTo>
                    <a:pt x="21529" y="53277"/>
                    <a:pt x="-20100" y="158405"/>
                    <a:pt x="12003" y="182041"/>
                  </a:cubicBezTo>
                  <a:cubicBezTo>
                    <a:pt x="44106" y="205677"/>
                    <a:pt x="137239" y="189449"/>
                    <a:pt x="221553" y="186274"/>
                  </a:cubicBezTo>
                  <a:cubicBezTo>
                    <a:pt x="305867" y="183099"/>
                    <a:pt x="497073" y="169341"/>
                    <a:pt x="517887" y="162991"/>
                  </a:cubicBezTo>
                  <a:cubicBezTo>
                    <a:pt x="538701" y="156641"/>
                    <a:pt x="346437" y="148174"/>
                    <a:pt x="346437" y="148174"/>
                  </a:cubicBezTo>
                  <a:cubicBezTo>
                    <a:pt x="281526" y="141471"/>
                    <a:pt x="166167" y="147468"/>
                    <a:pt x="128420" y="122774"/>
                  </a:cubicBezTo>
                  <a:cubicBezTo>
                    <a:pt x="90673" y="98080"/>
                    <a:pt x="131947" y="-1050"/>
                    <a:pt x="119953" y="8"/>
                  </a:cubicBezTo>
                  <a:cubicBezTo>
                    <a:pt x="107959" y="1066"/>
                    <a:pt x="71270" y="118541"/>
                    <a:pt x="56453" y="129124"/>
                  </a:cubicBezTo>
                  <a:cubicBezTo>
                    <a:pt x="41636" y="139707"/>
                    <a:pt x="36345" y="35639"/>
                    <a:pt x="28937" y="444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40" name="グループ化 1639">
            <a:extLst>
              <a:ext uri="{FF2B5EF4-FFF2-40B4-BE49-F238E27FC236}">
                <a16:creationId xmlns:a16="http://schemas.microsoft.com/office/drawing/2014/main" id="{FBDCEF81-1B94-43A6-8B2D-CDD2D3A428FB}"/>
              </a:ext>
            </a:extLst>
          </p:cNvPr>
          <p:cNvGrpSpPr/>
          <p:nvPr/>
        </p:nvGrpSpPr>
        <p:grpSpPr>
          <a:xfrm>
            <a:off x="10478744" y="5746840"/>
            <a:ext cx="554727" cy="605010"/>
            <a:chOff x="7440370" y="3383838"/>
            <a:chExt cx="554727" cy="605010"/>
          </a:xfrm>
        </p:grpSpPr>
        <p:sp>
          <p:nvSpPr>
            <p:cNvPr id="1641" name="フリーフォーム: 図形 1640">
              <a:extLst>
                <a:ext uri="{FF2B5EF4-FFF2-40B4-BE49-F238E27FC236}">
                  <a16:creationId xmlns:a16="http://schemas.microsoft.com/office/drawing/2014/main" id="{40AB85A3-AE14-4DB1-B755-D17029144095}"/>
                </a:ext>
              </a:extLst>
            </p:cNvPr>
            <p:cNvSpPr/>
            <p:nvPr/>
          </p:nvSpPr>
          <p:spPr>
            <a:xfrm>
              <a:off x="7494080" y="3383838"/>
              <a:ext cx="472930" cy="107879"/>
            </a:xfrm>
            <a:custGeom>
              <a:avLst/>
              <a:gdLst>
                <a:gd name="connsiteX0" fmla="*/ 3153 w 472930"/>
                <a:gd name="connsiteY0" fmla="*/ 712 h 107879"/>
                <a:gd name="connsiteX1" fmla="*/ 422253 w 472930"/>
                <a:gd name="connsiteY1" fmla="*/ 53629 h 107879"/>
                <a:gd name="connsiteX2" fmla="*/ 445537 w 472930"/>
                <a:gd name="connsiteY2" fmla="*/ 104429 h 107879"/>
                <a:gd name="connsiteX3" fmla="*/ 240220 w 472930"/>
                <a:gd name="connsiteY3" fmla="*/ 93845 h 107879"/>
                <a:gd name="connsiteX4" fmla="*/ 3153 w 472930"/>
                <a:gd name="connsiteY4" fmla="*/ 712 h 10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930" h="107879">
                  <a:moveTo>
                    <a:pt x="3153" y="712"/>
                  </a:moveTo>
                  <a:cubicBezTo>
                    <a:pt x="33492" y="-5991"/>
                    <a:pt x="348522" y="36343"/>
                    <a:pt x="422253" y="53629"/>
                  </a:cubicBezTo>
                  <a:cubicBezTo>
                    <a:pt x="495984" y="70915"/>
                    <a:pt x="475876" y="97726"/>
                    <a:pt x="445537" y="104429"/>
                  </a:cubicBezTo>
                  <a:cubicBezTo>
                    <a:pt x="415198" y="111132"/>
                    <a:pt x="310776" y="108309"/>
                    <a:pt x="240220" y="93845"/>
                  </a:cubicBezTo>
                  <a:cubicBezTo>
                    <a:pt x="169664" y="79381"/>
                    <a:pt x="-27186" y="7415"/>
                    <a:pt x="3153" y="7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2" name="フリーフォーム: 図形 1641">
              <a:extLst>
                <a:ext uri="{FF2B5EF4-FFF2-40B4-BE49-F238E27FC236}">
                  <a16:creationId xmlns:a16="http://schemas.microsoft.com/office/drawing/2014/main" id="{CE100CA0-8888-45F8-9C64-11E75D8C6993}"/>
                </a:ext>
              </a:extLst>
            </p:cNvPr>
            <p:cNvSpPr/>
            <p:nvPr/>
          </p:nvSpPr>
          <p:spPr>
            <a:xfrm>
              <a:off x="7440370" y="3502393"/>
              <a:ext cx="554727" cy="486455"/>
            </a:xfrm>
            <a:custGeom>
              <a:avLst/>
              <a:gdLst>
                <a:gd name="connsiteX0" fmla="*/ 27230 w 554727"/>
                <a:gd name="connsiteY0" fmla="*/ 4924 h 486455"/>
                <a:gd name="connsiteX1" fmla="*/ 516180 w 554727"/>
                <a:gd name="connsiteY1" fmla="*/ 87474 h 486455"/>
                <a:gd name="connsiteX2" fmla="*/ 465380 w 554727"/>
                <a:gd name="connsiteY2" fmla="*/ 239874 h 486455"/>
                <a:gd name="connsiteX3" fmla="*/ 3947 w 554727"/>
                <a:gd name="connsiteY3" fmla="*/ 485407 h 486455"/>
                <a:gd name="connsiteX4" fmla="*/ 247363 w 554727"/>
                <a:gd name="connsiteY4" fmla="*/ 324540 h 486455"/>
                <a:gd name="connsiteX5" fmla="*/ 332030 w 554727"/>
                <a:gd name="connsiteY5" fmla="*/ 229290 h 486455"/>
                <a:gd name="connsiteX6" fmla="*/ 27230 w 554727"/>
                <a:gd name="connsiteY6" fmla="*/ 4924 h 486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27" h="486455">
                  <a:moveTo>
                    <a:pt x="27230" y="4924"/>
                  </a:moveTo>
                  <a:cubicBezTo>
                    <a:pt x="57922" y="-18712"/>
                    <a:pt x="443155" y="48316"/>
                    <a:pt x="516180" y="87474"/>
                  </a:cubicBezTo>
                  <a:cubicBezTo>
                    <a:pt x="589205" y="126632"/>
                    <a:pt x="550752" y="173552"/>
                    <a:pt x="465380" y="239874"/>
                  </a:cubicBezTo>
                  <a:cubicBezTo>
                    <a:pt x="380008" y="306196"/>
                    <a:pt x="40283" y="471296"/>
                    <a:pt x="3947" y="485407"/>
                  </a:cubicBezTo>
                  <a:cubicBezTo>
                    <a:pt x="-32389" y="499518"/>
                    <a:pt x="192682" y="367226"/>
                    <a:pt x="247363" y="324540"/>
                  </a:cubicBezTo>
                  <a:cubicBezTo>
                    <a:pt x="302044" y="281854"/>
                    <a:pt x="368719" y="280090"/>
                    <a:pt x="332030" y="229290"/>
                  </a:cubicBezTo>
                  <a:cubicBezTo>
                    <a:pt x="295341" y="178490"/>
                    <a:pt x="-3462" y="28560"/>
                    <a:pt x="27230" y="49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43" name="フリーフォーム: 図形 1642">
            <a:extLst>
              <a:ext uri="{FF2B5EF4-FFF2-40B4-BE49-F238E27FC236}">
                <a16:creationId xmlns:a16="http://schemas.microsoft.com/office/drawing/2014/main" id="{14EB294D-609A-46D1-A6AC-B3CA0B04D3B5}"/>
              </a:ext>
            </a:extLst>
          </p:cNvPr>
          <p:cNvSpPr/>
          <p:nvPr/>
        </p:nvSpPr>
        <p:spPr>
          <a:xfrm>
            <a:off x="10014834" y="6229938"/>
            <a:ext cx="613909" cy="488530"/>
          </a:xfrm>
          <a:custGeom>
            <a:avLst/>
            <a:gdLst>
              <a:gd name="connsiteX0" fmla="*/ 73 w 613909"/>
              <a:gd name="connsiteY0" fmla="*/ 305014 h 488530"/>
              <a:gd name="connsiteX1" fmla="*/ 144007 w 613909"/>
              <a:gd name="connsiteY1" fmla="*/ 21381 h 488530"/>
              <a:gd name="connsiteX2" fmla="*/ 281590 w 613909"/>
              <a:gd name="connsiteY2" fmla="*/ 48897 h 488530"/>
              <a:gd name="connsiteX3" fmla="*/ 431873 w 613909"/>
              <a:gd name="connsiteY3" fmla="*/ 277497 h 488530"/>
              <a:gd name="connsiteX4" fmla="*/ 613907 w 613909"/>
              <a:gd name="connsiteY4" fmla="*/ 478581 h 488530"/>
              <a:gd name="connsiteX5" fmla="*/ 427640 w 613909"/>
              <a:gd name="connsiteY5" fmla="*/ 429897 h 488530"/>
              <a:gd name="connsiteX6" fmla="*/ 254073 w 613909"/>
              <a:gd name="connsiteY6" fmla="*/ 188597 h 488530"/>
              <a:gd name="connsiteX7" fmla="*/ 201157 w 613909"/>
              <a:gd name="connsiteY7" fmla="*/ 203414 h 488530"/>
              <a:gd name="connsiteX8" fmla="*/ 163057 w 613909"/>
              <a:gd name="connsiteY8" fmla="*/ 279614 h 488530"/>
              <a:gd name="connsiteX9" fmla="*/ 73 w 613909"/>
              <a:gd name="connsiteY9" fmla="*/ 305014 h 48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3909" h="488530">
                <a:moveTo>
                  <a:pt x="73" y="305014"/>
                </a:moveTo>
                <a:cubicBezTo>
                  <a:pt x="-3102" y="261975"/>
                  <a:pt x="97088" y="64067"/>
                  <a:pt x="144007" y="21381"/>
                </a:cubicBezTo>
                <a:cubicBezTo>
                  <a:pt x="190927" y="-21305"/>
                  <a:pt x="233612" y="6211"/>
                  <a:pt x="281590" y="48897"/>
                </a:cubicBezTo>
                <a:cubicBezTo>
                  <a:pt x="329568" y="91583"/>
                  <a:pt x="376487" y="205883"/>
                  <a:pt x="431873" y="277497"/>
                </a:cubicBezTo>
                <a:cubicBezTo>
                  <a:pt x="487259" y="349111"/>
                  <a:pt x="614613" y="453181"/>
                  <a:pt x="613907" y="478581"/>
                </a:cubicBezTo>
                <a:cubicBezTo>
                  <a:pt x="613202" y="503981"/>
                  <a:pt x="487612" y="478228"/>
                  <a:pt x="427640" y="429897"/>
                </a:cubicBezTo>
                <a:cubicBezTo>
                  <a:pt x="367668" y="381566"/>
                  <a:pt x="291820" y="226344"/>
                  <a:pt x="254073" y="188597"/>
                </a:cubicBezTo>
                <a:cubicBezTo>
                  <a:pt x="216326" y="150850"/>
                  <a:pt x="216326" y="188245"/>
                  <a:pt x="201157" y="203414"/>
                </a:cubicBezTo>
                <a:cubicBezTo>
                  <a:pt x="185988" y="218583"/>
                  <a:pt x="194807" y="261975"/>
                  <a:pt x="163057" y="279614"/>
                </a:cubicBezTo>
                <a:cubicBezTo>
                  <a:pt x="131307" y="297253"/>
                  <a:pt x="3248" y="348053"/>
                  <a:pt x="73" y="305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0" name="フリーフォーム: 図形 619">
            <a:extLst>
              <a:ext uri="{FF2B5EF4-FFF2-40B4-BE49-F238E27FC236}">
                <a16:creationId xmlns:a16="http://schemas.microsoft.com/office/drawing/2014/main" id="{4524CD8E-AD20-4EB4-9C8E-5774544ADD06}"/>
              </a:ext>
            </a:extLst>
          </p:cNvPr>
          <p:cNvSpPr/>
          <p:nvPr/>
        </p:nvSpPr>
        <p:spPr>
          <a:xfrm>
            <a:off x="2492692" y="4734527"/>
            <a:ext cx="2269704" cy="310199"/>
          </a:xfrm>
          <a:custGeom>
            <a:avLst/>
            <a:gdLst>
              <a:gd name="connsiteX0" fmla="*/ 21908 w 2269704"/>
              <a:gd name="connsiteY0" fmla="*/ 218473 h 310199"/>
              <a:gd name="connsiteX1" fmla="*/ 1317308 w 2269704"/>
              <a:gd name="connsiteY1" fmla="*/ 66073 h 310199"/>
              <a:gd name="connsiteX2" fmla="*/ 372428 w 2269704"/>
              <a:gd name="connsiteY2" fmla="*/ 198153 h 310199"/>
              <a:gd name="connsiteX3" fmla="*/ 1149668 w 2269704"/>
              <a:gd name="connsiteY3" fmla="*/ 172753 h 310199"/>
              <a:gd name="connsiteX4" fmla="*/ 1576388 w 2269704"/>
              <a:gd name="connsiteY4" fmla="*/ 33 h 310199"/>
              <a:gd name="connsiteX5" fmla="*/ 819468 w 2269704"/>
              <a:gd name="connsiteY5" fmla="*/ 187993 h 310199"/>
              <a:gd name="connsiteX6" fmla="*/ 1393508 w 2269704"/>
              <a:gd name="connsiteY6" fmla="*/ 127033 h 310199"/>
              <a:gd name="connsiteX7" fmla="*/ 1855788 w 2269704"/>
              <a:gd name="connsiteY7" fmla="*/ 162593 h 310199"/>
              <a:gd name="connsiteX8" fmla="*/ 2262188 w 2269704"/>
              <a:gd name="connsiteY8" fmla="*/ 213393 h 310199"/>
              <a:gd name="connsiteX9" fmla="*/ 2130108 w 2269704"/>
              <a:gd name="connsiteY9" fmla="*/ 218473 h 310199"/>
              <a:gd name="connsiteX10" fmla="*/ 1200468 w 2269704"/>
              <a:gd name="connsiteY10" fmla="*/ 233713 h 310199"/>
              <a:gd name="connsiteX11" fmla="*/ 2160588 w 2269704"/>
              <a:gd name="connsiteY11" fmla="*/ 289593 h 310199"/>
              <a:gd name="connsiteX12" fmla="*/ 895668 w 2269704"/>
              <a:gd name="connsiteY12" fmla="*/ 289593 h 310199"/>
              <a:gd name="connsiteX13" fmla="*/ 47308 w 2269704"/>
              <a:gd name="connsiteY13" fmla="*/ 309913 h 310199"/>
              <a:gd name="connsiteX14" fmla="*/ 468948 w 2269704"/>
              <a:gd name="connsiteY14" fmla="*/ 294673 h 310199"/>
              <a:gd name="connsiteX15" fmla="*/ 21908 w 2269704"/>
              <a:gd name="connsiteY15" fmla="*/ 218473 h 31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69704" h="310199">
                <a:moveTo>
                  <a:pt x="21908" y="218473"/>
                </a:moveTo>
                <a:cubicBezTo>
                  <a:pt x="163301" y="180373"/>
                  <a:pt x="1258888" y="69460"/>
                  <a:pt x="1317308" y="66073"/>
                </a:cubicBezTo>
                <a:cubicBezTo>
                  <a:pt x="1375728" y="62686"/>
                  <a:pt x="400368" y="180373"/>
                  <a:pt x="372428" y="198153"/>
                </a:cubicBezTo>
                <a:cubicBezTo>
                  <a:pt x="344488" y="215933"/>
                  <a:pt x="949008" y="205773"/>
                  <a:pt x="1149668" y="172753"/>
                </a:cubicBezTo>
                <a:cubicBezTo>
                  <a:pt x="1350328" y="139733"/>
                  <a:pt x="1631421" y="-2507"/>
                  <a:pt x="1576388" y="33"/>
                </a:cubicBezTo>
                <a:cubicBezTo>
                  <a:pt x="1521355" y="2573"/>
                  <a:pt x="849948" y="166826"/>
                  <a:pt x="819468" y="187993"/>
                </a:cubicBezTo>
                <a:cubicBezTo>
                  <a:pt x="788988" y="209160"/>
                  <a:pt x="1220788" y="131266"/>
                  <a:pt x="1393508" y="127033"/>
                </a:cubicBezTo>
                <a:cubicBezTo>
                  <a:pt x="1566228" y="122800"/>
                  <a:pt x="1711008" y="148200"/>
                  <a:pt x="1855788" y="162593"/>
                </a:cubicBezTo>
                <a:cubicBezTo>
                  <a:pt x="2000568" y="176986"/>
                  <a:pt x="2216468" y="204080"/>
                  <a:pt x="2262188" y="213393"/>
                </a:cubicBezTo>
                <a:cubicBezTo>
                  <a:pt x="2307908" y="222706"/>
                  <a:pt x="2130108" y="218473"/>
                  <a:pt x="2130108" y="218473"/>
                </a:cubicBezTo>
                <a:cubicBezTo>
                  <a:pt x="1953155" y="221860"/>
                  <a:pt x="1195388" y="221860"/>
                  <a:pt x="1200468" y="233713"/>
                </a:cubicBezTo>
                <a:cubicBezTo>
                  <a:pt x="1205548" y="245566"/>
                  <a:pt x="2211388" y="280280"/>
                  <a:pt x="2160588" y="289593"/>
                </a:cubicBezTo>
                <a:cubicBezTo>
                  <a:pt x="2109788" y="298906"/>
                  <a:pt x="1247881" y="286206"/>
                  <a:pt x="895668" y="289593"/>
                </a:cubicBezTo>
                <a:cubicBezTo>
                  <a:pt x="543455" y="292980"/>
                  <a:pt x="118428" y="309066"/>
                  <a:pt x="47308" y="309913"/>
                </a:cubicBezTo>
                <a:cubicBezTo>
                  <a:pt x="-23812" y="310760"/>
                  <a:pt x="468101" y="310760"/>
                  <a:pt x="468948" y="294673"/>
                </a:cubicBezTo>
                <a:cubicBezTo>
                  <a:pt x="469795" y="278586"/>
                  <a:pt x="-119485" y="256573"/>
                  <a:pt x="21908" y="218473"/>
                </a:cubicBezTo>
                <a:close/>
              </a:path>
            </a:pathLst>
          </a:custGeom>
          <a:solidFill>
            <a:srgbClr val="FF66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1" name="フリーフォーム: 図形 620">
            <a:extLst>
              <a:ext uri="{FF2B5EF4-FFF2-40B4-BE49-F238E27FC236}">
                <a16:creationId xmlns:a16="http://schemas.microsoft.com/office/drawing/2014/main" id="{6FB21EC1-36C4-4ED4-869C-E30BBB6249F9}"/>
              </a:ext>
            </a:extLst>
          </p:cNvPr>
          <p:cNvSpPr/>
          <p:nvPr/>
        </p:nvSpPr>
        <p:spPr>
          <a:xfrm>
            <a:off x="2767744" y="4520724"/>
            <a:ext cx="2139603" cy="665959"/>
          </a:xfrm>
          <a:custGeom>
            <a:avLst/>
            <a:gdLst>
              <a:gd name="connsiteX0" fmla="*/ 1087976 w 2139603"/>
              <a:gd name="connsiteY0" fmla="*/ 132556 h 665959"/>
              <a:gd name="connsiteX1" fmla="*/ 1494376 w 2139603"/>
              <a:gd name="connsiteY1" fmla="*/ 127476 h 665959"/>
              <a:gd name="connsiteX2" fmla="*/ 1397856 w 2139603"/>
              <a:gd name="connsiteY2" fmla="*/ 168116 h 665959"/>
              <a:gd name="connsiteX3" fmla="*/ 2139536 w 2139603"/>
              <a:gd name="connsiteY3" fmla="*/ 518636 h 665959"/>
              <a:gd name="connsiteX4" fmla="*/ 1352136 w 2139603"/>
              <a:gd name="connsiteY4" fmla="*/ 498316 h 665959"/>
              <a:gd name="connsiteX5" fmla="*/ 856 w 2139603"/>
              <a:gd name="connsiteY5" fmla="*/ 462756 h 665959"/>
              <a:gd name="connsiteX6" fmla="*/ 1560416 w 2139603"/>
              <a:gd name="connsiteY6" fmla="*/ 665956 h 665959"/>
              <a:gd name="connsiteX7" fmla="*/ 447896 w 2139603"/>
              <a:gd name="connsiteY7" fmla="*/ 457676 h 665959"/>
              <a:gd name="connsiteX8" fmla="*/ 1839816 w 2139603"/>
              <a:gd name="connsiteY8" fmla="*/ 457676 h 665959"/>
              <a:gd name="connsiteX9" fmla="*/ 127856 w 2139603"/>
              <a:gd name="connsiteY9" fmla="*/ 386556 h 665959"/>
              <a:gd name="connsiteX10" fmla="*/ 1052416 w 2139603"/>
              <a:gd name="connsiteY10" fmla="*/ 330676 h 665959"/>
              <a:gd name="connsiteX11" fmla="*/ 1123536 w 2139603"/>
              <a:gd name="connsiteY11" fmla="*/ 476 h 665959"/>
              <a:gd name="connsiteX12" fmla="*/ 1331816 w 2139603"/>
              <a:gd name="connsiteY12" fmla="*/ 411956 h 665959"/>
              <a:gd name="connsiteX13" fmla="*/ 1087976 w 2139603"/>
              <a:gd name="connsiteY13" fmla="*/ 132556 h 66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9603" h="665959">
                <a:moveTo>
                  <a:pt x="1087976" y="132556"/>
                </a:moveTo>
                <a:cubicBezTo>
                  <a:pt x="1115069" y="85143"/>
                  <a:pt x="1442729" y="121549"/>
                  <a:pt x="1494376" y="127476"/>
                </a:cubicBezTo>
                <a:cubicBezTo>
                  <a:pt x="1546023" y="133403"/>
                  <a:pt x="1290329" y="102923"/>
                  <a:pt x="1397856" y="168116"/>
                </a:cubicBezTo>
                <a:cubicBezTo>
                  <a:pt x="1505383" y="233309"/>
                  <a:pt x="2147156" y="463603"/>
                  <a:pt x="2139536" y="518636"/>
                </a:cubicBezTo>
                <a:cubicBezTo>
                  <a:pt x="2131916" y="573669"/>
                  <a:pt x="1352136" y="498316"/>
                  <a:pt x="1352136" y="498316"/>
                </a:cubicBezTo>
                <a:cubicBezTo>
                  <a:pt x="995689" y="489003"/>
                  <a:pt x="-33857" y="434816"/>
                  <a:pt x="856" y="462756"/>
                </a:cubicBezTo>
                <a:cubicBezTo>
                  <a:pt x="35569" y="490696"/>
                  <a:pt x="1485909" y="666803"/>
                  <a:pt x="1560416" y="665956"/>
                </a:cubicBezTo>
                <a:cubicBezTo>
                  <a:pt x="1634923" y="665109"/>
                  <a:pt x="401329" y="492389"/>
                  <a:pt x="447896" y="457676"/>
                </a:cubicBezTo>
                <a:cubicBezTo>
                  <a:pt x="494463" y="422963"/>
                  <a:pt x="1893156" y="469529"/>
                  <a:pt x="1839816" y="457676"/>
                </a:cubicBezTo>
                <a:cubicBezTo>
                  <a:pt x="1786476" y="445823"/>
                  <a:pt x="259089" y="407723"/>
                  <a:pt x="127856" y="386556"/>
                </a:cubicBezTo>
                <a:cubicBezTo>
                  <a:pt x="-3377" y="365389"/>
                  <a:pt x="886469" y="395023"/>
                  <a:pt x="1052416" y="330676"/>
                </a:cubicBezTo>
                <a:cubicBezTo>
                  <a:pt x="1218363" y="266329"/>
                  <a:pt x="1076969" y="-13071"/>
                  <a:pt x="1123536" y="476"/>
                </a:cubicBezTo>
                <a:cubicBezTo>
                  <a:pt x="1170103" y="14023"/>
                  <a:pt x="1336049" y="394176"/>
                  <a:pt x="1331816" y="411956"/>
                </a:cubicBezTo>
                <a:cubicBezTo>
                  <a:pt x="1327583" y="429736"/>
                  <a:pt x="1060883" y="179969"/>
                  <a:pt x="1087976" y="132556"/>
                </a:cubicBezTo>
                <a:close/>
              </a:path>
            </a:pathLst>
          </a:custGeom>
          <a:solidFill>
            <a:srgbClr val="FF66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2" name="フリーフォーム: 図形 621">
            <a:extLst>
              <a:ext uri="{FF2B5EF4-FFF2-40B4-BE49-F238E27FC236}">
                <a16:creationId xmlns:a16="http://schemas.microsoft.com/office/drawing/2014/main" id="{D3EF869F-01CD-466E-8770-62728B88EC09}"/>
              </a:ext>
            </a:extLst>
          </p:cNvPr>
          <p:cNvSpPr/>
          <p:nvPr/>
        </p:nvSpPr>
        <p:spPr>
          <a:xfrm>
            <a:off x="3420477" y="1819111"/>
            <a:ext cx="202202" cy="52202"/>
          </a:xfrm>
          <a:custGeom>
            <a:avLst/>
            <a:gdLst>
              <a:gd name="connsiteX0" fmla="*/ 586 w 202202"/>
              <a:gd name="connsiteY0" fmla="*/ 164 h 52202"/>
              <a:gd name="connsiteX1" fmla="*/ 78373 w 202202"/>
              <a:gd name="connsiteY1" fmla="*/ 33502 h 52202"/>
              <a:gd name="connsiteX2" fmla="*/ 202198 w 202202"/>
              <a:gd name="connsiteY2" fmla="*/ 35089 h 52202"/>
              <a:gd name="connsiteX3" fmla="*/ 83136 w 202202"/>
              <a:gd name="connsiteY3" fmla="*/ 46202 h 52202"/>
              <a:gd name="connsiteX4" fmla="*/ 186323 w 202202"/>
              <a:gd name="connsiteY4" fmla="*/ 49377 h 52202"/>
              <a:gd name="connsiteX5" fmla="*/ 118061 w 202202"/>
              <a:gd name="connsiteY5" fmla="*/ 49377 h 52202"/>
              <a:gd name="connsiteX6" fmla="*/ 586 w 202202"/>
              <a:gd name="connsiteY6" fmla="*/ 164 h 5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202" h="52202">
                <a:moveTo>
                  <a:pt x="586" y="164"/>
                </a:moveTo>
                <a:cubicBezTo>
                  <a:pt x="-6029" y="-2482"/>
                  <a:pt x="44771" y="27681"/>
                  <a:pt x="78373" y="33502"/>
                </a:cubicBezTo>
                <a:cubicBezTo>
                  <a:pt x="111975" y="39323"/>
                  <a:pt x="201404" y="32972"/>
                  <a:pt x="202198" y="35089"/>
                </a:cubicBezTo>
                <a:cubicBezTo>
                  <a:pt x="202992" y="37206"/>
                  <a:pt x="85782" y="43821"/>
                  <a:pt x="83136" y="46202"/>
                </a:cubicBezTo>
                <a:cubicBezTo>
                  <a:pt x="80490" y="48583"/>
                  <a:pt x="180502" y="48848"/>
                  <a:pt x="186323" y="49377"/>
                </a:cubicBezTo>
                <a:cubicBezTo>
                  <a:pt x="192144" y="49906"/>
                  <a:pt x="144519" y="55462"/>
                  <a:pt x="118061" y="49377"/>
                </a:cubicBezTo>
                <a:cubicBezTo>
                  <a:pt x="91603" y="43292"/>
                  <a:pt x="7201" y="2810"/>
                  <a:pt x="586" y="1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5" name="フリーフォーム: 図形 1644">
            <a:extLst>
              <a:ext uri="{FF2B5EF4-FFF2-40B4-BE49-F238E27FC236}">
                <a16:creationId xmlns:a16="http://schemas.microsoft.com/office/drawing/2014/main" id="{87E71872-F2D1-46A6-A158-69F0C0C2B7F4}"/>
              </a:ext>
            </a:extLst>
          </p:cNvPr>
          <p:cNvSpPr/>
          <p:nvPr/>
        </p:nvSpPr>
        <p:spPr>
          <a:xfrm>
            <a:off x="3430411" y="1792287"/>
            <a:ext cx="136789" cy="58537"/>
          </a:xfrm>
          <a:custGeom>
            <a:avLst/>
            <a:gdLst>
              <a:gd name="connsiteX0" fmla="*/ 177 w 136789"/>
              <a:gd name="connsiteY0" fmla="*/ 1 h 58537"/>
              <a:gd name="connsiteX1" fmla="*/ 47802 w 136789"/>
              <a:gd name="connsiteY1" fmla="*/ 53976 h 58537"/>
              <a:gd name="connsiteX2" fmla="*/ 136702 w 136789"/>
              <a:gd name="connsiteY2" fmla="*/ 53976 h 58537"/>
              <a:gd name="connsiteX3" fmla="*/ 63677 w 136789"/>
              <a:gd name="connsiteY3" fmla="*/ 55563 h 58537"/>
              <a:gd name="connsiteX4" fmla="*/ 177 w 136789"/>
              <a:gd name="connsiteY4" fmla="*/ 1 h 5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789" h="58537">
                <a:moveTo>
                  <a:pt x="177" y="1"/>
                </a:moveTo>
                <a:cubicBezTo>
                  <a:pt x="-2469" y="-263"/>
                  <a:pt x="25048" y="44980"/>
                  <a:pt x="47802" y="53976"/>
                </a:cubicBezTo>
                <a:cubicBezTo>
                  <a:pt x="70556" y="62972"/>
                  <a:pt x="134056" y="53712"/>
                  <a:pt x="136702" y="53976"/>
                </a:cubicBezTo>
                <a:cubicBezTo>
                  <a:pt x="139348" y="54240"/>
                  <a:pt x="81404" y="62971"/>
                  <a:pt x="63677" y="55563"/>
                </a:cubicBezTo>
                <a:cubicBezTo>
                  <a:pt x="45950" y="48155"/>
                  <a:pt x="2823" y="265"/>
                  <a:pt x="177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6" name="フリーフォーム: 図形 1645">
            <a:extLst>
              <a:ext uri="{FF2B5EF4-FFF2-40B4-BE49-F238E27FC236}">
                <a16:creationId xmlns:a16="http://schemas.microsoft.com/office/drawing/2014/main" id="{BD985DDA-D25D-49F6-93FB-99135CEE634F}"/>
              </a:ext>
            </a:extLst>
          </p:cNvPr>
          <p:cNvSpPr/>
          <p:nvPr/>
        </p:nvSpPr>
        <p:spPr>
          <a:xfrm>
            <a:off x="3161408" y="1699121"/>
            <a:ext cx="531445" cy="424060"/>
          </a:xfrm>
          <a:custGeom>
            <a:avLst/>
            <a:gdLst>
              <a:gd name="connsiteX0" fmla="*/ 239017 w 531445"/>
              <a:gd name="connsiteY0" fmla="*/ 13792 h 424060"/>
              <a:gd name="connsiteX1" fmla="*/ 119955 w 531445"/>
              <a:gd name="connsiteY1" fmla="*/ 59829 h 424060"/>
              <a:gd name="connsiteX2" fmla="*/ 119955 w 531445"/>
              <a:gd name="connsiteY2" fmla="*/ 56654 h 424060"/>
              <a:gd name="connsiteX3" fmla="*/ 151705 w 531445"/>
              <a:gd name="connsiteY3" fmla="*/ 48717 h 424060"/>
              <a:gd name="connsiteX4" fmla="*/ 419992 w 531445"/>
              <a:gd name="connsiteY4" fmla="*/ 220167 h 424060"/>
              <a:gd name="connsiteX5" fmla="*/ 467617 w 531445"/>
              <a:gd name="connsiteY5" fmla="*/ 156667 h 424060"/>
              <a:gd name="connsiteX6" fmla="*/ 489842 w 531445"/>
              <a:gd name="connsiteY6" fmla="*/ 109042 h 424060"/>
              <a:gd name="connsiteX7" fmla="*/ 488255 w 531445"/>
              <a:gd name="connsiteY7" fmla="*/ 116979 h 424060"/>
              <a:gd name="connsiteX8" fmla="*/ 529530 w 531445"/>
              <a:gd name="connsiteY8" fmla="*/ 205879 h 424060"/>
              <a:gd name="connsiteX9" fmla="*/ 473967 w 531445"/>
              <a:gd name="connsiteY9" fmla="*/ 229692 h 424060"/>
              <a:gd name="connsiteX10" fmla="*/ 212030 w 531445"/>
              <a:gd name="connsiteY10" fmla="*/ 417017 h 424060"/>
              <a:gd name="connsiteX11" fmla="*/ 273942 w 531445"/>
              <a:gd name="connsiteY11" fmla="*/ 372567 h 424060"/>
              <a:gd name="connsiteX12" fmla="*/ 527942 w 531445"/>
              <a:gd name="connsiteY12" fmla="*/ 259854 h 424060"/>
              <a:gd name="connsiteX13" fmla="*/ 402530 w 531445"/>
              <a:gd name="connsiteY13" fmla="*/ 294779 h 424060"/>
              <a:gd name="connsiteX14" fmla="*/ 134242 w 531445"/>
              <a:gd name="connsiteY14" fmla="*/ 345579 h 424060"/>
              <a:gd name="connsiteX15" fmla="*/ 243780 w 531445"/>
              <a:gd name="connsiteY15" fmla="*/ 332879 h 424060"/>
              <a:gd name="connsiteX16" fmla="*/ 391417 w 531445"/>
              <a:gd name="connsiteY16" fmla="*/ 331292 h 424060"/>
              <a:gd name="connsiteX17" fmla="*/ 321567 w 531445"/>
              <a:gd name="connsiteY17" fmla="*/ 324942 h 424060"/>
              <a:gd name="connsiteX18" fmla="*/ 100905 w 531445"/>
              <a:gd name="connsiteY18" fmla="*/ 151904 h 424060"/>
              <a:gd name="connsiteX19" fmla="*/ 121542 w 531445"/>
              <a:gd name="connsiteY19" fmla="*/ 174129 h 424060"/>
              <a:gd name="connsiteX20" fmla="*/ 210442 w 531445"/>
              <a:gd name="connsiteY20" fmla="*/ 291604 h 424060"/>
              <a:gd name="connsiteX21" fmla="*/ 197742 w 531445"/>
              <a:gd name="connsiteY21" fmla="*/ 342404 h 424060"/>
              <a:gd name="connsiteX22" fmla="*/ 185042 w 531445"/>
              <a:gd name="connsiteY22" fmla="*/ 283667 h 424060"/>
              <a:gd name="connsiteX23" fmla="*/ 92967 w 531445"/>
              <a:gd name="connsiteY23" fmla="*/ 104279 h 424060"/>
              <a:gd name="connsiteX24" fmla="*/ 892 w 531445"/>
              <a:gd name="connsiteY24" fmla="*/ 1092 h 424060"/>
              <a:gd name="connsiteX25" fmla="*/ 51692 w 531445"/>
              <a:gd name="connsiteY25" fmla="*/ 55067 h 424060"/>
              <a:gd name="connsiteX26" fmla="*/ 140592 w 531445"/>
              <a:gd name="connsiteY26" fmla="*/ 134442 h 424060"/>
              <a:gd name="connsiteX27" fmla="*/ 118367 w 531445"/>
              <a:gd name="connsiteY27" fmla="*/ 93167 h 424060"/>
              <a:gd name="connsiteX28" fmla="*/ 62805 w 531445"/>
              <a:gd name="connsiteY28" fmla="*/ 39192 h 424060"/>
              <a:gd name="connsiteX29" fmla="*/ 72330 w 531445"/>
              <a:gd name="connsiteY29" fmla="*/ 42367 h 424060"/>
              <a:gd name="connsiteX30" fmla="*/ 118367 w 531445"/>
              <a:gd name="connsiteY30" fmla="*/ 51892 h 424060"/>
              <a:gd name="connsiteX31" fmla="*/ 239017 w 531445"/>
              <a:gd name="connsiteY31" fmla="*/ 13792 h 42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31445" h="424060">
                <a:moveTo>
                  <a:pt x="239017" y="13792"/>
                </a:moveTo>
                <a:cubicBezTo>
                  <a:pt x="239282" y="15115"/>
                  <a:pt x="139799" y="52685"/>
                  <a:pt x="119955" y="59829"/>
                </a:cubicBezTo>
                <a:cubicBezTo>
                  <a:pt x="100111" y="66973"/>
                  <a:pt x="114663" y="58506"/>
                  <a:pt x="119955" y="56654"/>
                </a:cubicBezTo>
                <a:cubicBezTo>
                  <a:pt x="125247" y="54802"/>
                  <a:pt x="101699" y="21465"/>
                  <a:pt x="151705" y="48717"/>
                </a:cubicBezTo>
                <a:cubicBezTo>
                  <a:pt x="201711" y="75969"/>
                  <a:pt x="367340" y="202175"/>
                  <a:pt x="419992" y="220167"/>
                </a:cubicBezTo>
                <a:cubicBezTo>
                  <a:pt x="472644" y="238159"/>
                  <a:pt x="455975" y="175188"/>
                  <a:pt x="467617" y="156667"/>
                </a:cubicBezTo>
                <a:cubicBezTo>
                  <a:pt x="479259" y="138146"/>
                  <a:pt x="486402" y="115657"/>
                  <a:pt x="489842" y="109042"/>
                </a:cubicBezTo>
                <a:cubicBezTo>
                  <a:pt x="493282" y="102427"/>
                  <a:pt x="481640" y="100840"/>
                  <a:pt x="488255" y="116979"/>
                </a:cubicBezTo>
                <a:cubicBezTo>
                  <a:pt x="494870" y="133118"/>
                  <a:pt x="531911" y="187094"/>
                  <a:pt x="529530" y="205879"/>
                </a:cubicBezTo>
                <a:cubicBezTo>
                  <a:pt x="527149" y="224664"/>
                  <a:pt x="526884" y="194502"/>
                  <a:pt x="473967" y="229692"/>
                </a:cubicBezTo>
                <a:cubicBezTo>
                  <a:pt x="421050" y="264882"/>
                  <a:pt x="245367" y="393205"/>
                  <a:pt x="212030" y="417017"/>
                </a:cubicBezTo>
                <a:cubicBezTo>
                  <a:pt x="178693" y="440829"/>
                  <a:pt x="221290" y="398761"/>
                  <a:pt x="273942" y="372567"/>
                </a:cubicBezTo>
                <a:cubicBezTo>
                  <a:pt x="326594" y="346373"/>
                  <a:pt x="506511" y="272819"/>
                  <a:pt x="527942" y="259854"/>
                </a:cubicBezTo>
                <a:cubicBezTo>
                  <a:pt x="549373" y="246889"/>
                  <a:pt x="468147" y="280492"/>
                  <a:pt x="402530" y="294779"/>
                </a:cubicBezTo>
                <a:cubicBezTo>
                  <a:pt x="336913" y="309066"/>
                  <a:pt x="160700" y="339229"/>
                  <a:pt x="134242" y="345579"/>
                </a:cubicBezTo>
                <a:cubicBezTo>
                  <a:pt x="107784" y="351929"/>
                  <a:pt x="200917" y="335260"/>
                  <a:pt x="243780" y="332879"/>
                </a:cubicBezTo>
                <a:cubicBezTo>
                  <a:pt x="286643" y="330498"/>
                  <a:pt x="378453" y="332615"/>
                  <a:pt x="391417" y="331292"/>
                </a:cubicBezTo>
                <a:cubicBezTo>
                  <a:pt x="404381" y="329969"/>
                  <a:pt x="369986" y="354840"/>
                  <a:pt x="321567" y="324942"/>
                </a:cubicBezTo>
                <a:cubicBezTo>
                  <a:pt x="273148" y="295044"/>
                  <a:pt x="134242" y="177039"/>
                  <a:pt x="100905" y="151904"/>
                </a:cubicBezTo>
                <a:cubicBezTo>
                  <a:pt x="67568" y="126769"/>
                  <a:pt x="103286" y="150846"/>
                  <a:pt x="121542" y="174129"/>
                </a:cubicBezTo>
                <a:cubicBezTo>
                  <a:pt x="139798" y="197412"/>
                  <a:pt x="197742" y="263558"/>
                  <a:pt x="210442" y="291604"/>
                </a:cubicBezTo>
                <a:cubicBezTo>
                  <a:pt x="223142" y="319650"/>
                  <a:pt x="201975" y="343727"/>
                  <a:pt x="197742" y="342404"/>
                </a:cubicBezTo>
                <a:cubicBezTo>
                  <a:pt x="193509" y="341081"/>
                  <a:pt x="202504" y="323355"/>
                  <a:pt x="185042" y="283667"/>
                </a:cubicBezTo>
                <a:cubicBezTo>
                  <a:pt x="167579" y="243980"/>
                  <a:pt x="123659" y="151375"/>
                  <a:pt x="92967" y="104279"/>
                </a:cubicBezTo>
                <a:cubicBezTo>
                  <a:pt x="62275" y="57183"/>
                  <a:pt x="7771" y="9294"/>
                  <a:pt x="892" y="1092"/>
                </a:cubicBezTo>
                <a:cubicBezTo>
                  <a:pt x="-5987" y="-7110"/>
                  <a:pt x="28409" y="32842"/>
                  <a:pt x="51692" y="55067"/>
                </a:cubicBezTo>
                <a:cubicBezTo>
                  <a:pt x="74975" y="77292"/>
                  <a:pt x="129480" y="128092"/>
                  <a:pt x="140592" y="134442"/>
                </a:cubicBezTo>
                <a:cubicBezTo>
                  <a:pt x="151704" y="140792"/>
                  <a:pt x="131331" y="109042"/>
                  <a:pt x="118367" y="93167"/>
                </a:cubicBezTo>
                <a:cubicBezTo>
                  <a:pt x="105403" y="77292"/>
                  <a:pt x="70478" y="47659"/>
                  <a:pt x="62805" y="39192"/>
                </a:cubicBezTo>
                <a:cubicBezTo>
                  <a:pt x="55132" y="30725"/>
                  <a:pt x="63070" y="40250"/>
                  <a:pt x="72330" y="42367"/>
                </a:cubicBezTo>
                <a:cubicBezTo>
                  <a:pt x="81590" y="44484"/>
                  <a:pt x="90321" y="55861"/>
                  <a:pt x="118367" y="51892"/>
                </a:cubicBezTo>
                <a:cubicBezTo>
                  <a:pt x="146413" y="47923"/>
                  <a:pt x="238752" y="12469"/>
                  <a:pt x="239017" y="13792"/>
                </a:cubicBezTo>
                <a:close/>
              </a:path>
            </a:pathLst>
          </a:custGeom>
          <a:solidFill>
            <a:srgbClr val="FF66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47" name="フリーフォーム: 図形 1646">
            <a:extLst>
              <a:ext uri="{FF2B5EF4-FFF2-40B4-BE49-F238E27FC236}">
                <a16:creationId xmlns:a16="http://schemas.microsoft.com/office/drawing/2014/main" id="{FB3E8037-95F5-4DC5-B2C4-083E58D876FB}"/>
              </a:ext>
            </a:extLst>
          </p:cNvPr>
          <p:cNvSpPr/>
          <p:nvPr/>
        </p:nvSpPr>
        <p:spPr>
          <a:xfrm>
            <a:off x="3384411" y="1730058"/>
            <a:ext cx="260396" cy="181936"/>
          </a:xfrm>
          <a:custGeom>
            <a:avLst/>
            <a:gdLst>
              <a:gd name="connsiteX0" fmla="*/ 139 w 260396"/>
              <a:gd name="connsiteY0" fmla="*/ 1905 h 181936"/>
              <a:gd name="connsiteX1" fmla="*/ 109677 w 260396"/>
              <a:gd name="connsiteY1" fmla="*/ 79692 h 181936"/>
              <a:gd name="connsiteX2" fmla="*/ 241439 w 260396"/>
              <a:gd name="connsiteY2" fmla="*/ 101917 h 181936"/>
              <a:gd name="connsiteX3" fmla="*/ 8077 w 260396"/>
              <a:gd name="connsiteY3" fmla="*/ 97155 h 181936"/>
              <a:gd name="connsiteX4" fmla="*/ 257314 w 260396"/>
              <a:gd name="connsiteY4" fmla="*/ 114617 h 181936"/>
              <a:gd name="connsiteX5" fmla="*/ 150952 w 260396"/>
              <a:gd name="connsiteY5" fmla="*/ 114617 h 181936"/>
              <a:gd name="connsiteX6" fmla="*/ 206514 w 260396"/>
              <a:gd name="connsiteY6" fmla="*/ 179705 h 181936"/>
              <a:gd name="connsiteX7" fmla="*/ 198577 w 260396"/>
              <a:gd name="connsiteY7" fmla="*/ 167005 h 181936"/>
              <a:gd name="connsiteX8" fmla="*/ 89039 w 260396"/>
              <a:gd name="connsiteY8" fmla="*/ 168592 h 181936"/>
              <a:gd name="connsiteX9" fmla="*/ 139 w 260396"/>
              <a:gd name="connsiteY9" fmla="*/ 1905 h 181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396" h="181936">
                <a:moveTo>
                  <a:pt x="139" y="1905"/>
                </a:moveTo>
                <a:cubicBezTo>
                  <a:pt x="3579" y="-12912"/>
                  <a:pt x="69460" y="63023"/>
                  <a:pt x="109677" y="79692"/>
                </a:cubicBezTo>
                <a:cubicBezTo>
                  <a:pt x="149894" y="96361"/>
                  <a:pt x="258372" y="99007"/>
                  <a:pt x="241439" y="101917"/>
                </a:cubicBezTo>
                <a:cubicBezTo>
                  <a:pt x="224506" y="104827"/>
                  <a:pt x="5431" y="95038"/>
                  <a:pt x="8077" y="97155"/>
                </a:cubicBezTo>
                <a:cubicBezTo>
                  <a:pt x="10723" y="99272"/>
                  <a:pt x="233502" y="111707"/>
                  <a:pt x="257314" y="114617"/>
                </a:cubicBezTo>
                <a:cubicBezTo>
                  <a:pt x="281126" y="117527"/>
                  <a:pt x="159419" y="103769"/>
                  <a:pt x="150952" y="114617"/>
                </a:cubicBezTo>
                <a:cubicBezTo>
                  <a:pt x="142485" y="125465"/>
                  <a:pt x="198577" y="170974"/>
                  <a:pt x="206514" y="179705"/>
                </a:cubicBezTo>
                <a:cubicBezTo>
                  <a:pt x="214451" y="188436"/>
                  <a:pt x="218156" y="168857"/>
                  <a:pt x="198577" y="167005"/>
                </a:cubicBezTo>
                <a:cubicBezTo>
                  <a:pt x="178998" y="165153"/>
                  <a:pt x="120260" y="194257"/>
                  <a:pt x="89039" y="168592"/>
                </a:cubicBezTo>
                <a:cubicBezTo>
                  <a:pt x="57818" y="142927"/>
                  <a:pt x="-3301" y="16722"/>
                  <a:pt x="139" y="1905"/>
                </a:cubicBezTo>
                <a:close/>
              </a:path>
            </a:pathLst>
          </a:custGeom>
          <a:solidFill>
            <a:srgbClr val="FF66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8" name="フリーフォーム: 図形 1647">
            <a:extLst>
              <a:ext uri="{FF2B5EF4-FFF2-40B4-BE49-F238E27FC236}">
                <a16:creationId xmlns:a16="http://schemas.microsoft.com/office/drawing/2014/main" id="{9E3B0CB5-F84A-4F52-97CE-84DD970B7329}"/>
              </a:ext>
            </a:extLst>
          </p:cNvPr>
          <p:cNvSpPr/>
          <p:nvPr/>
        </p:nvSpPr>
        <p:spPr>
          <a:xfrm>
            <a:off x="5516208" y="2990459"/>
            <a:ext cx="1471956" cy="958291"/>
          </a:xfrm>
          <a:custGeom>
            <a:avLst/>
            <a:gdLst>
              <a:gd name="connsiteX0" fmla="*/ 849032 w 1471956"/>
              <a:gd name="connsiteY0" fmla="*/ 225181 h 958291"/>
              <a:gd name="connsiteX1" fmla="*/ 788072 w 1471956"/>
              <a:gd name="connsiteY1" fmla="*/ 255661 h 958291"/>
              <a:gd name="connsiteX2" fmla="*/ 183552 w 1471956"/>
              <a:gd name="connsiteY2" fmla="*/ 611261 h 958291"/>
              <a:gd name="connsiteX3" fmla="*/ 672 w 1471956"/>
              <a:gd name="connsiteY3" fmla="*/ 956701 h 958291"/>
              <a:gd name="connsiteX4" fmla="*/ 117512 w 1471956"/>
              <a:gd name="connsiteY4" fmla="*/ 748421 h 958291"/>
              <a:gd name="connsiteX5" fmla="*/ 239432 w 1471956"/>
              <a:gd name="connsiteY5" fmla="*/ 524901 h 958291"/>
              <a:gd name="connsiteX6" fmla="*/ 107352 w 1471956"/>
              <a:gd name="connsiteY6" fmla="*/ 626501 h 958291"/>
              <a:gd name="connsiteX7" fmla="*/ 498512 w 1471956"/>
              <a:gd name="connsiteY7" fmla="*/ 265821 h 958291"/>
              <a:gd name="connsiteX8" fmla="*/ 269912 w 1471956"/>
              <a:gd name="connsiteY8" fmla="*/ 524901 h 958291"/>
              <a:gd name="connsiteX9" fmla="*/ 528992 w 1471956"/>
              <a:gd name="connsiteY9" fmla="*/ 357261 h 958291"/>
              <a:gd name="connsiteX10" fmla="*/ 1468792 w 1471956"/>
              <a:gd name="connsiteY10" fmla="*/ 1661 h 958291"/>
              <a:gd name="connsiteX11" fmla="*/ 849032 w 1471956"/>
              <a:gd name="connsiteY11" fmla="*/ 225181 h 95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1956" h="958291">
                <a:moveTo>
                  <a:pt x="849032" y="225181"/>
                </a:moveTo>
                <a:cubicBezTo>
                  <a:pt x="735579" y="267514"/>
                  <a:pt x="788072" y="255661"/>
                  <a:pt x="788072" y="255661"/>
                </a:cubicBezTo>
                <a:cubicBezTo>
                  <a:pt x="677159" y="320008"/>
                  <a:pt x="314785" y="494421"/>
                  <a:pt x="183552" y="611261"/>
                </a:cubicBezTo>
                <a:cubicBezTo>
                  <a:pt x="52319" y="728101"/>
                  <a:pt x="11679" y="933841"/>
                  <a:pt x="672" y="956701"/>
                </a:cubicBezTo>
                <a:cubicBezTo>
                  <a:pt x="-10335" y="979561"/>
                  <a:pt x="117512" y="748421"/>
                  <a:pt x="117512" y="748421"/>
                </a:cubicBezTo>
                <a:cubicBezTo>
                  <a:pt x="157305" y="676454"/>
                  <a:pt x="241125" y="545221"/>
                  <a:pt x="239432" y="524901"/>
                </a:cubicBezTo>
                <a:cubicBezTo>
                  <a:pt x="237739" y="504581"/>
                  <a:pt x="64172" y="669681"/>
                  <a:pt x="107352" y="626501"/>
                </a:cubicBezTo>
                <a:cubicBezTo>
                  <a:pt x="150532" y="583321"/>
                  <a:pt x="471419" y="282754"/>
                  <a:pt x="498512" y="265821"/>
                </a:cubicBezTo>
                <a:cubicBezTo>
                  <a:pt x="525605" y="248888"/>
                  <a:pt x="264832" y="509661"/>
                  <a:pt x="269912" y="524901"/>
                </a:cubicBezTo>
                <a:cubicBezTo>
                  <a:pt x="274992" y="540141"/>
                  <a:pt x="329179" y="444468"/>
                  <a:pt x="528992" y="357261"/>
                </a:cubicBezTo>
                <a:cubicBezTo>
                  <a:pt x="728805" y="270054"/>
                  <a:pt x="1418839" y="23674"/>
                  <a:pt x="1468792" y="1661"/>
                </a:cubicBezTo>
                <a:cubicBezTo>
                  <a:pt x="1518745" y="-20352"/>
                  <a:pt x="962485" y="182848"/>
                  <a:pt x="849032" y="225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9" name="フリーフォーム: 図形 1648">
            <a:extLst>
              <a:ext uri="{FF2B5EF4-FFF2-40B4-BE49-F238E27FC236}">
                <a16:creationId xmlns:a16="http://schemas.microsoft.com/office/drawing/2014/main" id="{379B7B16-D73A-4A89-8D91-8CCEB833A687}"/>
              </a:ext>
            </a:extLst>
          </p:cNvPr>
          <p:cNvSpPr/>
          <p:nvPr/>
        </p:nvSpPr>
        <p:spPr>
          <a:xfrm>
            <a:off x="5190203" y="3314602"/>
            <a:ext cx="697680" cy="764942"/>
          </a:xfrm>
          <a:custGeom>
            <a:avLst/>
            <a:gdLst>
              <a:gd name="connsiteX0" fmla="*/ 697517 w 697680"/>
              <a:gd name="connsiteY0" fmla="*/ 2638 h 764942"/>
              <a:gd name="connsiteX1" fmla="*/ 275877 w 697680"/>
              <a:gd name="connsiteY1" fmla="*/ 444598 h 764942"/>
              <a:gd name="connsiteX2" fmla="*/ 194597 w 697680"/>
              <a:gd name="connsiteY2" fmla="*/ 637638 h 764942"/>
              <a:gd name="connsiteX3" fmla="*/ 392717 w 697680"/>
              <a:gd name="connsiteY3" fmla="*/ 271878 h 764942"/>
              <a:gd name="connsiteX4" fmla="*/ 1557 w 697680"/>
              <a:gd name="connsiteY4" fmla="*/ 764638 h 764942"/>
              <a:gd name="connsiteX5" fmla="*/ 260637 w 697680"/>
              <a:gd name="connsiteY5" fmla="*/ 342998 h 764942"/>
              <a:gd name="connsiteX6" fmla="*/ 382557 w 697680"/>
              <a:gd name="connsiteY6" fmla="*/ 190598 h 764942"/>
              <a:gd name="connsiteX7" fmla="*/ 326677 w 697680"/>
              <a:gd name="connsiteY7" fmla="*/ 256638 h 764942"/>
              <a:gd name="connsiteX8" fmla="*/ 697517 w 697680"/>
              <a:gd name="connsiteY8" fmla="*/ 2638 h 76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680" h="764942">
                <a:moveTo>
                  <a:pt x="697517" y="2638"/>
                </a:moveTo>
                <a:cubicBezTo>
                  <a:pt x="689050" y="33965"/>
                  <a:pt x="359697" y="338765"/>
                  <a:pt x="275877" y="444598"/>
                </a:cubicBezTo>
                <a:cubicBezTo>
                  <a:pt x="192057" y="550431"/>
                  <a:pt x="175124" y="666425"/>
                  <a:pt x="194597" y="637638"/>
                </a:cubicBezTo>
                <a:cubicBezTo>
                  <a:pt x="214070" y="608851"/>
                  <a:pt x="424890" y="250711"/>
                  <a:pt x="392717" y="271878"/>
                </a:cubicBezTo>
                <a:cubicBezTo>
                  <a:pt x="360544" y="293045"/>
                  <a:pt x="23570" y="752785"/>
                  <a:pt x="1557" y="764638"/>
                </a:cubicBezTo>
                <a:cubicBezTo>
                  <a:pt x="-20456" y="776491"/>
                  <a:pt x="197137" y="438671"/>
                  <a:pt x="260637" y="342998"/>
                </a:cubicBezTo>
                <a:cubicBezTo>
                  <a:pt x="324137" y="247325"/>
                  <a:pt x="371550" y="204991"/>
                  <a:pt x="382557" y="190598"/>
                </a:cubicBezTo>
                <a:cubicBezTo>
                  <a:pt x="393564" y="176205"/>
                  <a:pt x="270797" y="284578"/>
                  <a:pt x="326677" y="256638"/>
                </a:cubicBezTo>
                <a:cubicBezTo>
                  <a:pt x="382557" y="228698"/>
                  <a:pt x="705984" y="-28689"/>
                  <a:pt x="697517" y="2638"/>
                </a:cubicBezTo>
                <a:close/>
              </a:path>
            </a:pathLst>
          </a:custGeom>
          <a:solidFill>
            <a:srgbClr val="5B9BD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0" name="フリーフォーム: 図形 1649">
            <a:extLst>
              <a:ext uri="{FF2B5EF4-FFF2-40B4-BE49-F238E27FC236}">
                <a16:creationId xmlns:a16="http://schemas.microsoft.com/office/drawing/2014/main" id="{E441795C-178C-48BA-BAF2-7E98505DDF37}"/>
              </a:ext>
            </a:extLst>
          </p:cNvPr>
          <p:cNvSpPr/>
          <p:nvPr/>
        </p:nvSpPr>
        <p:spPr>
          <a:xfrm>
            <a:off x="7050400" y="3375820"/>
            <a:ext cx="422641" cy="730356"/>
          </a:xfrm>
          <a:custGeom>
            <a:avLst/>
            <a:gdLst>
              <a:gd name="connsiteX0" fmla="*/ 422280 w 422641"/>
              <a:gd name="connsiteY0" fmla="*/ 12540 h 730356"/>
              <a:gd name="connsiteX1" fmla="*/ 269880 w 422641"/>
              <a:gd name="connsiteY1" fmla="*/ 718660 h 730356"/>
              <a:gd name="connsiteX2" fmla="*/ 315600 w 422641"/>
              <a:gd name="connsiteY2" fmla="*/ 469740 h 730356"/>
              <a:gd name="connsiteX3" fmla="*/ 5720 w 422641"/>
              <a:gd name="connsiteY3" fmla="*/ 693260 h 730356"/>
              <a:gd name="connsiteX4" fmla="*/ 112400 w 422641"/>
              <a:gd name="connsiteY4" fmla="*/ 576420 h 730356"/>
              <a:gd name="connsiteX5" fmla="*/ 87000 w 422641"/>
              <a:gd name="connsiteY5" fmla="*/ 566260 h 730356"/>
              <a:gd name="connsiteX6" fmla="*/ 219080 w 422641"/>
              <a:gd name="connsiteY6" fmla="*/ 286860 h 730356"/>
              <a:gd name="connsiteX7" fmla="*/ 422280 w 422641"/>
              <a:gd name="connsiteY7" fmla="*/ 12540 h 73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641" h="730356">
                <a:moveTo>
                  <a:pt x="422280" y="12540"/>
                </a:moveTo>
                <a:cubicBezTo>
                  <a:pt x="430747" y="84507"/>
                  <a:pt x="287660" y="642460"/>
                  <a:pt x="269880" y="718660"/>
                </a:cubicBezTo>
                <a:cubicBezTo>
                  <a:pt x="252100" y="794860"/>
                  <a:pt x="359627" y="473973"/>
                  <a:pt x="315600" y="469740"/>
                </a:cubicBezTo>
                <a:cubicBezTo>
                  <a:pt x="271573" y="465507"/>
                  <a:pt x="39587" y="675480"/>
                  <a:pt x="5720" y="693260"/>
                </a:cubicBezTo>
                <a:cubicBezTo>
                  <a:pt x="-28147" y="711040"/>
                  <a:pt x="98853" y="597587"/>
                  <a:pt x="112400" y="576420"/>
                </a:cubicBezTo>
                <a:cubicBezTo>
                  <a:pt x="125947" y="555253"/>
                  <a:pt x="69220" y="614520"/>
                  <a:pt x="87000" y="566260"/>
                </a:cubicBezTo>
                <a:cubicBezTo>
                  <a:pt x="104780" y="518000"/>
                  <a:pt x="157273" y="375760"/>
                  <a:pt x="219080" y="286860"/>
                </a:cubicBezTo>
                <a:cubicBezTo>
                  <a:pt x="280887" y="197960"/>
                  <a:pt x="413813" y="-59427"/>
                  <a:pt x="422280" y="1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1" name="フリーフォーム: 図形 1650">
            <a:extLst>
              <a:ext uri="{FF2B5EF4-FFF2-40B4-BE49-F238E27FC236}">
                <a16:creationId xmlns:a16="http://schemas.microsoft.com/office/drawing/2014/main" id="{9E51B72C-D085-46DB-9F97-2703018DED36}"/>
              </a:ext>
            </a:extLst>
          </p:cNvPr>
          <p:cNvSpPr/>
          <p:nvPr/>
        </p:nvSpPr>
        <p:spPr>
          <a:xfrm>
            <a:off x="5678619" y="4075484"/>
            <a:ext cx="1637814" cy="720037"/>
          </a:xfrm>
          <a:custGeom>
            <a:avLst/>
            <a:gdLst>
              <a:gd name="connsiteX0" fmla="*/ 1626421 w 1637814"/>
              <a:gd name="connsiteY0" fmla="*/ 29156 h 720037"/>
              <a:gd name="connsiteX1" fmla="*/ 991421 w 1637814"/>
              <a:gd name="connsiteY1" fmla="*/ 384756 h 720037"/>
              <a:gd name="connsiteX2" fmla="*/ 295461 w 1637814"/>
              <a:gd name="connsiteY2" fmla="*/ 603196 h 720037"/>
              <a:gd name="connsiteX3" fmla="*/ 839021 w 1637814"/>
              <a:gd name="connsiteY3" fmla="*/ 399996 h 720037"/>
              <a:gd name="connsiteX4" fmla="*/ 821 w 1637814"/>
              <a:gd name="connsiteY4" fmla="*/ 720036 h 720037"/>
              <a:gd name="connsiteX5" fmla="*/ 696781 w 1637814"/>
              <a:gd name="connsiteY5" fmla="*/ 394916 h 720037"/>
              <a:gd name="connsiteX6" fmla="*/ 1347021 w 1637814"/>
              <a:gd name="connsiteY6" fmla="*/ 64716 h 720037"/>
              <a:gd name="connsiteX7" fmla="*/ 1626421 w 1637814"/>
              <a:gd name="connsiteY7" fmla="*/ 29156 h 72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7814" h="720037">
                <a:moveTo>
                  <a:pt x="1626421" y="29156"/>
                </a:moveTo>
                <a:cubicBezTo>
                  <a:pt x="1567154" y="82496"/>
                  <a:pt x="1213248" y="289083"/>
                  <a:pt x="991421" y="384756"/>
                </a:cubicBezTo>
                <a:cubicBezTo>
                  <a:pt x="769594" y="480429"/>
                  <a:pt x="320861" y="600656"/>
                  <a:pt x="295461" y="603196"/>
                </a:cubicBezTo>
                <a:cubicBezTo>
                  <a:pt x="270061" y="605736"/>
                  <a:pt x="888128" y="380523"/>
                  <a:pt x="839021" y="399996"/>
                </a:cubicBezTo>
                <a:cubicBezTo>
                  <a:pt x="789914" y="419469"/>
                  <a:pt x="24528" y="720883"/>
                  <a:pt x="821" y="720036"/>
                </a:cubicBezTo>
                <a:cubicBezTo>
                  <a:pt x="-22886" y="719189"/>
                  <a:pt x="472414" y="504136"/>
                  <a:pt x="696781" y="394916"/>
                </a:cubicBezTo>
                <a:cubicBezTo>
                  <a:pt x="921148" y="285696"/>
                  <a:pt x="1192081" y="129063"/>
                  <a:pt x="1347021" y="64716"/>
                </a:cubicBezTo>
                <a:cubicBezTo>
                  <a:pt x="1501961" y="369"/>
                  <a:pt x="1685688" y="-24184"/>
                  <a:pt x="1626421" y="29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58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超美人じゃん！」「まるで女スパイ」カーリングROC女子代表の“メガネ先輩”が放つ美貌にネット騒然！【北京五輪】 | THE DIGEST">
            <a:extLst>
              <a:ext uri="{FF2B5EF4-FFF2-40B4-BE49-F238E27FC236}">
                <a16:creationId xmlns:a16="http://schemas.microsoft.com/office/drawing/2014/main" id="{2887C13C-E566-449F-90E9-05205C85F3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2" t="1829" r="6451" b="12757"/>
          <a:stretch/>
        </p:blipFill>
        <p:spPr bwMode="auto">
          <a:xfrm>
            <a:off x="989610" y="0"/>
            <a:ext cx="10212779" cy="6858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45072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 hidden="1">
            <a:extLst>
              <a:ext uri="{FF2B5EF4-FFF2-40B4-BE49-F238E27FC236}">
                <a16:creationId xmlns:a16="http://schemas.microsoft.com/office/drawing/2014/main" id="{8C342FD4-5042-4F4E-8452-1F0E4DE2F667}"/>
              </a:ext>
            </a:extLst>
          </p:cNvPr>
          <p:cNvSpPr txBox="1"/>
          <p:nvPr/>
        </p:nvSpPr>
        <p:spPr>
          <a:xfrm>
            <a:off x="3051208" y="2454442"/>
            <a:ext cx="6340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行こうぜ。</a:t>
            </a:r>
            <a:endParaRPr kumimoji="1" lang="en-US" altLang="ja-JP" sz="4800" dirty="0">
              <a:latin typeface="851ゴチカクット" panose="02000600000000000000" pitchFamily="2" charset="-128"/>
              <a:ea typeface="851ゴチカクット" panose="02000600000000000000" pitchFamily="2" charset="-128"/>
            </a:endParaRPr>
          </a:p>
          <a:p>
            <a:r>
              <a:rPr lang="ja-JP" altLang="en-US" sz="4800" dirty="0"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ピリオドの向こうへ。</a:t>
            </a:r>
            <a:endParaRPr kumimoji="1" lang="ja-JP" altLang="en-US" sz="4800" dirty="0">
              <a:latin typeface="851ゴチカクット" panose="02000600000000000000" pitchFamily="2" charset="-128"/>
              <a:ea typeface="851ゴチカクット" panose="02000600000000000000" pitchFamily="2" charset="-128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B7336765-5050-480C-8AD3-0AE19EE1BD52}"/>
              </a:ext>
            </a:extLst>
          </p:cNvPr>
          <p:cNvGrpSpPr/>
          <p:nvPr/>
        </p:nvGrpSpPr>
        <p:grpSpPr>
          <a:xfrm>
            <a:off x="2912025" y="2471405"/>
            <a:ext cx="625671" cy="453513"/>
            <a:chOff x="3150785" y="2603485"/>
            <a:chExt cx="625671" cy="453513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74FFD9BC-6C23-482A-BC03-B87679A08390}"/>
                </a:ext>
              </a:extLst>
            </p:cNvPr>
            <p:cNvSpPr/>
            <p:nvPr/>
          </p:nvSpPr>
          <p:spPr>
            <a:xfrm>
              <a:off x="3168117" y="2603485"/>
              <a:ext cx="165973" cy="191739"/>
            </a:xfrm>
            <a:custGeom>
              <a:avLst/>
              <a:gdLst>
                <a:gd name="connsiteX0" fmla="*/ 152933 w 165973"/>
                <a:gd name="connsiteY0" fmla="*/ 15 h 191739"/>
                <a:gd name="connsiteX1" fmla="*/ 533 w 165973"/>
                <a:gd name="connsiteY1" fmla="*/ 182048 h 191739"/>
                <a:gd name="connsiteX2" fmla="*/ 104250 w 165973"/>
                <a:gd name="connsiteY2" fmla="*/ 167232 h 191739"/>
                <a:gd name="connsiteX3" fmla="*/ 150816 w 165973"/>
                <a:gd name="connsiteY3" fmla="*/ 171465 h 191739"/>
                <a:gd name="connsiteX4" fmla="*/ 152933 w 165973"/>
                <a:gd name="connsiteY4" fmla="*/ 15 h 19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973" h="191739">
                  <a:moveTo>
                    <a:pt x="152933" y="15"/>
                  </a:moveTo>
                  <a:cubicBezTo>
                    <a:pt x="127886" y="1779"/>
                    <a:pt x="8647" y="154179"/>
                    <a:pt x="533" y="182048"/>
                  </a:cubicBezTo>
                  <a:cubicBezTo>
                    <a:pt x="-7581" y="209918"/>
                    <a:pt x="79203" y="168996"/>
                    <a:pt x="104250" y="167232"/>
                  </a:cubicBezTo>
                  <a:cubicBezTo>
                    <a:pt x="129297" y="165468"/>
                    <a:pt x="140585" y="195101"/>
                    <a:pt x="150816" y="171465"/>
                  </a:cubicBezTo>
                  <a:cubicBezTo>
                    <a:pt x="161047" y="147829"/>
                    <a:pt x="177980" y="-1749"/>
                    <a:pt x="152933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1F0BE813-8C33-4B94-8174-589CF998F788}"/>
                </a:ext>
              </a:extLst>
            </p:cNvPr>
            <p:cNvSpPr/>
            <p:nvPr/>
          </p:nvSpPr>
          <p:spPr>
            <a:xfrm>
              <a:off x="3150785" y="2784149"/>
              <a:ext cx="200608" cy="257604"/>
            </a:xfrm>
            <a:custGeom>
              <a:avLst/>
              <a:gdLst>
                <a:gd name="connsiteX0" fmla="*/ 100415 w 200608"/>
                <a:gd name="connsiteY0" fmla="*/ 3501 h 257604"/>
                <a:gd name="connsiteX1" fmla="*/ 932 w 200608"/>
                <a:gd name="connsiteY1" fmla="*/ 147434 h 257604"/>
                <a:gd name="connsiteX2" fmla="*/ 49615 w 200608"/>
                <a:gd name="connsiteY2" fmla="*/ 117801 h 257604"/>
                <a:gd name="connsiteX3" fmla="*/ 32682 w 200608"/>
                <a:gd name="connsiteY3" fmla="*/ 240568 h 257604"/>
                <a:gd name="connsiteX4" fmla="*/ 136398 w 200608"/>
                <a:gd name="connsiteY4" fmla="*/ 246918 h 257604"/>
                <a:gd name="connsiteX5" fmla="*/ 149098 w 200608"/>
                <a:gd name="connsiteY5" fmla="*/ 149551 h 257604"/>
                <a:gd name="connsiteX6" fmla="*/ 155448 w 200608"/>
                <a:gd name="connsiteY6" fmla="*/ 96634 h 257604"/>
                <a:gd name="connsiteX7" fmla="*/ 199898 w 200608"/>
                <a:gd name="connsiteY7" fmla="*/ 47951 h 257604"/>
                <a:gd name="connsiteX8" fmla="*/ 100415 w 200608"/>
                <a:gd name="connsiteY8" fmla="*/ 3501 h 25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608" h="257604">
                  <a:moveTo>
                    <a:pt x="100415" y="3501"/>
                  </a:moveTo>
                  <a:cubicBezTo>
                    <a:pt x="67254" y="20081"/>
                    <a:pt x="9399" y="128384"/>
                    <a:pt x="932" y="147434"/>
                  </a:cubicBezTo>
                  <a:cubicBezTo>
                    <a:pt x="-7535" y="166484"/>
                    <a:pt x="44323" y="102279"/>
                    <a:pt x="49615" y="117801"/>
                  </a:cubicBezTo>
                  <a:cubicBezTo>
                    <a:pt x="54907" y="133323"/>
                    <a:pt x="18218" y="219049"/>
                    <a:pt x="32682" y="240568"/>
                  </a:cubicBezTo>
                  <a:cubicBezTo>
                    <a:pt x="47146" y="262088"/>
                    <a:pt x="116995" y="262087"/>
                    <a:pt x="136398" y="246918"/>
                  </a:cubicBezTo>
                  <a:cubicBezTo>
                    <a:pt x="155801" y="231749"/>
                    <a:pt x="145923" y="174598"/>
                    <a:pt x="149098" y="149551"/>
                  </a:cubicBezTo>
                  <a:cubicBezTo>
                    <a:pt x="152273" y="124504"/>
                    <a:pt x="146981" y="113567"/>
                    <a:pt x="155448" y="96634"/>
                  </a:cubicBezTo>
                  <a:cubicBezTo>
                    <a:pt x="163915" y="79701"/>
                    <a:pt x="206601" y="62062"/>
                    <a:pt x="199898" y="47951"/>
                  </a:cubicBezTo>
                  <a:cubicBezTo>
                    <a:pt x="193195" y="33840"/>
                    <a:pt x="133576" y="-13079"/>
                    <a:pt x="100415" y="35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3E0DED57-E164-4391-A1C7-4E8ABF9335C8}"/>
                </a:ext>
              </a:extLst>
            </p:cNvPr>
            <p:cNvSpPr/>
            <p:nvPr/>
          </p:nvSpPr>
          <p:spPr>
            <a:xfrm>
              <a:off x="3404622" y="2676942"/>
              <a:ext cx="371834" cy="68996"/>
            </a:xfrm>
            <a:custGeom>
              <a:avLst/>
              <a:gdLst>
                <a:gd name="connsiteX0" fmla="*/ 3211 w 371834"/>
                <a:gd name="connsiteY0" fmla="*/ 4875 h 68996"/>
                <a:gd name="connsiteX1" fmla="*/ 356695 w 371834"/>
                <a:gd name="connsiteY1" fmla="*/ 9108 h 68996"/>
                <a:gd name="connsiteX2" fmla="*/ 295311 w 371834"/>
                <a:gd name="connsiteY2" fmla="*/ 47208 h 68996"/>
                <a:gd name="connsiteX3" fmla="*/ 187361 w 371834"/>
                <a:gd name="connsiteY3" fmla="*/ 68375 h 68996"/>
                <a:gd name="connsiteX4" fmla="*/ 3211 w 371834"/>
                <a:gd name="connsiteY4" fmla="*/ 4875 h 68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834" h="68996">
                  <a:moveTo>
                    <a:pt x="3211" y="4875"/>
                  </a:moveTo>
                  <a:cubicBezTo>
                    <a:pt x="31433" y="-5003"/>
                    <a:pt x="308012" y="2053"/>
                    <a:pt x="356695" y="9108"/>
                  </a:cubicBezTo>
                  <a:cubicBezTo>
                    <a:pt x="405378" y="16163"/>
                    <a:pt x="323533" y="37330"/>
                    <a:pt x="295311" y="47208"/>
                  </a:cubicBezTo>
                  <a:cubicBezTo>
                    <a:pt x="267089" y="57086"/>
                    <a:pt x="233928" y="72256"/>
                    <a:pt x="187361" y="68375"/>
                  </a:cubicBezTo>
                  <a:cubicBezTo>
                    <a:pt x="140794" y="64495"/>
                    <a:pt x="-25011" y="14753"/>
                    <a:pt x="3211" y="4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EBC268E8-882D-41A1-AB26-DD204D90FFB7}"/>
                </a:ext>
              </a:extLst>
            </p:cNvPr>
            <p:cNvSpPr/>
            <p:nvPr/>
          </p:nvSpPr>
          <p:spPr>
            <a:xfrm>
              <a:off x="3363677" y="2783273"/>
              <a:ext cx="396758" cy="273725"/>
            </a:xfrm>
            <a:custGeom>
              <a:avLst/>
              <a:gdLst>
                <a:gd name="connsiteX0" fmla="*/ 3940 w 396758"/>
                <a:gd name="connsiteY0" fmla="*/ 2260 h 273725"/>
                <a:gd name="connsiteX1" fmla="*/ 382823 w 396758"/>
                <a:gd name="connsiteY1" fmla="*/ 17077 h 273725"/>
                <a:gd name="connsiteX2" fmla="*/ 310856 w 396758"/>
                <a:gd name="connsiteY2" fmla="*/ 36127 h 273725"/>
                <a:gd name="connsiteX3" fmla="*/ 272756 w 396758"/>
                <a:gd name="connsiteY3" fmla="*/ 211810 h 273725"/>
                <a:gd name="connsiteX4" fmla="*/ 272756 w 396758"/>
                <a:gd name="connsiteY4" fmla="*/ 273194 h 273725"/>
                <a:gd name="connsiteX5" fmla="*/ 166923 w 396758"/>
                <a:gd name="connsiteY5" fmla="*/ 237210 h 273725"/>
                <a:gd name="connsiteX6" fmla="*/ 160573 w 396758"/>
                <a:gd name="connsiteY6" fmla="*/ 163127 h 273725"/>
                <a:gd name="connsiteX7" fmla="*/ 183856 w 396758"/>
                <a:gd name="connsiteY7" fmla="*/ 67877 h 273725"/>
                <a:gd name="connsiteX8" fmla="*/ 3940 w 396758"/>
                <a:gd name="connsiteY8" fmla="*/ 2260 h 27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6758" h="273725">
                  <a:moveTo>
                    <a:pt x="3940" y="2260"/>
                  </a:moveTo>
                  <a:cubicBezTo>
                    <a:pt x="37101" y="-6207"/>
                    <a:pt x="331670" y="11433"/>
                    <a:pt x="382823" y="17077"/>
                  </a:cubicBezTo>
                  <a:cubicBezTo>
                    <a:pt x="433976" y="22721"/>
                    <a:pt x="329201" y="3671"/>
                    <a:pt x="310856" y="36127"/>
                  </a:cubicBezTo>
                  <a:cubicBezTo>
                    <a:pt x="292511" y="68583"/>
                    <a:pt x="279106" y="172299"/>
                    <a:pt x="272756" y="211810"/>
                  </a:cubicBezTo>
                  <a:cubicBezTo>
                    <a:pt x="266406" y="251321"/>
                    <a:pt x="290395" y="268961"/>
                    <a:pt x="272756" y="273194"/>
                  </a:cubicBezTo>
                  <a:cubicBezTo>
                    <a:pt x="255117" y="277427"/>
                    <a:pt x="185620" y="255554"/>
                    <a:pt x="166923" y="237210"/>
                  </a:cubicBezTo>
                  <a:cubicBezTo>
                    <a:pt x="148226" y="218866"/>
                    <a:pt x="157751" y="191349"/>
                    <a:pt x="160573" y="163127"/>
                  </a:cubicBezTo>
                  <a:cubicBezTo>
                    <a:pt x="163395" y="134905"/>
                    <a:pt x="210667" y="91866"/>
                    <a:pt x="183856" y="67877"/>
                  </a:cubicBezTo>
                  <a:cubicBezTo>
                    <a:pt x="157045" y="43888"/>
                    <a:pt x="-29221" y="10727"/>
                    <a:pt x="3940" y="22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F4A96607-CBE6-4C83-A22B-EEB39895E935}"/>
              </a:ext>
            </a:extLst>
          </p:cNvPr>
          <p:cNvGrpSpPr/>
          <p:nvPr/>
        </p:nvGrpSpPr>
        <p:grpSpPr>
          <a:xfrm>
            <a:off x="3578786" y="2482516"/>
            <a:ext cx="561409" cy="357264"/>
            <a:chOff x="3781986" y="2695876"/>
            <a:chExt cx="561409" cy="357264"/>
          </a:xfrm>
        </p:grpSpPr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499E1A86-E00A-4E5C-81DF-755A6C73A4E2}"/>
                </a:ext>
              </a:extLst>
            </p:cNvPr>
            <p:cNvSpPr/>
            <p:nvPr/>
          </p:nvSpPr>
          <p:spPr>
            <a:xfrm>
              <a:off x="3805210" y="2695876"/>
              <a:ext cx="538185" cy="66676"/>
            </a:xfrm>
            <a:custGeom>
              <a:avLst/>
              <a:gdLst>
                <a:gd name="connsiteX0" fmla="*/ 15373 w 538185"/>
                <a:gd name="connsiteY0" fmla="*/ 2874 h 66676"/>
                <a:gd name="connsiteX1" fmla="*/ 74640 w 538185"/>
                <a:gd name="connsiteY1" fmla="*/ 11341 h 66676"/>
                <a:gd name="connsiteX2" fmla="*/ 502207 w 538185"/>
                <a:gd name="connsiteY2" fmla="*/ 15574 h 66676"/>
                <a:gd name="connsiteX3" fmla="*/ 485273 w 538185"/>
                <a:gd name="connsiteY3" fmla="*/ 43091 h 66676"/>
                <a:gd name="connsiteX4" fmla="*/ 246090 w 538185"/>
                <a:gd name="connsiteY4" fmla="*/ 66374 h 66676"/>
                <a:gd name="connsiteX5" fmla="*/ 15373 w 538185"/>
                <a:gd name="connsiteY5" fmla="*/ 2874 h 66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8185" h="66676">
                  <a:moveTo>
                    <a:pt x="15373" y="2874"/>
                  </a:moveTo>
                  <a:cubicBezTo>
                    <a:pt x="-13202" y="-6298"/>
                    <a:pt x="-6499" y="9224"/>
                    <a:pt x="74640" y="11341"/>
                  </a:cubicBezTo>
                  <a:cubicBezTo>
                    <a:pt x="155779" y="13458"/>
                    <a:pt x="433768" y="10282"/>
                    <a:pt x="502207" y="15574"/>
                  </a:cubicBezTo>
                  <a:cubicBezTo>
                    <a:pt x="570646" y="20866"/>
                    <a:pt x="527959" y="34624"/>
                    <a:pt x="485273" y="43091"/>
                  </a:cubicBezTo>
                  <a:cubicBezTo>
                    <a:pt x="442587" y="51558"/>
                    <a:pt x="327229" y="69196"/>
                    <a:pt x="246090" y="66374"/>
                  </a:cubicBezTo>
                  <a:cubicBezTo>
                    <a:pt x="164951" y="63552"/>
                    <a:pt x="43948" y="12046"/>
                    <a:pt x="15373" y="28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829880C7-B2C8-405D-9859-5475E788F8D8}"/>
                </a:ext>
              </a:extLst>
            </p:cNvPr>
            <p:cNvSpPr/>
            <p:nvPr/>
          </p:nvSpPr>
          <p:spPr>
            <a:xfrm>
              <a:off x="3781986" y="2912517"/>
              <a:ext cx="519374" cy="140623"/>
            </a:xfrm>
            <a:custGeom>
              <a:avLst/>
              <a:gdLst>
                <a:gd name="connsiteX0" fmla="*/ 34364 w 519374"/>
                <a:gd name="connsiteY0" fmla="*/ 16 h 140623"/>
                <a:gd name="connsiteX1" fmla="*/ 23781 w 519374"/>
                <a:gd name="connsiteY1" fmla="*/ 110083 h 140623"/>
                <a:gd name="connsiteX2" fmla="*/ 309531 w 519374"/>
                <a:gd name="connsiteY2" fmla="*/ 129133 h 140623"/>
                <a:gd name="connsiteX3" fmla="*/ 519081 w 519374"/>
                <a:gd name="connsiteY3" fmla="*/ 139716 h 140623"/>
                <a:gd name="connsiteX4" fmla="*/ 265081 w 519374"/>
                <a:gd name="connsiteY4" fmla="*/ 105850 h 140623"/>
                <a:gd name="connsiteX5" fmla="*/ 182531 w 519374"/>
                <a:gd name="connsiteY5" fmla="*/ 101616 h 140623"/>
                <a:gd name="connsiteX6" fmla="*/ 34364 w 519374"/>
                <a:gd name="connsiteY6" fmla="*/ 16 h 14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74" h="140623">
                  <a:moveTo>
                    <a:pt x="34364" y="16"/>
                  </a:moveTo>
                  <a:cubicBezTo>
                    <a:pt x="7906" y="1427"/>
                    <a:pt x="-22080" y="88564"/>
                    <a:pt x="23781" y="110083"/>
                  </a:cubicBezTo>
                  <a:cubicBezTo>
                    <a:pt x="69642" y="131602"/>
                    <a:pt x="309531" y="129133"/>
                    <a:pt x="309531" y="129133"/>
                  </a:cubicBezTo>
                  <a:cubicBezTo>
                    <a:pt x="392081" y="134072"/>
                    <a:pt x="526489" y="143597"/>
                    <a:pt x="519081" y="139716"/>
                  </a:cubicBezTo>
                  <a:cubicBezTo>
                    <a:pt x="511673" y="135835"/>
                    <a:pt x="321173" y="112200"/>
                    <a:pt x="265081" y="105850"/>
                  </a:cubicBezTo>
                  <a:cubicBezTo>
                    <a:pt x="208989" y="99500"/>
                    <a:pt x="217456" y="115727"/>
                    <a:pt x="182531" y="101616"/>
                  </a:cubicBezTo>
                  <a:cubicBezTo>
                    <a:pt x="147606" y="87505"/>
                    <a:pt x="60822" y="-1395"/>
                    <a:pt x="34364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C4C2077E-50A6-4920-93A8-2773CEE1B7C3}"/>
              </a:ext>
            </a:extLst>
          </p:cNvPr>
          <p:cNvGrpSpPr/>
          <p:nvPr/>
        </p:nvGrpSpPr>
        <p:grpSpPr>
          <a:xfrm>
            <a:off x="4029887" y="2692234"/>
            <a:ext cx="605632" cy="340076"/>
            <a:chOff x="4355007" y="2707474"/>
            <a:chExt cx="605632" cy="340076"/>
          </a:xfrm>
        </p:grpSpPr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3FE00F28-AA9A-467A-9662-447507B79E1D}"/>
                </a:ext>
              </a:extLst>
            </p:cNvPr>
            <p:cNvSpPr/>
            <p:nvPr/>
          </p:nvSpPr>
          <p:spPr>
            <a:xfrm>
              <a:off x="4424696" y="2707474"/>
              <a:ext cx="506844" cy="45032"/>
            </a:xfrm>
            <a:custGeom>
              <a:avLst/>
              <a:gdLst>
                <a:gd name="connsiteX0" fmla="*/ 28771 w 506844"/>
                <a:gd name="connsiteY0" fmla="*/ 20909 h 45032"/>
                <a:gd name="connsiteX1" fmla="*/ 83804 w 506844"/>
                <a:gd name="connsiteY1" fmla="*/ 29376 h 45032"/>
                <a:gd name="connsiteX2" fmla="*/ 466921 w 506844"/>
                <a:gd name="connsiteY2" fmla="*/ 44193 h 45032"/>
                <a:gd name="connsiteX3" fmla="*/ 445754 w 506844"/>
                <a:gd name="connsiteY3" fmla="*/ 1859 h 45032"/>
                <a:gd name="connsiteX4" fmla="*/ 28771 w 506844"/>
                <a:gd name="connsiteY4" fmla="*/ 20909 h 4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6844" h="45032">
                  <a:moveTo>
                    <a:pt x="28771" y="20909"/>
                  </a:moveTo>
                  <a:cubicBezTo>
                    <a:pt x="-31554" y="25495"/>
                    <a:pt x="10779" y="25495"/>
                    <a:pt x="83804" y="29376"/>
                  </a:cubicBezTo>
                  <a:cubicBezTo>
                    <a:pt x="156829" y="33257"/>
                    <a:pt x="406596" y="48779"/>
                    <a:pt x="466921" y="44193"/>
                  </a:cubicBezTo>
                  <a:cubicBezTo>
                    <a:pt x="527246" y="39607"/>
                    <a:pt x="518426" y="10326"/>
                    <a:pt x="445754" y="1859"/>
                  </a:cubicBezTo>
                  <a:cubicBezTo>
                    <a:pt x="373082" y="-6608"/>
                    <a:pt x="89096" y="16323"/>
                    <a:pt x="28771" y="209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84AC95A9-340B-40C0-AA57-487C0923A932}"/>
                </a:ext>
              </a:extLst>
            </p:cNvPr>
            <p:cNvSpPr/>
            <p:nvPr/>
          </p:nvSpPr>
          <p:spPr>
            <a:xfrm>
              <a:off x="4355007" y="2798234"/>
              <a:ext cx="605632" cy="249316"/>
            </a:xfrm>
            <a:custGeom>
              <a:avLst/>
              <a:gdLst>
                <a:gd name="connsiteX0" fmla="*/ 28610 w 605632"/>
                <a:gd name="connsiteY0" fmla="*/ 8466 h 249316"/>
                <a:gd name="connsiteX1" fmla="*/ 576826 w 605632"/>
                <a:gd name="connsiteY1" fmla="*/ 16933 h 249316"/>
                <a:gd name="connsiteX2" fmla="*/ 528143 w 605632"/>
                <a:gd name="connsiteY2" fmla="*/ 160866 h 249316"/>
                <a:gd name="connsiteX3" fmla="*/ 521793 w 605632"/>
                <a:gd name="connsiteY3" fmla="*/ 239183 h 249316"/>
                <a:gd name="connsiteX4" fmla="*/ 286843 w 605632"/>
                <a:gd name="connsiteY4" fmla="*/ 247649 h 249316"/>
                <a:gd name="connsiteX5" fmla="*/ 1093 w 605632"/>
                <a:gd name="connsiteY5" fmla="*/ 232833 h 249316"/>
                <a:gd name="connsiteX6" fmla="*/ 396910 w 605632"/>
                <a:gd name="connsiteY6" fmla="*/ 207433 h 249316"/>
                <a:gd name="connsiteX7" fmla="*/ 426543 w 605632"/>
                <a:gd name="connsiteY7" fmla="*/ 67733 h 249316"/>
                <a:gd name="connsiteX8" fmla="*/ 28610 w 605632"/>
                <a:gd name="connsiteY8" fmla="*/ 8466 h 249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5632" h="249316">
                  <a:moveTo>
                    <a:pt x="28610" y="8466"/>
                  </a:moveTo>
                  <a:cubicBezTo>
                    <a:pt x="53657" y="-1"/>
                    <a:pt x="493571" y="-8467"/>
                    <a:pt x="576826" y="16933"/>
                  </a:cubicBezTo>
                  <a:cubicBezTo>
                    <a:pt x="660081" y="42333"/>
                    <a:pt x="537315" y="123824"/>
                    <a:pt x="528143" y="160866"/>
                  </a:cubicBezTo>
                  <a:cubicBezTo>
                    <a:pt x="518971" y="197908"/>
                    <a:pt x="562010" y="224719"/>
                    <a:pt x="521793" y="239183"/>
                  </a:cubicBezTo>
                  <a:cubicBezTo>
                    <a:pt x="481576" y="253647"/>
                    <a:pt x="373626" y="248707"/>
                    <a:pt x="286843" y="247649"/>
                  </a:cubicBezTo>
                  <a:cubicBezTo>
                    <a:pt x="200060" y="246591"/>
                    <a:pt x="-17251" y="239536"/>
                    <a:pt x="1093" y="232833"/>
                  </a:cubicBezTo>
                  <a:cubicBezTo>
                    <a:pt x="19437" y="226130"/>
                    <a:pt x="326002" y="234950"/>
                    <a:pt x="396910" y="207433"/>
                  </a:cubicBezTo>
                  <a:cubicBezTo>
                    <a:pt x="467818" y="179916"/>
                    <a:pt x="487221" y="94897"/>
                    <a:pt x="426543" y="67733"/>
                  </a:cubicBezTo>
                  <a:cubicBezTo>
                    <a:pt x="365865" y="40569"/>
                    <a:pt x="3563" y="16933"/>
                    <a:pt x="28610" y="84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F57987EA-11D2-4463-B4CC-352D2B4B64C8}"/>
              </a:ext>
            </a:extLst>
          </p:cNvPr>
          <p:cNvGrpSpPr/>
          <p:nvPr/>
        </p:nvGrpSpPr>
        <p:grpSpPr>
          <a:xfrm>
            <a:off x="4975999" y="2543569"/>
            <a:ext cx="721655" cy="531295"/>
            <a:chOff x="4975999" y="2543569"/>
            <a:chExt cx="721655" cy="531295"/>
          </a:xfrm>
        </p:grpSpPr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2AABC325-BF75-4C19-BF4B-CEDB6CDB641F}"/>
                </a:ext>
              </a:extLst>
            </p:cNvPr>
            <p:cNvSpPr/>
            <p:nvPr/>
          </p:nvSpPr>
          <p:spPr>
            <a:xfrm>
              <a:off x="5058043" y="2603673"/>
              <a:ext cx="494457" cy="471191"/>
            </a:xfrm>
            <a:custGeom>
              <a:avLst/>
              <a:gdLst>
                <a:gd name="connsiteX0" fmla="*/ 34657 w 494457"/>
                <a:gd name="connsiteY0" fmla="*/ 25227 h 471191"/>
                <a:gd name="connsiteX1" fmla="*/ 790 w 494457"/>
                <a:gd name="connsiteY1" fmla="*/ 423160 h 471191"/>
                <a:gd name="connsiteX2" fmla="*/ 64290 w 494457"/>
                <a:gd name="connsiteY2" fmla="*/ 467610 h 471191"/>
                <a:gd name="connsiteX3" fmla="*/ 491857 w 494457"/>
                <a:gd name="connsiteY3" fmla="*/ 454910 h 471191"/>
                <a:gd name="connsiteX4" fmla="*/ 239974 w 494457"/>
                <a:gd name="connsiteY4" fmla="*/ 408344 h 471191"/>
                <a:gd name="connsiteX5" fmla="*/ 163774 w 494457"/>
                <a:gd name="connsiteY5" fmla="*/ 387177 h 471191"/>
                <a:gd name="connsiteX6" fmla="*/ 119324 w 494457"/>
                <a:gd name="connsiteY6" fmla="*/ 76027 h 471191"/>
                <a:gd name="connsiteX7" fmla="*/ 34657 w 494457"/>
                <a:gd name="connsiteY7" fmla="*/ 25227 h 4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57" h="471191">
                  <a:moveTo>
                    <a:pt x="34657" y="25227"/>
                  </a:moveTo>
                  <a:cubicBezTo>
                    <a:pt x="14901" y="83083"/>
                    <a:pt x="-4149" y="349429"/>
                    <a:pt x="790" y="423160"/>
                  </a:cubicBezTo>
                  <a:cubicBezTo>
                    <a:pt x="5729" y="496891"/>
                    <a:pt x="-17555" y="462318"/>
                    <a:pt x="64290" y="467610"/>
                  </a:cubicBezTo>
                  <a:cubicBezTo>
                    <a:pt x="146135" y="472902"/>
                    <a:pt x="462576" y="464788"/>
                    <a:pt x="491857" y="454910"/>
                  </a:cubicBezTo>
                  <a:cubicBezTo>
                    <a:pt x="521138" y="445032"/>
                    <a:pt x="294655" y="419633"/>
                    <a:pt x="239974" y="408344"/>
                  </a:cubicBezTo>
                  <a:cubicBezTo>
                    <a:pt x="185293" y="397055"/>
                    <a:pt x="183882" y="442563"/>
                    <a:pt x="163774" y="387177"/>
                  </a:cubicBezTo>
                  <a:cubicBezTo>
                    <a:pt x="143666" y="331791"/>
                    <a:pt x="146488" y="132472"/>
                    <a:pt x="119324" y="76027"/>
                  </a:cubicBezTo>
                  <a:cubicBezTo>
                    <a:pt x="92160" y="19582"/>
                    <a:pt x="54413" y="-32629"/>
                    <a:pt x="34657" y="252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052C8B78-0EBD-40F2-808D-53D28121546A}"/>
                </a:ext>
              </a:extLst>
            </p:cNvPr>
            <p:cNvSpPr/>
            <p:nvPr/>
          </p:nvSpPr>
          <p:spPr>
            <a:xfrm>
              <a:off x="4975999" y="2761986"/>
              <a:ext cx="638429" cy="59653"/>
            </a:xfrm>
            <a:custGeom>
              <a:avLst/>
              <a:gdLst>
                <a:gd name="connsiteX0" fmla="*/ 284 w 638429"/>
                <a:gd name="connsiteY0" fmla="*/ 6614 h 59653"/>
                <a:gd name="connsiteX1" fmla="*/ 599301 w 638429"/>
                <a:gd name="connsiteY1" fmla="*/ 6614 h 59653"/>
                <a:gd name="connsiteX2" fmla="*/ 520984 w 638429"/>
                <a:gd name="connsiteY2" fmla="*/ 59531 h 59653"/>
                <a:gd name="connsiteX3" fmla="*/ 284 w 638429"/>
                <a:gd name="connsiteY3" fmla="*/ 6614 h 59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8429" h="59653">
                  <a:moveTo>
                    <a:pt x="284" y="6614"/>
                  </a:moveTo>
                  <a:cubicBezTo>
                    <a:pt x="13337" y="-2205"/>
                    <a:pt x="512518" y="-2205"/>
                    <a:pt x="599301" y="6614"/>
                  </a:cubicBezTo>
                  <a:cubicBezTo>
                    <a:pt x="686084" y="15433"/>
                    <a:pt x="614470" y="56709"/>
                    <a:pt x="520984" y="59531"/>
                  </a:cubicBezTo>
                  <a:cubicBezTo>
                    <a:pt x="427498" y="62353"/>
                    <a:pt x="-12769" y="15433"/>
                    <a:pt x="284" y="66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E29EC485-70E6-49DB-A71E-1AE306D9B9A8}"/>
                </a:ext>
              </a:extLst>
            </p:cNvPr>
            <p:cNvSpPr/>
            <p:nvPr/>
          </p:nvSpPr>
          <p:spPr>
            <a:xfrm>
              <a:off x="5325783" y="2628022"/>
              <a:ext cx="133439" cy="337396"/>
            </a:xfrm>
            <a:custGeom>
              <a:avLst/>
              <a:gdLst>
                <a:gd name="connsiteX0" fmla="*/ 33617 w 133439"/>
                <a:gd name="connsiteY0" fmla="*/ 7228 h 337396"/>
                <a:gd name="connsiteX1" fmla="*/ 1867 w 133439"/>
                <a:gd name="connsiteY1" fmla="*/ 282395 h 337396"/>
                <a:gd name="connsiteX2" fmla="*/ 82300 w 133439"/>
                <a:gd name="connsiteY2" fmla="*/ 333195 h 337396"/>
                <a:gd name="connsiteX3" fmla="*/ 128867 w 133439"/>
                <a:gd name="connsiteY3" fmla="*/ 316261 h 337396"/>
                <a:gd name="connsiteX4" fmla="*/ 130984 w 133439"/>
                <a:gd name="connsiteY4" fmla="*/ 172328 h 337396"/>
                <a:gd name="connsiteX5" fmla="*/ 122517 w 133439"/>
                <a:gd name="connsiteY5" fmla="*/ 85545 h 337396"/>
                <a:gd name="connsiteX6" fmla="*/ 33617 w 133439"/>
                <a:gd name="connsiteY6" fmla="*/ 7228 h 337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9" h="337396">
                  <a:moveTo>
                    <a:pt x="33617" y="7228"/>
                  </a:moveTo>
                  <a:cubicBezTo>
                    <a:pt x="13509" y="40036"/>
                    <a:pt x="-6247" y="228067"/>
                    <a:pt x="1867" y="282395"/>
                  </a:cubicBezTo>
                  <a:cubicBezTo>
                    <a:pt x="9981" y="336723"/>
                    <a:pt x="61133" y="327551"/>
                    <a:pt x="82300" y="333195"/>
                  </a:cubicBezTo>
                  <a:cubicBezTo>
                    <a:pt x="103467" y="338839"/>
                    <a:pt x="120753" y="343072"/>
                    <a:pt x="128867" y="316261"/>
                  </a:cubicBezTo>
                  <a:cubicBezTo>
                    <a:pt x="136981" y="289450"/>
                    <a:pt x="132042" y="210781"/>
                    <a:pt x="130984" y="172328"/>
                  </a:cubicBezTo>
                  <a:cubicBezTo>
                    <a:pt x="129926" y="133875"/>
                    <a:pt x="136628" y="108475"/>
                    <a:pt x="122517" y="85545"/>
                  </a:cubicBezTo>
                  <a:cubicBezTo>
                    <a:pt x="108406" y="62615"/>
                    <a:pt x="53725" y="-25580"/>
                    <a:pt x="33617" y="72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31E0F16A-8071-424C-A83F-2BA2B0E96C5D}"/>
                </a:ext>
              </a:extLst>
            </p:cNvPr>
            <p:cNvSpPr/>
            <p:nvPr/>
          </p:nvSpPr>
          <p:spPr>
            <a:xfrm>
              <a:off x="5494866" y="2645481"/>
              <a:ext cx="84733" cy="108811"/>
            </a:xfrm>
            <a:custGeom>
              <a:avLst/>
              <a:gdLst>
                <a:gd name="connsiteX0" fmla="*/ 1 w 84733"/>
                <a:gd name="connsiteY0" fmla="*/ 2469 h 108811"/>
                <a:gd name="connsiteX1" fmla="*/ 74084 w 84733"/>
                <a:gd name="connsiteY1" fmla="*/ 108302 h 108811"/>
                <a:gd name="connsiteX2" fmla="*/ 76201 w 84733"/>
                <a:gd name="connsiteY2" fmla="*/ 40569 h 108811"/>
                <a:gd name="connsiteX3" fmla="*/ 1 w 84733"/>
                <a:gd name="connsiteY3" fmla="*/ 2469 h 10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733" h="108811">
                  <a:moveTo>
                    <a:pt x="1" y="2469"/>
                  </a:moveTo>
                  <a:cubicBezTo>
                    <a:pt x="-352" y="13758"/>
                    <a:pt x="61384" y="101952"/>
                    <a:pt x="74084" y="108302"/>
                  </a:cubicBezTo>
                  <a:cubicBezTo>
                    <a:pt x="86784" y="114652"/>
                    <a:pt x="88901" y="59972"/>
                    <a:pt x="76201" y="40569"/>
                  </a:cubicBezTo>
                  <a:cubicBezTo>
                    <a:pt x="63501" y="21166"/>
                    <a:pt x="354" y="-8820"/>
                    <a:pt x="1" y="2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75BE9014-7428-4321-8B0A-2CF0626EA519}"/>
                </a:ext>
              </a:extLst>
            </p:cNvPr>
            <p:cNvSpPr/>
            <p:nvPr/>
          </p:nvSpPr>
          <p:spPr>
            <a:xfrm>
              <a:off x="5455813" y="2543569"/>
              <a:ext cx="241841" cy="147942"/>
            </a:xfrm>
            <a:custGeom>
              <a:avLst/>
              <a:gdLst>
                <a:gd name="connsiteX0" fmla="*/ 954 w 241841"/>
                <a:gd name="connsiteY0" fmla="*/ 11248 h 147942"/>
                <a:gd name="connsiteX1" fmla="*/ 233787 w 241841"/>
                <a:gd name="connsiteY1" fmla="*/ 146714 h 147942"/>
                <a:gd name="connsiteX2" fmla="*/ 185104 w 241841"/>
                <a:gd name="connsiteY2" fmla="*/ 74748 h 147942"/>
                <a:gd name="connsiteX3" fmla="*/ 153354 w 241841"/>
                <a:gd name="connsiteY3" fmla="*/ 15481 h 147942"/>
                <a:gd name="connsiteX4" fmla="*/ 954 w 241841"/>
                <a:gd name="connsiteY4" fmla="*/ 11248 h 147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841" h="147942">
                  <a:moveTo>
                    <a:pt x="954" y="11248"/>
                  </a:moveTo>
                  <a:cubicBezTo>
                    <a:pt x="14359" y="33120"/>
                    <a:pt x="203095" y="136131"/>
                    <a:pt x="233787" y="146714"/>
                  </a:cubicBezTo>
                  <a:cubicBezTo>
                    <a:pt x="264479" y="157297"/>
                    <a:pt x="198509" y="96620"/>
                    <a:pt x="185104" y="74748"/>
                  </a:cubicBezTo>
                  <a:cubicBezTo>
                    <a:pt x="171699" y="52876"/>
                    <a:pt x="187574" y="26770"/>
                    <a:pt x="153354" y="15481"/>
                  </a:cubicBezTo>
                  <a:cubicBezTo>
                    <a:pt x="119135" y="4192"/>
                    <a:pt x="-12451" y="-10624"/>
                    <a:pt x="954" y="11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FC90D01-E2B3-4D1D-B3DC-4A584128A4D4}"/>
              </a:ext>
            </a:extLst>
          </p:cNvPr>
          <p:cNvGrpSpPr/>
          <p:nvPr/>
        </p:nvGrpSpPr>
        <p:grpSpPr>
          <a:xfrm>
            <a:off x="2694860" y="3473589"/>
            <a:ext cx="744486" cy="507107"/>
            <a:chOff x="3086020" y="3280549"/>
            <a:chExt cx="744486" cy="507107"/>
          </a:xfrm>
        </p:grpSpPr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EDE8963A-8CD9-4976-A794-FF116F0A2A20}"/>
                </a:ext>
              </a:extLst>
            </p:cNvPr>
            <p:cNvSpPr/>
            <p:nvPr/>
          </p:nvSpPr>
          <p:spPr>
            <a:xfrm>
              <a:off x="3086020" y="3307394"/>
              <a:ext cx="744486" cy="480262"/>
            </a:xfrm>
            <a:custGeom>
              <a:avLst/>
              <a:gdLst>
                <a:gd name="connsiteX0" fmla="*/ 120730 w 744486"/>
                <a:gd name="connsiteY0" fmla="*/ 15773 h 480262"/>
                <a:gd name="connsiteX1" fmla="*/ 69930 w 744486"/>
                <a:gd name="connsiteY1" fmla="*/ 445456 h 480262"/>
                <a:gd name="connsiteX2" fmla="*/ 46647 w 744486"/>
                <a:gd name="connsiteY2" fmla="*/ 453923 h 480262"/>
                <a:gd name="connsiteX3" fmla="*/ 740913 w 744486"/>
                <a:gd name="connsiteY3" fmla="*/ 445456 h 480262"/>
                <a:gd name="connsiteX4" fmla="*/ 315463 w 744486"/>
                <a:gd name="connsiteY4" fmla="*/ 426406 h 480262"/>
                <a:gd name="connsiteX5" fmla="*/ 258313 w 744486"/>
                <a:gd name="connsiteY5" fmla="*/ 386189 h 480262"/>
                <a:gd name="connsiteX6" fmla="*/ 294297 w 744486"/>
                <a:gd name="connsiteY6" fmla="*/ 269773 h 480262"/>
                <a:gd name="connsiteX7" fmla="*/ 660480 w 744486"/>
                <a:gd name="connsiteY7" fmla="*/ 208389 h 480262"/>
                <a:gd name="connsiteX8" fmla="*/ 357797 w 744486"/>
                <a:gd name="connsiteY8" fmla="*/ 202039 h 480262"/>
                <a:gd name="connsiteX9" fmla="*/ 266780 w 744486"/>
                <a:gd name="connsiteY9" fmla="*/ 212623 h 480262"/>
                <a:gd name="connsiteX10" fmla="*/ 294297 w 744486"/>
                <a:gd name="connsiteY10" fmla="*/ 102556 h 480262"/>
                <a:gd name="connsiteX11" fmla="*/ 120730 w 744486"/>
                <a:gd name="connsiteY11" fmla="*/ 15773 h 48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44486" h="480262">
                  <a:moveTo>
                    <a:pt x="120730" y="15773"/>
                  </a:moveTo>
                  <a:cubicBezTo>
                    <a:pt x="83336" y="72923"/>
                    <a:pt x="82277" y="372431"/>
                    <a:pt x="69930" y="445456"/>
                  </a:cubicBezTo>
                  <a:cubicBezTo>
                    <a:pt x="57583" y="518481"/>
                    <a:pt x="-65183" y="453923"/>
                    <a:pt x="46647" y="453923"/>
                  </a:cubicBezTo>
                  <a:cubicBezTo>
                    <a:pt x="158477" y="453923"/>
                    <a:pt x="696110" y="450042"/>
                    <a:pt x="740913" y="445456"/>
                  </a:cubicBezTo>
                  <a:cubicBezTo>
                    <a:pt x="785716" y="440870"/>
                    <a:pt x="395896" y="436284"/>
                    <a:pt x="315463" y="426406"/>
                  </a:cubicBezTo>
                  <a:cubicBezTo>
                    <a:pt x="235030" y="416528"/>
                    <a:pt x="261841" y="412294"/>
                    <a:pt x="258313" y="386189"/>
                  </a:cubicBezTo>
                  <a:cubicBezTo>
                    <a:pt x="254785" y="360084"/>
                    <a:pt x="227269" y="299406"/>
                    <a:pt x="294297" y="269773"/>
                  </a:cubicBezTo>
                  <a:cubicBezTo>
                    <a:pt x="361325" y="240140"/>
                    <a:pt x="649897" y="219678"/>
                    <a:pt x="660480" y="208389"/>
                  </a:cubicBezTo>
                  <a:cubicBezTo>
                    <a:pt x="671063" y="197100"/>
                    <a:pt x="423414" y="201333"/>
                    <a:pt x="357797" y="202039"/>
                  </a:cubicBezTo>
                  <a:cubicBezTo>
                    <a:pt x="292180" y="202745"/>
                    <a:pt x="277363" y="229203"/>
                    <a:pt x="266780" y="212623"/>
                  </a:cubicBezTo>
                  <a:cubicBezTo>
                    <a:pt x="256197" y="196043"/>
                    <a:pt x="319344" y="132189"/>
                    <a:pt x="294297" y="102556"/>
                  </a:cubicBezTo>
                  <a:cubicBezTo>
                    <a:pt x="269250" y="72923"/>
                    <a:pt x="158124" y="-41377"/>
                    <a:pt x="120730" y="157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AF200523-CCA5-45A5-857B-2C444DEBF076}"/>
                </a:ext>
              </a:extLst>
            </p:cNvPr>
            <p:cNvSpPr/>
            <p:nvPr/>
          </p:nvSpPr>
          <p:spPr>
            <a:xfrm>
              <a:off x="3538307" y="3301683"/>
              <a:ext cx="147448" cy="192105"/>
            </a:xfrm>
            <a:custGeom>
              <a:avLst/>
              <a:gdLst>
                <a:gd name="connsiteX0" fmla="*/ 760 w 147448"/>
                <a:gd name="connsiteY0" fmla="*/ 317 h 192105"/>
                <a:gd name="connsiteX1" fmla="*/ 70610 w 147448"/>
                <a:gd name="connsiteY1" fmla="*/ 163300 h 192105"/>
                <a:gd name="connsiteX2" fmla="*/ 144693 w 147448"/>
                <a:gd name="connsiteY2" fmla="*/ 188700 h 192105"/>
                <a:gd name="connsiteX3" fmla="*/ 117176 w 147448"/>
                <a:gd name="connsiteY3" fmla="*/ 123084 h 192105"/>
                <a:gd name="connsiteX4" fmla="*/ 760 w 147448"/>
                <a:gd name="connsiteY4" fmla="*/ 317 h 192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448" h="192105">
                  <a:moveTo>
                    <a:pt x="760" y="317"/>
                  </a:moveTo>
                  <a:cubicBezTo>
                    <a:pt x="-7001" y="7020"/>
                    <a:pt x="46621" y="131903"/>
                    <a:pt x="70610" y="163300"/>
                  </a:cubicBezTo>
                  <a:cubicBezTo>
                    <a:pt x="94599" y="194697"/>
                    <a:pt x="136932" y="195403"/>
                    <a:pt x="144693" y="188700"/>
                  </a:cubicBezTo>
                  <a:cubicBezTo>
                    <a:pt x="152454" y="181997"/>
                    <a:pt x="143987" y="151306"/>
                    <a:pt x="117176" y="123084"/>
                  </a:cubicBezTo>
                  <a:cubicBezTo>
                    <a:pt x="90365" y="94862"/>
                    <a:pt x="8521" y="-6386"/>
                    <a:pt x="760" y="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F8448A8E-FCB8-4B2E-8C08-90DCCE06EA9A}"/>
                </a:ext>
              </a:extLst>
            </p:cNvPr>
            <p:cNvSpPr/>
            <p:nvPr/>
          </p:nvSpPr>
          <p:spPr>
            <a:xfrm>
              <a:off x="3521437" y="3280549"/>
              <a:ext cx="225684" cy="200242"/>
            </a:xfrm>
            <a:custGeom>
              <a:avLst/>
              <a:gdLst>
                <a:gd name="connsiteX0" fmla="*/ 696 w 225684"/>
                <a:gd name="connsiteY0" fmla="*/ 23568 h 200242"/>
                <a:gd name="connsiteX1" fmla="*/ 148863 w 225684"/>
                <a:gd name="connsiteY1" fmla="*/ 10868 h 200242"/>
                <a:gd name="connsiteX2" fmla="*/ 131930 w 225684"/>
                <a:gd name="connsiteY2" fmla="*/ 199251 h 200242"/>
                <a:gd name="connsiteX3" fmla="*/ 155213 w 225684"/>
                <a:gd name="connsiteY3" fmla="*/ 82834 h 200242"/>
                <a:gd name="connsiteX4" fmla="*/ 218713 w 225684"/>
                <a:gd name="connsiteY4" fmla="*/ 29918 h 200242"/>
                <a:gd name="connsiteX5" fmla="*/ 696 w 225684"/>
                <a:gd name="connsiteY5" fmla="*/ 23568 h 20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684" h="200242">
                  <a:moveTo>
                    <a:pt x="696" y="23568"/>
                  </a:moveTo>
                  <a:cubicBezTo>
                    <a:pt x="-10946" y="20393"/>
                    <a:pt x="126991" y="-18412"/>
                    <a:pt x="148863" y="10868"/>
                  </a:cubicBezTo>
                  <a:cubicBezTo>
                    <a:pt x="170735" y="40148"/>
                    <a:pt x="130872" y="187257"/>
                    <a:pt x="131930" y="199251"/>
                  </a:cubicBezTo>
                  <a:cubicBezTo>
                    <a:pt x="132988" y="211245"/>
                    <a:pt x="140749" y="111056"/>
                    <a:pt x="155213" y="82834"/>
                  </a:cubicBezTo>
                  <a:cubicBezTo>
                    <a:pt x="169677" y="54612"/>
                    <a:pt x="249405" y="35562"/>
                    <a:pt x="218713" y="29918"/>
                  </a:cubicBezTo>
                  <a:cubicBezTo>
                    <a:pt x="188021" y="24274"/>
                    <a:pt x="12338" y="26743"/>
                    <a:pt x="696" y="235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640BFD20-509E-4C32-A7A7-0E49F35B40C9}"/>
              </a:ext>
            </a:extLst>
          </p:cNvPr>
          <p:cNvGrpSpPr/>
          <p:nvPr/>
        </p:nvGrpSpPr>
        <p:grpSpPr>
          <a:xfrm>
            <a:off x="3498379" y="3494850"/>
            <a:ext cx="544901" cy="510034"/>
            <a:chOff x="3823499" y="3362770"/>
            <a:chExt cx="544901" cy="510034"/>
          </a:xfrm>
        </p:grpSpPr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803965EE-C5B1-4AB8-B2AA-F719F8DF84A4}"/>
                </a:ext>
              </a:extLst>
            </p:cNvPr>
            <p:cNvSpPr/>
            <p:nvPr/>
          </p:nvSpPr>
          <p:spPr>
            <a:xfrm>
              <a:off x="3823499" y="3362770"/>
              <a:ext cx="151180" cy="292319"/>
            </a:xfrm>
            <a:custGeom>
              <a:avLst/>
              <a:gdLst>
                <a:gd name="connsiteX0" fmla="*/ 7668 w 151180"/>
                <a:gd name="connsiteY0" fmla="*/ 4847 h 292319"/>
                <a:gd name="connsiteX1" fmla="*/ 26718 w 151180"/>
                <a:gd name="connsiteY1" fmla="*/ 275780 h 292319"/>
                <a:gd name="connsiteX2" fmla="*/ 92334 w 151180"/>
                <a:gd name="connsiteY2" fmla="*/ 246147 h 292319"/>
                <a:gd name="connsiteX3" fmla="*/ 149484 w 151180"/>
                <a:gd name="connsiteY3" fmla="*/ 110680 h 292319"/>
                <a:gd name="connsiteX4" fmla="*/ 7668 w 151180"/>
                <a:gd name="connsiteY4" fmla="*/ 4847 h 29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80" h="292319">
                  <a:moveTo>
                    <a:pt x="7668" y="4847"/>
                  </a:moveTo>
                  <a:cubicBezTo>
                    <a:pt x="-12793" y="32364"/>
                    <a:pt x="12607" y="235563"/>
                    <a:pt x="26718" y="275780"/>
                  </a:cubicBezTo>
                  <a:cubicBezTo>
                    <a:pt x="40829" y="315997"/>
                    <a:pt x="71873" y="273664"/>
                    <a:pt x="92334" y="246147"/>
                  </a:cubicBezTo>
                  <a:cubicBezTo>
                    <a:pt x="112795" y="218630"/>
                    <a:pt x="160773" y="147016"/>
                    <a:pt x="149484" y="110680"/>
                  </a:cubicBezTo>
                  <a:cubicBezTo>
                    <a:pt x="138195" y="74344"/>
                    <a:pt x="28129" y="-22670"/>
                    <a:pt x="7668" y="4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A12244BA-7983-4E6B-840D-173BADB3CC09}"/>
                </a:ext>
              </a:extLst>
            </p:cNvPr>
            <p:cNvSpPr/>
            <p:nvPr/>
          </p:nvSpPr>
          <p:spPr>
            <a:xfrm>
              <a:off x="4051604" y="3390715"/>
              <a:ext cx="316796" cy="482089"/>
            </a:xfrm>
            <a:custGeom>
              <a:avLst/>
              <a:gdLst>
                <a:gd name="connsiteX0" fmla="*/ 6046 w 316796"/>
                <a:gd name="connsiteY0" fmla="*/ 6535 h 482089"/>
                <a:gd name="connsiteX1" fmla="*/ 306613 w 316796"/>
                <a:gd name="connsiteY1" fmla="*/ 12885 h 482089"/>
                <a:gd name="connsiteX2" fmla="*/ 240996 w 316796"/>
                <a:gd name="connsiteY2" fmla="*/ 99668 h 482089"/>
                <a:gd name="connsiteX3" fmla="*/ 188079 w 316796"/>
                <a:gd name="connsiteY3" fmla="*/ 461618 h 482089"/>
                <a:gd name="connsiteX4" fmla="*/ 122463 w 316796"/>
                <a:gd name="connsiteY4" fmla="*/ 406585 h 482089"/>
                <a:gd name="connsiteX5" fmla="*/ 94946 w 316796"/>
                <a:gd name="connsiteY5" fmla="*/ 152585 h 482089"/>
                <a:gd name="connsiteX6" fmla="*/ 103413 w 316796"/>
                <a:gd name="connsiteY6" fmla="*/ 72152 h 482089"/>
                <a:gd name="connsiteX7" fmla="*/ 6046 w 316796"/>
                <a:gd name="connsiteY7" fmla="*/ 6535 h 482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796" h="482089">
                  <a:moveTo>
                    <a:pt x="6046" y="6535"/>
                  </a:moveTo>
                  <a:cubicBezTo>
                    <a:pt x="39913" y="-3343"/>
                    <a:pt x="267455" y="-2637"/>
                    <a:pt x="306613" y="12885"/>
                  </a:cubicBezTo>
                  <a:cubicBezTo>
                    <a:pt x="345771" y="28407"/>
                    <a:pt x="260752" y="24879"/>
                    <a:pt x="240996" y="99668"/>
                  </a:cubicBezTo>
                  <a:cubicBezTo>
                    <a:pt x="221240" y="174457"/>
                    <a:pt x="207834" y="410465"/>
                    <a:pt x="188079" y="461618"/>
                  </a:cubicBezTo>
                  <a:cubicBezTo>
                    <a:pt x="168324" y="512771"/>
                    <a:pt x="137985" y="458090"/>
                    <a:pt x="122463" y="406585"/>
                  </a:cubicBezTo>
                  <a:cubicBezTo>
                    <a:pt x="106941" y="355080"/>
                    <a:pt x="98121" y="208324"/>
                    <a:pt x="94946" y="152585"/>
                  </a:cubicBezTo>
                  <a:cubicBezTo>
                    <a:pt x="91771" y="96846"/>
                    <a:pt x="115760" y="94730"/>
                    <a:pt x="103413" y="72152"/>
                  </a:cubicBezTo>
                  <a:cubicBezTo>
                    <a:pt x="91066" y="49574"/>
                    <a:pt x="-27821" y="16413"/>
                    <a:pt x="6046" y="65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183BC152-C591-4880-876B-E88D0016C056}"/>
              </a:ext>
            </a:extLst>
          </p:cNvPr>
          <p:cNvGrpSpPr/>
          <p:nvPr/>
        </p:nvGrpSpPr>
        <p:grpSpPr>
          <a:xfrm>
            <a:off x="4005407" y="3651897"/>
            <a:ext cx="630610" cy="533720"/>
            <a:chOff x="4386407" y="3316617"/>
            <a:chExt cx="630610" cy="533720"/>
          </a:xfrm>
        </p:grpSpPr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2E6C9524-E9ED-46DA-AEDA-92CCA1CFB4F6}"/>
                </a:ext>
              </a:extLst>
            </p:cNvPr>
            <p:cNvSpPr/>
            <p:nvPr/>
          </p:nvSpPr>
          <p:spPr>
            <a:xfrm>
              <a:off x="4402666" y="3454007"/>
              <a:ext cx="614351" cy="47054"/>
            </a:xfrm>
            <a:custGeom>
              <a:avLst/>
              <a:gdLst>
                <a:gd name="connsiteX0" fmla="*/ 1 w 614351"/>
                <a:gd name="connsiteY0" fmla="*/ 393 h 47054"/>
                <a:gd name="connsiteX1" fmla="*/ 550334 w 614351"/>
                <a:gd name="connsiteY1" fmla="*/ 25793 h 47054"/>
                <a:gd name="connsiteX2" fmla="*/ 543984 w 614351"/>
                <a:gd name="connsiteY2" fmla="*/ 46960 h 47054"/>
                <a:gd name="connsiteX3" fmla="*/ 1 w 614351"/>
                <a:gd name="connsiteY3" fmla="*/ 393 h 47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4351" h="47054">
                  <a:moveTo>
                    <a:pt x="1" y="393"/>
                  </a:moveTo>
                  <a:cubicBezTo>
                    <a:pt x="1059" y="-3135"/>
                    <a:pt x="459670" y="18032"/>
                    <a:pt x="550334" y="25793"/>
                  </a:cubicBezTo>
                  <a:cubicBezTo>
                    <a:pt x="640998" y="33554"/>
                    <a:pt x="632178" y="48371"/>
                    <a:pt x="543984" y="46960"/>
                  </a:cubicBezTo>
                  <a:cubicBezTo>
                    <a:pt x="455790" y="45549"/>
                    <a:pt x="-1057" y="3921"/>
                    <a:pt x="1" y="3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9F68D2B5-F9BD-461A-95AD-3BA8B679DAB4}"/>
                </a:ext>
              </a:extLst>
            </p:cNvPr>
            <p:cNvGrpSpPr/>
            <p:nvPr/>
          </p:nvGrpSpPr>
          <p:grpSpPr>
            <a:xfrm>
              <a:off x="4386407" y="3316617"/>
              <a:ext cx="484969" cy="533720"/>
              <a:chOff x="4386407" y="3316617"/>
              <a:chExt cx="484969" cy="533720"/>
            </a:xfrm>
          </p:grpSpPr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FCF8A102-E9C8-4733-8111-0298D7536A69}"/>
                  </a:ext>
                </a:extLst>
              </p:cNvPr>
              <p:cNvSpPr/>
              <p:nvPr/>
            </p:nvSpPr>
            <p:spPr>
              <a:xfrm>
                <a:off x="4715678" y="3316617"/>
                <a:ext cx="155698" cy="533720"/>
              </a:xfrm>
              <a:custGeom>
                <a:avLst/>
                <a:gdLst>
                  <a:gd name="connsiteX0" fmla="*/ 142072 w 155698"/>
                  <a:gd name="connsiteY0" fmla="*/ 19250 h 533720"/>
                  <a:gd name="connsiteX1" fmla="*/ 139955 w 155698"/>
                  <a:gd name="connsiteY1" fmla="*/ 501850 h 533720"/>
                  <a:gd name="connsiteX2" fmla="*/ 12955 w 155698"/>
                  <a:gd name="connsiteY2" fmla="*/ 461633 h 533720"/>
                  <a:gd name="connsiteX3" fmla="*/ 6605 w 155698"/>
                  <a:gd name="connsiteY3" fmla="*/ 247850 h 533720"/>
                  <a:gd name="connsiteX4" fmla="*/ 34122 w 155698"/>
                  <a:gd name="connsiteY4" fmla="*/ 110266 h 533720"/>
                  <a:gd name="connsiteX5" fmla="*/ 142072 w 155698"/>
                  <a:gd name="connsiteY5" fmla="*/ 19250 h 533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698" h="533720">
                    <a:moveTo>
                      <a:pt x="142072" y="19250"/>
                    </a:moveTo>
                    <a:cubicBezTo>
                      <a:pt x="159711" y="84514"/>
                      <a:pt x="161475" y="428119"/>
                      <a:pt x="139955" y="501850"/>
                    </a:cubicBezTo>
                    <a:cubicBezTo>
                      <a:pt x="118435" y="575581"/>
                      <a:pt x="35180" y="503966"/>
                      <a:pt x="12955" y="461633"/>
                    </a:cubicBezTo>
                    <a:cubicBezTo>
                      <a:pt x="-9270" y="419300"/>
                      <a:pt x="3077" y="306411"/>
                      <a:pt x="6605" y="247850"/>
                    </a:cubicBezTo>
                    <a:cubicBezTo>
                      <a:pt x="10133" y="189289"/>
                      <a:pt x="15425" y="148013"/>
                      <a:pt x="34122" y="110266"/>
                    </a:cubicBezTo>
                    <a:cubicBezTo>
                      <a:pt x="52819" y="72519"/>
                      <a:pt x="124433" y="-46014"/>
                      <a:pt x="142072" y="1925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16B997FF-2765-4A18-8B9B-EDB051053A3F}"/>
                  </a:ext>
                </a:extLst>
              </p:cNvPr>
              <p:cNvSpPr/>
              <p:nvPr/>
            </p:nvSpPr>
            <p:spPr>
              <a:xfrm>
                <a:off x="4394105" y="3452177"/>
                <a:ext cx="383314" cy="361355"/>
              </a:xfrm>
              <a:custGeom>
                <a:avLst/>
                <a:gdLst>
                  <a:gd name="connsiteX0" fmla="*/ 95 w 383314"/>
                  <a:gd name="connsiteY0" fmla="*/ 338773 h 361355"/>
                  <a:gd name="connsiteX1" fmla="*/ 215995 w 383314"/>
                  <a:gd name="connsiteY1" fmla="*/ 33973 h 361355"/>
                  <a:gd name="connsiteX2" fmla="*/ 383212 w 383314"/>
                  <a:gd name="connsiteY2" fmla="*/ 29740 h 361355"/>
                  <a:gd name="connsiteX3" fmla="*/ 192712 w 383314"/>
                  <a:gd name="connsiteY3" fmla="*/ 232940 h 361355"/>
                  <a:gd name="connsiteX4" fmla="*/ 188478 w 383314"/>
                  <a:gd name="connsiteY4" fmla="*/ 328190 h 361355"/>
                  <a:gd name="connsiteX5" fmla="*/ 95 w 383314"/>
                  <a:gd name="connsiteY5" fmla="*/ 338773 h 361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3314" h="361355">
                    <a:moveTo>
                      <a:pt x="95" y="338773"/>
                    </a:moveTo>
                    <a:cubicBezTo>
                      <a:pt x="4681" y="289737"/>
                      <a:pt x="152142" y="85478"/>
                      <a:pt x="215995" y="33973"/>
                    </a:cubicBezTo>
                    <a:cubicBezTo>
                      <a:pt x="279848" y="-17532"/>
                      <a:pt x="387092" y="-3421"/>
                      <a:pt x="383212" y="29740"/>
                    </a:cubicBezTo>
                    <a:cubicBezTo>
                      <a:pt x="379332" y="62901"/>
                      <a:pt x="225168" y="183198"/>
                      <a:pt x="192712" y="232940"/>
                    </a:cubicBezTo>
                    <a:cubicBezTo>
                      <a:pt x="160256" y="282682"/>
                      <a:pt x="219170" y="312315"/>
                      <a:pt x="188478" y="328190"/>
                    </a:cubicBezTo>
                    <a:cubicBezTo>
                      <a:pt x="157786" y="344065"/>
                      <a:pt x="-4491" y="387809"/>
                      <a:pt x="95" y="33877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130D4059-0F63-47F1-94B9-A60F5871B358}"/>
                  </a:ext>
                </a:extLst>
              </p:cNvPr>
              <p:cNvSpPr/>
              <p:nvPr/>
            </p:nvSpPr>
            <p:spPr>
              <a:xfrm>
                <a:off x="4386407" y="3458566"/>
                <a:ext cx="392988" cy="61980"/>
              </a:xfrm>
              <a:custGeom>
                <a:avLst/>
                <a:gdLst>
                  <a:gd name="connsiteX0" fmla="*/ 7793 w 392988"/>
                  <a:gd name="connsiteY0" fmla="*/ 55101 h 61980"/>
                  <a:gd name="connsiteX1" fmla="*/ 390910 w 392988"/>
                  <a:gd name="connsiteY1" fmla="*/ 55101 h 61980"/>
                  <a:gd name="connsiteX2" fmla="*/ 153843 w 392988"/>
                  <a:gd name="connsiteY2" fmla="*/ 67 h 61980"/>
                  <a:gd name="connsiteX3" fmla="*/ 7793 w 392988"/>
                  <a:gd name="connsiteY3" fmla="*/ 55101 h 61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2988" h="61980">
                    <a:moveTo>
                      <a:pt x="7793" y="55101"/>
                    </a:moveTo>
                    <a:cubicBezTo>
                      <a:pt x="47304" y="64273"/>
                      <a:pt x="366568" y="64273"/>
                      <a:pt x="390910" y="55101"/>
                    </a:cubicBezTo>
                    <a:cubicBezTo>
                      <a:pt x="415252" y="45929"/>
                      <a:pt x="219107" y="2184"/>
                      <a:pt x="153843" y="67"/>
                    </a:cubicBezTo>
                    <a:cubicBezTo>
                      <a:pt x="88579" y="-2050"/>
                      <a:pt x="-31718" y="45929"/>
                      <a:pt x="7793" y="5510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EA1DD89F-E596-4604-BA3B-C856C6DF1B4F}"/>
              </a:ext>
            </a:extLst>
          </p:cNvPr>
          <p:cNvGrpSpPr/>
          <p:nvPr/>
        </p:nvGrpSpPr>
        <p:grpSpPr>
          <a:xfrm>
            <a:off x="4796973" y="3680460"/>
            <a:ext cx="549327" cy="531780"/>
            <a:chOff x="5030653" y="3314700"/>
            <a:chExt cx="549327" cy="531780"/>
          </a:xfrm>
        </p:grpSpPr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6D679639-349A-4EE7-970C-A04E3F858021}"/>
                </a:ext>
              </a:extLst>
            </p:cNvPr>
            <p:cNvSpPr/>
            <p:nvPr/>
          </p:nvSpPr>
          <p:spPr>
            <a:xfrm>
              <a:off x="5030653" y="3349241"/>
              <a:ext cx="177988" cy="497239"/>
            </a:xfrm>
            <a:custGeom>
              <a:avLst/>
              <a:gdLst>
                <a:gd name="connsiteX0" fmla="*/ 34530 w 177988"/>
                <a:gd name="connsiteY0" fmla="*/ 16259 h 497239"/>
                <a:gd name="connsiteX1" fmla="*/ 4897 w 177988"/>
                <a:gd name="connsiteY1" fmla="*/ 441709 h 497239"/>
                <a:gd name="connsiteX2" fmla="*/ 112847 w 177988"/>
                <a:gd name="connsiteY2" fmla="*/ 481926 h 497239"/>
                <a:gd name="connsiteX3" fmla="*/ 117080 w 177988"/>
                <a:gd name="connsiteY3" fmla="*/ 346459 h 497239"/>
                <a:gd name="connsiteX4" fmla="*/ 176347 w 177988"/>
                <a:gd name="connsiteY4" fmla="*/ 111509 h 497239"/>
                <a:gd name="connsiteX5" fmla="*/ 34530 w 177988"/>
                <a:gd name="connsiteY5" fmla="*/ 16259 h 49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988" h="497239">
                  <a:moveTo>
                    <a:pt x="34530" y="16259"/>
                  </a:moveTo>
                  <a:cubicBezTo>
                    <a:pt x="5955" y="71292"/>
                    <a:pt x="-8156" y="364098"/>
                    <a:pt x="4897" y="441709"/>
                  </a:cubicBezTo>
                  <a:cubicBezTo>
                    <a:pt x="17950" y="519320"/>
                    <a:pt x="94150" y="497801"/>
                    <a:pt x="112847" y="481926"/>
                  </a:cubicBezTo>
                  <a:cubicBezTo>
                    <a:pt x="131544" y="466051"/>
                    <a:pt x="106497" y="408195"/>
                    <a:pt x="117080" y="346459"/>
                  </a:cubicBezTo>
                  <a:cubicBezTo>
                    <a:pt x="127663" y="284723"/>
                    <a:pt x="188694" y="163720"/>
                    <a:pt x="176347" y="111509"/>
                  </a:cubicBezTo>
                  <a:cubicBezTo>
                    <a:pt x="164000" y="59298"/>
                    <a:pt x="63105" y="-38774"/>
                    <a:pt x="34530" y="162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4949899D-DD77-4901-BD5F-51C4F48E9E5E}"/>
                </a:ext>
              </a:extLst>
            </p:cNvPr>
            <p:cNvSpPr/>
            <p:nvPr/>
          </p:nvSpPr>
          <p:spPr>
            <a:xfrm>
              <a:off x="5121748" y="3532399"/>
              <a:ext cx="458232" cy="79889"/>
            </a:xfrm>
            <a:custGeom>
              <a:avLst/>
              <a:gdLst>
                <a:gd name="connsiteX0" fmla="*/ 4819 w 458232"/>
                <a:gd name="connsiteY0" fmla="*/ 2434 h 79889"/>
                <a:gd name="connsiteX1" fmla="*/ 436619 w 458232"/>
                <a:gd name="connsiteY1" fmla="*/ 21484 h 79889"/>
                <a:gd name="connsiteX2" fmla="*/ 375235 w 458232"/>
                <a:gd name="connsiteY2" fmla="*/ 57468 h 79889"/>
                <a:gd name="connsiteX3" fmla="*/ 216485 w 458232"/>
                <a:gd name="connsiteY3" fmla="*/ 76518 h 79889"/>
                <a:gd name="connsiteX4" fmla="*/ 4819 w 458232"/>
                <a:gd name="connsiteY4" fmla="*/ 2434 h 79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232" h="79889">
                  <a:moveTo>
                    <a:pt x="4819" y="2434"/>
                  </a:moveTo>
                  <a:cubicBezTo>
                    <a:pt x="41508" y="-6738"/>
                    <a:pt x="374883" y="12312"/>
                    <a:pt x="436619" y="21484"/>
                  </a:cubicBezTo>
                  <a:cubicBezTo>
                    <a:pt x="498355" y="30656"/>
                    <a:pt x="411924" y="48296"/>
                    <a:pt x="375235" y="57468"/>
                  </a:cubicBezTo>
                  <a:cubicBezTo>
                    <a:pt x="338546" y="66640"/>
                    <a:pt x="282102" y="88160"/>
                    <a:pt x="216485" y="76518"/>
                  </a:cubicBezTo>
                  <a:cubicBezTo>
                    <a:pt x="150868" y="64876"/>
                    <a:pt x="-31870" y="11606"/>
                    <a:pt x="4819" y="2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A3E9216F-D671-4A83-9ED3-D2461AC1FD6E}"/>
                </a:ext>
              </a:extLst>
            </p:cNvPr>
            <p:cNvSpPr/>
            <p:nvPr/>
          </p:nvSpPr>
          <p:spPr>
            <a:xfrm>
              <a:off x="5287204" y="3337341"/>
              <a:ext cx="123065" cy="178623"/>
            </a:xfrm>
            <a:custGeom>
              <a:avLst/>
              <a:gdLst>
                <a:gd name="connsiteX0" fmla="*/ 229 w 123065"/>
                <a:gd name="connsiteY0" fmla="*/ 9109 h 178623"/>
                <a:gd name="connsiteX1" fmla="*/ 118763 w 123065"/>
                <a:gd name="connsiteY1" fmla="*/ 178442 h 178623"/>
                <a:gd name="connsiteX2" fmla="*/ 89129 w 123065"/>
                <a:gd name="connsiteY2" fmla="*/ 40859 h 178623"/>
                <a:gd name="connsiteX3" fmla="*/ 229 w 123065"/>
                <a:gd name="connsiteY3" fmla="*/ 9109 h 178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65" h="178623">
                  <a:moveTo>
                    <a:pt x="229" y="9109"/>
                  </a:moveTo>
                  <a:cubicBezTo>
                    <a:pt x="5168" y="32039"/>
                    <a:pt x="103946" y="173150"/>
                    <a:pt x="118763" y="178442"/>
                  </a:cubicBezTo>
                  <a:cubicBezTo>
                    <a:pt x="133580" y="183734"/>
                    <a:pt x="106768" y="71551"/>
                    <a:pt x="89129" y="40859"/>
                  </a:cubicBezTo>
                  <a:cubicBezTo>
                    <a:pt x="71490" y="10167"/>
                    <a:pt x="-4710" y="-13821"/>
                    <a:pt x="229" y="9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131D258F-A6A0-42DE-B948-C19B17B24E01}"/>
                </a:ext>
              </a:extLst>
            </p:cNvPr>
            <p:cNvSpPr/>
            <p:nvPr/>
          </p:nvSpPr>
          <p:spPr>
            <a:xfrm>
              <a:off x="5191954" y="3314700"/>
              <a:ext cx="123065" cy="178623"/>
            </a:xfrm>
            <a:custGeom>
              <a:avLst/>
              <a:gdLst>
                <a:gd name="connsiteX0" fmla="*/ 229 w 123065"/>
                <a:gd name="connsiteY0" fmla="*/ 9109 h 178623"/>
                <a:gd name="connsiteX1" fmla="*/ 118763 w 123065"/>
                <a:gd name="connsiteY1" fmla="*/ 178442 h 178623"/>
                <a:gd name="connsiteX2" fmla="*/ 89129 w 123065"/>
                <a:gd name="connsiteY2" fmla="*/ 40859 h 178623"/>
                <a:gd name="connsiteX3" fmla="*/ 229 w 123065"/>
                <a:gd name="connsiteY3" fmla="*/ 9109 h 178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065" h="178623">
                  <a:moveTo>
                    <a:pt x="229" y="9109"/>
                  </a:moveTo>
                  <a:cubicBezTo>
                    <a:pt x="5168" y="32039"/>
                    <a:pt x="103946" y="173150"/>
                    <a:pt x="118763" y="178442"/>
                  </a:cubicBezTo>
                  <a:cubicBezTo>
                    <a:pt x="133580" y="183734"/>
                    <a:pt x="106768" y="71551"/>
                    <a:pt x="89129" y="40859"/>
                  </a:cubicBezTo>
                  <a:cubicBezTo>
                    <a:pt x="71490" y="10167"/>
                    <a:pt x="-4710" y="-13821"/>
                    <a:pt x="229" y="9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042036D2-8ECD-4919-B342-BDD180D4DE9F}"/>
              </a:ext>
            </a:extLst>
          </p:cNvPr>
          <p:cNvGrpSpPr/>
          <p:nvPr/>
        </p:nvGrpSpPr>
        <p:grpSpPr>
          <a:xfrm>
            <a:off x="5271296" y="3919505"/>
            <a:ext cx="571914" cy="380162"/>
            <a:chOff x="5606576" y="3396265"/>
            <a:chExt cx="571914" cy="380162"/>
          </a:xfrm>
        </p:grpSpPr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CA8D9206-4514-4E25-8A28-D584C602020B}"/>
                </a:ext>
              </a:extLst>
            </p:cNvPr>
            <p:cNvSpPr/>
            <p:nvPr/>
          </p:nvSpPr>
          <p:spPr>
            <a:xfrm>
              <a:off x="5606576" y="3420786"/>
              <a:ext cx="370905" cy="350760"/>
            </a:xfrm>
            <a:custGeom>
              <a:avLst/>
              <a:gdLst>
                <a:gd name="connsiteX0" fmla="*/ 233307 w 370905"/>
                <a:gd name="connsiteY0" fmla="*/ 48431 h 350760"/>
                <a:gd name="connsiteX1" fmla="*/ 171924 w 370905"/>
                <a:gd name="connsiteY1" fmla="*/ 329947 h 350760"/>
                <a:gd name="connsiteX2" fmla="*/ 123241 w 370905"/>
                <a:gd name="connsiteY2" fmla="*/ 298197 h 350760"/>
                <a:gd name="connsiteX3" fmla="*/ 157107 w 370905"/>
                <a:gd name="connsiteY3" fmla="*/ 46314 h 350760"/>
                <a:gd name="connsiteX4" fmla="*/ 47041 w 370905"/>
                <a:gd name="connsiteY4" fmla="*/ 23031 h 350760"/>
                <a:gd name="connsiteX5" fmla="*/ 15291 w 370905"/>
                <a:gd name="connsiteY5" fmla="*/ 296081 h 350760"/>
                <a:gd name="connsiteX6" fmla="*/ 286224 w 370905"/>
                <a:gd name="connsiteY6" fmla="*/ 332064 h 350760"/>
                <a:gd name="connsiteX7" fmla="*/ 320091 w 370905"/>
                <a:gd name="connsiteY7" fmla="*/ 124631 h 350760"/>
                <a:gd name="connsiteX8" fmla="*/ 368774 w 370905"/>
                <a:gd name="connsiteY8" fmla="*/ 52664 h 350760"/>
                <a:gd name="connsiteX9" fmla="*/ 233307 w 370905"/>
                <a:gd name="connsiteY9" fmla="*/ 48431 h 35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0905" h="350760">
                  <a:moveTo>
                    <a:pt x="233307" y="48431"/>
                  </a:moveTo>
                  <a:cubicBezTo>
                    <a:pt x="200499" y="94645"/>
                    <a:pt x="190268" y="288320"/>
                    <a:pt x="171924" y="329947"/>
                  </a:cubicBezTo>
                  <a:cubicBezTo>
                    <a:pt x="153580" y="371574"/>
                    <a:pt x="125710" y="345469"/>
                    <a:pt x="123241" y="298197"/>
                  </a:cubicBezTo>
                  <a:cubicBezTo>
                    <a:pt x="120772" y="250925"/>
                    <a:pt x="169807" y="92175"/>
                    <a:pt x="157107" y="46314"/>
                  </a:cubicBezTo>
                  <a:cubicBezTo>
                    <a:pt x="144407" y="453"/>
                    <a:pt x="70677" y="-18597"/>
                    <a:pt x="47041" y="23031"/>
                  </a:cubicBezTo>
                  <a:cubicBezTo>
                    <a:pt x="23405" y="64659"/>
                    <a:pt x="-24573" y="244576"/>
                    <a:pt x="15291" y="296081"/>
                  </a:cubicBezTo>
                  <a:cubicBezTo>
                    <a:pt x="55155" y="347586"/>
                    <a:pt x="235424" y="360639"/>
                    <a:pt x="286224" y="332064"/>
                  </a:cubicBezTo>
                  <a:cubicBezTo>
                    <a:pt x="337024" y="303489"/>
                    <a:pt x="306333" y="171198"/>
                    <a:pt x="320091" y="124631"/>
                  </a:cubicBezTo>
                  <a:cubicBezTo>
                    <a:pt x="333849" y="78064"/>
                    <a:pt x="381474" y="68539"/>
                    <a:pt x="368774" y="52664"/>
                  </a:cubicBezTo>
                  <a:cubicBezTo>
                    <a:pt x="356074" y="36789"/>
                    <a:pt x="266115" y="2217"/>
                    <a:pt x="233307" y="484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82EF3296-55C2-40F5-96B5-BA7113CF3FD9}"/>
                </a:ext>
              </a:extLst>
            </p:cNvPr>
            <p:cNvSpPr/>
            <p:nvPr/>
          </p:nvSpPr>
          <p:spPr>
            <a:xfrm>
              <a:off x="5663394" y="3396265"/>
              <a:ext cx="515096" cy="380162"/>
            </a:xfrm>
            <a:custGeom>
              <a:avLst/>
              <a:gdLst>
                <a:gd name="connsiteX0" fmla="*/ 806 w 515096"/>
                <a:gd name="connsiteY0" fmla="*/ 79302 h 380162"/>
                <a:gd name="connsiteX1" fmla="*/ 364873 w 515096"/>
                <a:gd name="connsiteY1" fmla="*/ 87768 h 380162"/>
                <a:gd name="connsiteX2" fmla="*/ 354289 w 515096"/>
                <a:gd name="connsiteY2" fmla="*/ 176668 h 380162"/>
                <a:gd name="connsiteX3" fmla="*/ 352173 w 515096"/>
                <a:gd name="connsiteY3" fmla="*/ 371402 h 380162"/>
                <a:gd name="connsiteX4" fmla="*/ 466473 w 515096"/>
                <a:gd name="connsiteY4" fmla="*/ 312135 h 380162"/>
                <a:gd name="connsiteX5" fmla="*/ 479173 w 515096"/>
                <a:gd name="connsiteY5" fmla="*/ 9452 h 380162"/>
                <a:gd name="connsiteX6" fmla="*/ 806 w 515096"/>
                <a:gd name="connsiteY6" fmla="*/ 79302 h 38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5096" h="380162">
                  <a:moveTo>
                    <a:pt x="806" y="79302"/>
                  </a:moveTo>
                  <a:cubicBezTo>
                    <a:pt x="-18244" y="92355"/>
                    <a:pt x="305959" y="71540"/>
                    <a:pt x="364873" y="87768"/>
                  </a:cubicBezTo>
                  <a:cubicBezTo>
                    <a:pt x="423787" y="103996"/>
                    <a:pt x="356406" y="129396"/>
                    <a:pt x="354289" y="176668"/>
                  </a:cubicBezTo>
                  <a:cubicBezTo>
                    <a:pt x="352172" y="223940"/>
                    <a:pt x="333476" y="348824"/>
                    <a:pt x="352173" y="371402"/>
                  </a:cubicBezTo>
                  <a:cubicBezTo>
                    <a:pt x="370870" y="393980"/>
                    <a:pt x="445306" y="372460"/>
                    <a:pt x="466473" y="312135"/>
                  </a:cubicBezTo>
                  <a:cubicBezTo>
                    <a:pt x="487640" y="251810"/>
                    <a:pt x="556784" y="48963"/>
                    <a:pt x="479173" y="9452"/>
                  </a:cubicBezTo>
                  <a:cubicBezTo>
                    <a:pt x="401562" y="-30059"/>
                    <a:pt x="19856" y="66249"/>
                    <a:pt x="806" y="79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72BB09B0-AB18-493D-975D-A5813B5BA473}"/>
              </a:ext>
            </a:extLst>
          </p:cNvPr>
          <p:cNvGrpSpPr/>
          <p:nvPr/>
        </p:nvGrpSpPr>
        <p:grpSpPr>
          <a:xfrm>
            <a:off x="6022149" y="3783281"/>
            <a:ext cx="590806" cy="535522"/>
            <a:chOff x="6225349" y="3295601"/>
            <a:chExt cx="590806" cy="535522"/>
          </a:xfrm>
        </p:grpSpPr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E40EB4A1-6D0C-403B-90A3-177DDBA4EBED}"/>
                </a:ext>
              </a:extLst>
            </p:cNvPr>
            <p:cNvSpPr/>
            <p:nvPr/>
          </p:nvSpPr>
          <p:spPr>
            <a:xfrm>
              <a:off x="6225349" y="3295601"/>
              <a:ext cx="241231" cy="527436"/>
            </a:xfrm>
            <a:custGeom>
              <a:avLst/>
              <a:gdLst>
                <a:gd name="connsiteX0" fmla="*/ 99251 w 241231"/>
                <a:gd name="connsiteY0" fmla="*/ 49 h 527436"/>
                <a:gd name="connsiteX1" fmla="*/ 124651 w 241231"/>
                <a:gd name="connsiteY1" fmla="*/ 141866 h 527436"/>
                <a:gd name="connsiteX2" fmla="*/ 33634 w 241231"/>
                <a:gd name="connsiteY2" fmla="*/ 156682 h 527436"/>
                <a:gd name="connsiteX3" fmla="*/ 4001 w 241231"/>
                <a:gd name="connsiteY3" fmla="*/ 495349 h 527436"/>
                <a:gd name="connsiteX4" fmla="*/ 114068 w 241231"/>
                <a:gd name="connsiteY4" fmla="*/ 478416 h 527436"/>
                <a:gd name="connsiteX5" fmla="*/ 131001 w 241231"/>
                <a:gd name="connsiteY5" fmla="*/ 186316 h 527436"/>
                <a:gd name="connsiteX6" fmla="*/ 241068 w 241231"/>
                <a:gd name="connsiteY6" fmla="*/ 158799 h 527436"/>
                <a:gd name="connsiteX7" fmla="*/ 99251 w 241231"/>
                <a:gd name="connsiteY7" fmla="*/ 49 h 527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231" h="527436">
                  <a:moveTo>
                    <a:pt x="99251" y="49"/>
                  </a:moveTo>
                  <a:cubicBezTo>
                    <a:pt x="79848" y="-2773"/>
                    <a:pt x="135587" y="115761"/>
                    <a:pt x="124651" y="141866"/>
                  </a:cubicBezTo>
                  <a:cubicBezTo>
                    <a:pt x="113715" y="167971"/>
                    <a:pt x="53742" y="97768"/>
                    <a:pt x="33634" y="156682"/>
                  </a:cubicBezTo>
                  <a:cubicBezTo>
                    <a:pt x="13526" y="215596"/>
                    <a:pt x="-9405" y="441727"/>
                    <a:pt x="4001" y="495349"/>
                  </a:cubicBezTo>
                  <a:cubicBezTo>
                    <a:pt x="17407" y="548971"/>
                    <a:pt x="92901" y="529922"/>
                    <a:pt x="114068" y="478416"/>
                  </a:cubicBezTo>
                  <a:cubicBezTo>
                    <a:pt x="135235" y="426910"/>
                    <a:pt x="109834" y="239586"/>
                    <a:pt x="131001" y="186316"/>
                  </a:cubicBezTo>
                  <a:cubicBezTo>
                    <a:pt x="152168" y="133047"/>
                    <a:pt x="245654" y="187021"/>
                    <a:pt x="241068" y="158799"/>
                  </a:cubicBezTo>
                  <a:cubicBezTo>
                    <a:pt x="236482" y="130577"/>
                    <a:pt x="118654" y="2871"/>
                    <a:pt x="99251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2C93CFBE-24C9-4E8A-AE63-0CF23A738513}"/>
                </a:ext>
              </a:extLst>
            </p:cNvPr>
            <p:cNvSpPr/>
            <p:nvPr/>
          </p:nvSpPr>
          <p:spPr>
            <a:xfrm>
              <a:off x="6239920" y="3425858"/>
              <a:ext cx="576235" cy="405265"/>
            </a:xfrm>
            <a:custGeom>
              <a:avLst/>
              <a:gdLst>
                <a:gd name="connsiteX0" fmla="*/ 14830 w 576235"/>
                <a:gd name="connsiteY0" fmla="*/ 3142 h 405265"/>
                <a:gd name="connsiteX1" fmla="*/ 80447 w 576235"/>
                <a:gd name="connsiteY1" fmla="*/ 11609 h 405265"/>
                <a:gd name="connsiteX2" fmla="*/ 556697 w 576235"/>
                <a:gd name="connsiteY2" fmla="*/ 28542 h 405265"/>
                <a:gd name="connsiteX3" fmla="*/ 486847 w 576235"/>
                <a:gd name="connsiteY3" fmla="*/ 128025 h 405265"/>
                <a:gd name="connsiteX4" fmla="*/ 508013 w 576235"/>
                <a:gd name="connsiteY4" fmla="*/ 390492 h 405265"/>
                <a:gd name="connsiteX5" fmla="*/ 366197 w 576235"/>
                <a:gd name="connsiteY5" fmla="*/ 343925 h 405265"/>
                <a:gd name="connsiteX6" fmla="*/ 427580 w 576235"/>
                <a:gd name="connsiteY6" fmla="*/ 106859 h 405265"/>
                <a:gd name="connsiteX7" fmla="*/ 239197 w 576235"/>
                <a:gd name="connsiteY7" fmla="*/ 66642 h 405265"/>
                <a:gd name="connsiteX8" fmla="*/ 14830 w 576235"/>
                <a:gd name="connsiteY8" fmla="*/ 3142 h 40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235" h="405265">
                  <a:moveTo>
                    <a:pt x="14830" y="3142"/>
                  </a:moveTo>
                  <a:cubicBezTo>
                    <a:pt x="-11628" y="-6030"/>
                    <a:pt x="-9864" y="7376"/>
                    <a:pt x="80447" y="11609"/>
                  </a:cubicBezTo>
                  <a:cubicBezTo>
                    <a:pt x="170758" y="15842"/>
                    <a:pt x="488964" y="9139"/>
                    <a:pt x="556697" y="28542"/>
                  </a:cubicBezTo>
                  <a:cubicBezTo>
                    <a:pt x="624430" y="47945"/>
                    <a:pt x="494961" y="67700"/>
                    <a:pt x="486847" y="128025"/>
                  </a:cubicBezTo>
                  <a:cubicBezTo>
                    <a:pt x="478733" y="188350"/>
                    <a:pt x="528121" y="354509"/>
                    <a:pt x="508013" y="390492"/>
                  </a:cubicBezTo>
                  <a:cubicBezTo>
                    <a:pt x="487905" y="426475"/>
                    <a:pt x="379603" y="391197"/>
                    <a:pt x="366197" y="343925"/>
                  </a:cubicBezTo>
                  <a:cubicBezTo>
                    <a:pt x="352791" y="296653"/>
                    <a:pt x="448747" y="153073"/>
                    <a:pt x="427580" y="106859"/>
                  </a:cubicBezTo>
                  <a:cubicBezTo>
                    <a:pt x="406413" y="60645"/>
                    <a:pt x="315044" y="81459"/>
                    <a:pt x="239197" y="66642"/>
                  </a:cubicBezTo>
                  <a:cubicBezTo>
                    <a:pt x="163350" y="51825"/>
                    <a:pt x="41288" y="12314"/>
                    <a:pt x="14830" y="31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83D64D6A-8732-46A9-B3D4-FDCA8D5713E3}"/>
                </a:ext>
              </a:extLst>
            </p:cNvPr>
            <p:cNvSpPr/>
            <p:nvPr/>
          </p:nvSpPr>
          <p:spPr>
            <a:xfrm>
              <a:off x="6355698" y="3488030"/>
              <a:ext cx="126477" cy="264299"/>
            </a:xfrm>
            <a:custGeom>
              <a:avLst/>
              <a:gdLst>
                <a:gd name="connsiteX0" fmla="*/ 26052 w 126477"/>
                <a:gd name="connsiteY0" fmla="*/ 15053 h 264299"/>
                <a:gd name="connsiteX1" fmla="*/ 4885 w 126477"/>
                <a:gd name="connsiteY1" fmla="*/ 228837 h 264299"/>
                <a:gd name="connsiteX2" fmla="*/ 104369 w 126477"/>
                <a:gd name="connsiteY2" fmla="*/ 245770 h 264299"/>
                <a:gd name="connsiteX3" fmla="*/ 119185 w 126477"/>
                <a:gd name="connsiteY3" fmla="*/ 42570 h 264299"/>
                <a:gd name="connsiteX4" fmla="*/ 26052 w 126477"/>
                <a:gd name="connsiteY4" fmla="*/ 15053 h 26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477" h="264299">
                  <a:moveTo>
                    <a:pt x="26052" y="15053"/>
                  </a:moveTo>
                  <a:cubicBezTo>
                    <a:pt x="7002" y="46097"/>
                    <a:pt x="-8168" y="190384"/>
                    <a:pt x="4885" y="228837"/>
                  </a:cubicBezTo>
                  <a:cubicBezTo>
                    <a:pt x="17938" y="267290"/>
                    <a:pt x="85319" y="276814"/>
                    <a:pt x="104369" y="245770"/>
                  </a:cubicBezTo>
                  <a:cubicBezTo>
                    <a:pt x="123419" y="214726"/>
                    <a:pt x="134707" y="80317"/>
                    <a:pt x="119185" y="42570"/>
                  </a:cubicBezTo>
                  <a:cubicBezTo>
                    <a:pt x="103663" y="4823"/>
                    <a:pt x="45102" y="-15991"/>
                    <a:pt x="26052" y="15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2BD43B68-E997-4343-BA95-AFDC3A0911C2}"/>
                </a:ext>
              </a:extLst>
            </p:cNvPr>
            <p:cNvSpPr/>
            <p:nvPr/>
          </p:nvSpPr>
          <p:spPr>
            <a:xfrm>
              <a:off x="6383860" y="3503025"/>
              <a:ext cx="244218" cy="207750"/>
            </a:xfrm>
            <a:custGeom>
              <a:avLst/>
              <a:gdLst>
                <a:gd name="connsiteX0" fmla="*/ 7 w 244218"/>
                <a:gd name="connsiteY0" fmla="*/ 48742 h 207750"/>
                <a:gd name="connsiteX1" fmla="*/ 127007 w 244218"/>
                <a:gd name="connsiteY1" fmla="*/ 40275 h 207750"/>
                <a:gd name="connsiteX2" fmla="*/ 137590 w 244218"/>
                <a:gd name="connsiteY2" fmla="*/ 173625 h 207750"/>
                <a:gd name="connsiteX3" fmla="*/ 23290 w 244218"/>
                <a:gd name="connsiteY3" fmla="*/ 175742 h 207750"/>
                <a:gd name="connsiteX4" fmla="*/ 211673 w 244218"/>
                <a:gd name="connsiteY4" fmla="*/ 201142 h 207750"/>
                <a:gd name="connsiteX5" fmla="*/ 237073 w 244218"/>
                <a:gd name="connsiteY5" fmla="*/ 38158 h 207750"/>
                <a:gd name="connsiteX6" fmla="*/ 133357 w 244218"/>
                <a:gd name="connsiteY6" fmla="*/ 58 h 207750"/>
                <a:gd name="connsiteX7" fmla="*/ 7 w 244218"/>
                <a:gd name="connsiteY7" fmla="*/ 48742 h 20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4218" h="207750">
                  <a:moveTo>
                    <a:pt x="7" y="48742"/>
                  </a:moveTo>
                  <a:cubicBezTo>
                    <a:pt x="-1051" y="55445"/>
                    <a:pt x="104077" y="19461"/>
                    <a:pt x="127007" y="40275"/>
                  </a:cubicBezTo>
                  <a:cubicBezTo>
                    <a:pt x="149937" y="61089"/>
                    <a:pt x="154876" y="151047"/>
                    <a:pt x="137590" y="173625"/>
                  </a:cubicBezTo>
                  <a:cubicBezTo>
                    <a:pt x="120304" y="196203"/>
                    <a:pt x="10943" y="171156"/>
                    <a:pt x="23290" y="175742"/>
                  </a:cubicBezTo>
                  <a:cubicBezTo>
                    <a:pt x="35637" y="180328"/>
                    <a:pt x="176043" y="224073"/>
                    <a:pt x="211673" y="201142"/>
                  </a:cubicBezTo>
                  <a:cubicBezTo>
                    <a:pt x="247303" y="178211"/>
                    <a:pt x="250126" y="71672"/>
                    <a:pt x="237073" y="38158"/>
                  </a:cubicBezTo>
                  <a:cubicBezTo>
                    <a:pt x="224020" y="4644"/>
                    <a:pt x="172868" y="-648"/>
                    <a:pt x="133357" y="58"/>
                  </a:cubicBezTo>
                  <a:cubicBezTo>
                    <a:pt x="93846" y="764"/>
                    <a:pt x="1065" y="42039"/>
                    <a:pt x="7" y="487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44C7DBB1-7709-4488-BBDE-F88B7BFD7D2A}"/>
              </a:ext>
            </a:extLst>
          </p:cNvPr>
          <p:cNvGrpSpPr/>
          <p:nvPr/>
        </p:nvGrpSpPr>
        <p:grpSpPr>
          <a:xfrm>
            <a:off x="6818480" y="3449535"/>
            <a:ext cx="566751" cy="328631"/>
            <a:chOff x="6818480" y="3449535"/>
            <a:chExt cx="566751" cy="328631"/>
          </a:xfrm>
        </p:grpSpPr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09A3C128-CC12-4561-8478-D851835B627A}"/>
                </a:ext>
              </a:extLst>
            </p:cNvPr>
            <p:cNvSpPr/>
            <p:nvPr/>
          </p:nvSpPr>
          <p:spPr>
            <a:xfrm>
              <a:off x="6821562" y="3449535"/>
              <a:ext cx="563669" cy="41559"/>
            </a:xfrm>
            <a:custGeom>
              <a:avLst/>
              <a:gdLst>
                <a:gd name="connsiteX0" fmla="*/ 455 w 563669"/>
                <a:gd name="connsiteY0" fmla="*/ 38732 h 41559"/>
                <a:gd name="connsiteX1" fmla="*/ 533855 w 563669"/>
                <a:gd name="connsiteY1" fmla="*/ 34498 h 41559"/>
                <a:gd name="connsiteX2" fmla="*/ 442838 w 563669"/>
                <a:gd name="connsiteY2" fmla="*/ 632 h 41559"/>
                <a:gd name="connsiteX3" fmla="*/ 455 w 563669"/>
                <a:gd name="connsiteY3" fmla="*/ 38732 h 4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3669" h="41559">
                  <a:moveTo>
                    <a:pt x="455" y="38732"/>
                  </a:moveTo>
                  <a:cubicBezTo>
                    <a:pt x="15625" y="44376"/>
                    <a:pt x="460125" y="40848"/>
                    <a:pt x="533855" y="34498"/>
                  </a:cubicBezTo>
                  <a:cubicBezTo>
                    <a:pt x="607586" y="28148"/>
                    <a:pt x="532091" y="6629"/>
                    <a:pt x="442838" y="632"/>
                  </a:cubicBezTo>
                  <a:cubicBezTo>
                    <a:pt x="353585" y="-5365"/>
                    <a:pt x="-14715" y="33088"/>
                    <a:pt x="455" y="387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695A7258-24DD-4E17-8D7D-388C2C5A7293}"/>
                </a:ext>
              </a:extLst>
            </p:cNvPr>
            <p:cNvSpPr/>
            <p:nvPr/>
          </p:nvSpPr>
          <p:spPr>
            <a:xfrm>
              <a:off x="6818480" y="3583509"/>
              <a:ext cx="519462" cy="194657"/>
            </a:xfrm>
            <a:custGeom>
              <a:avLst/>
              <a:gdLst>
                <a:gd name="connsiteX0" fmla="*/ 28937 w 519462"/>
                <a:gd name="connsiteY0" fmla="*/ 44458 h 194657"/>
                <a:gd name="connsiteX1" fmla="*/ 12003 w 519462"/>
                <a:gd name="connsiteY1" fmla="*/ 182041 h 194657"/>
                <a:gd name="connsiteX2" fmla="*/ 221553 w 519462"/>
                <a:gd name="connsiteY2" fmla="*/ 186274 h 194657"/>
                <a:gd name="connsiteX3" fmla="*/ 517887 w 519462"/>
                <a:gd name="connsiteY3" fmla="*/ 162991 h 194657"/>
                <a:gd name="connsiteX4" fmla="*/ 346437 w 519462"/>
                <a:gd name="connsiteY4" fmla="*/ 148174 h 194657"/>
                <a:gd name="connsiteX5" fmla="*/ 128420 w 519462"/>
                <a:gd name="connsiteY5" fmla="*/ 122774 h 194657"/>
                <a:gd name="connsiteX6" fmla="*/ 119953 w 519462"/>
                <a:gd name="connsiteY6" fmla="*/ 8 h 194657"/>
                <a:gd name="connsiteX7" fmla="*/ 56453 w 519462"/>
                <a:gd name="connsiteY7" fmla="*/ 129124 h 194657"/>
                <a:gd name="connsiteX8" fmla="*/ 28937 w 519462"/>
                <a:gd name="connsiteY8" fmla="*/ 44458 h 194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462" h="194657">
                  <a:moveTo>
                    <a:pt x="28937" y="44458"/>
                  </a:moveTo>
                  <a:cubicBezTo>
                    <a:pt x="21529" y="53277"/>
                    <a:pt x="-20100" y="158405"/>
                    <a:pt x="12003" y="182041"/>
                  </a:cubicBezTo>
                  <a:cubicBezTo>
                    <a:pt x="44106" y="205677"/>
                    <a:pt x="137239" y="189449"/>
                    <a:pt x="221553" y="186274"/>
                  </a:cubicBezTo>
                  <a:cubicBezTo>
                    <a:pt x="305867" y="183099"/>
                    <a:pt x="497073" y="169341"/>
                    <a:pt x="517887" y="162991"/>
                  </a:cubicBezTo>
                  <a:cubicBezTo>
                    <a:pt x="538701" y="156641"/>
                    <a:pt x="346437" y="148174"/>
                    <a:pt x="346437" y="148174"/>
                  </a:cubicBezTo>
                  <a:cubicBezTo>
                    <a:pt x="281526" y="141471"/>
                    <a:pt x="166167" y="147468"/>
                    <a:pt x="128420" y="122774"/>
                  </a:cubicBezTo>
                  <a:cubicBezTo>
                    <a:pt x="90673" y="98080"/>
                    <a:pt x="131947" y="-1050"/>
                    <a:pt x="119953" y="8"/>
                  </a:cubicBezTo>
                  <a:cubicBezTo>
                    <a:pt x="107959" y="1066"/>
                    <a:pt x="71270" y="118541"/>
                    <a:pt x="56453" y="129124"/>
                  </a:cubicBezTo>
                  <a:cubicBezTo>
                    <a:pt x="41636" y="139707"/>
                    <a:pt x="36345" y="35639"/>
                    <a:pt x="28937" y="444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FB9B31C3-0D0F-43C3-9746-96D5BE1584F7}"/>
              </a:ext>
            </a:extLst>
          </p:cNvPr>
          <p:cNvGrpSpPr/>
          <p:nvPr/>
        </p:nvGrpSpPr>
        <p:grpSpPr>
          <a:xfrm>
            <a:off x="7440370" y="3383838"/>
            <a:ext cx="554727" cy="605010"/>
            <a:chOff x="7440370" y="3383838"/>
            <a:chExt cx="554727" cy="605010"/>
          </a:xfrm>
        </p:grpSpPr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A45BF894-C143-45C2-9CB9-92C4EF1DFB04}"/>
                </a:ext>
              </a:extLst>
            </p:cNvPr>
            <p:cNvSpPr/>
            <p:nvPr/>
          </p:nvSpPr>
          <p:spPr>
            <a:xfrm>
              <a:off x="7494080" y="3383838"/>
              <a:ext cx="472930" cy="107879"/>
            </a:xfrm>
            <a:custGeom>
              <a:avLst/>
              <a:gdLst>
                <a:gd name="connsiteX0" fmla="*/ 3153 w 472930"/>
                <a:gd name="connsiteY0" fmla="*/ 712 h 107879"/>
                <a:gd name="connsiteX1" fmla="*/ 422253 w 472930"/>
                <a:gd name="connsiteY1" fmla="*/ 53629 h 107879"/>
                <a:gd name="connsiteX2" fmla="*/ 445537 w 472930"/>
                <a:gd name="connsiteY2" fmla="*/ 104429 h 107879"/>
                <a:gd name="connsiteX3" fmla="*/ 240220 w 472930"/>
                <a:gd name="connsiteY3" fmla="*/ 93845 h 107879"/>
                <a:gd name="connsiteX4" fmla="*/ 3153 w 472930"/>
                <a:gd name="connsiteY4" fmla="*/ 712 h 10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930" h="107879">
                  <a:moveTo>
                    <a:pt x="3153" y="712"/>
                  </a:moveTo>
                  <a:cubicBezTo>
                    <a:pt x="33492" y="-5991"/>
                    <a:pt x="348522" y="36343"/>
                    <a:pt x="422253" y="53629"/>
                  </a:cubicBezTo>
                  <a:cubicBezTo>
                    <a:pt x="495984" y="70915"/>
                    <a:pt x="475876" y="97726"/>
                    <a:pt x="445537" y="104429"/>
                  </a:cubicBezTo>
                  <a:cubicBezTo>
                    <a:pt x="415198" y="111132"/>
                    <a:pt x="310776" y="108309"/>
                    <a:pt x="240220" y="93845"/>
                  </a:cubicBezTo>
                  <a:cubicBezTo>
                    <a:pt x="169664" y="79381"/>
                    <a:pt x="-27186" y="7415"/>
                    <a:pt x="3153" y="7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25C1455D-81F3-4D98-BD0A-D9FD60212008}"/>
                </a:ext>
              </a:extLst>
            </p:cNvPr>
            <p:cNvSpPr/>
            <p:nvPr/>
          </p:nvSpPr>
          <p:spPr>
            <a:xfrm>
              <a:off x="7440370" y="3502393"/>
              <a:ext cx="554727" cy="486455"/>
            </a:xfrm>
            <a:custGeom>
              <a:avLst/>
              <a:gdLst>
                <a:gd name="connsiteX0" fmla="*/ 27230 w 554727"/>
                <a:gd name="connsiteY0" fmla="*/ 4924 h 486455"/>
                <a:gd name="connsiteX1" fmla="*/ 516180 w 554727"/>
                <a:gd name="connsiteY1" fmla="*/ 87474 h 486455"/>
                <a:gd name="connsiteX2" fmla="*/ 465380 w 554727"/>
                <a:gd name="connsiteY2" fmla="*/ 239874 h 486455"/>
                <a:gd name="connsiteX3" fmla="*/ 3947 w 554727"/>
                <a:gd name="connsiteY3" fmla="*/ 485407 h 486455"/>
                <a:gd name="connsiteX4" fmla="*/ 247363 w 554727"/>
                <a:gd name="connsiteY4" fmla="*/ 324540 h 486455"/>
                <a:gd name="connsiteX5" fmla="*/ 332030 w 554727"/>
                <a:gd name="connsiteY5" fmla="*/ 229290 h 486455"/>
                <a:gd name="connsiteX6" fmla="*/ 27230 w 554727"/>
                <a:gd name="connsiteY6" fmla="*/ 4924 h 486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727" h="486455">
                  <a:moveTo>
                    <a:pt x="27230" y="4924"/>
                  </a:moveTo>
                  <a:cubicBezTo>
                    <a:pt x="57922" y="-18712"/>
                    <a:pt x="443155" y="48316"/>
                    <a:pt x="516180" y="87474"/>
                  </a:cubicBezTo>
                  <a:cubicBezTo>
                    <a:pt x="589205" y="126632"/>
                    <a:pt x="550752" y="173552"/>
                    <a:pt x="465380" y="239874"/>
                  </a:cubicBezTo>
                  <a:cubicBezTo>
                    <a:pt x="380008" y="306196"/>
                    <a:pt x="40283" y="471296"/>
                    <a:pt x="3947" y="485407"/>
                  </a:cubicBezTo>
                  <a:cubicBezTo>
                    <a:pt x="-32389" y="499518"/>
                    <a:pt x="192682" y="367226"/>
                    <a:pt x="247363" y="324540"/>
                  </a:cubicBezTo>
                  <a:cubicBezTo>
                    <a:pt x="302044" y="281854"/>
                    <a:pt x="368719" y="280090"/>
                    <a:pt x="332030" y="229290"/>
                  </a:cubicBezTo>
                  <a:cubicBezTo>
                    <a:pt x="295341" y="178490"/>
                    <a:pt x="-3462" y="28560"/>
                    <a:pt x="27230" y="49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F18D595-CD99-442B-B14D-2754CB945C04}"/>
              </a:ext>
            </a:extLst>
          </p:cNvPr>
          <p:cNvSpPr/>
          <p:nvPr/>
        </p:nvSpPr>
        <p:spPr>
          <a:xfrm>
            <a:off x="8043260" y="3384336"/>
            <a:ext cx="613909" cy="488530"/>
          </a:xfrm>
          <a:custGeom>
            <a:avLst/>
            <a:gdLst>
              <a:gd name="connsiteX0" fmla="*/ 73 w 613909"/>
              <a:gd name="connsiteY0" fmla="*/ 305014 h 488530"/>
              <a:gd name="connsiteX1" fmla="*/ 144007 w 613909"/>
              <a:gd name="connsiteY1" fmla="*/ 21381 h 488530"/>
              <a:gd name="connsiteX2" fmla="*/ 281590 w 613909"/>
              <a:gd name="connsiteY2" fmla="*/ 48897 h 488530"/>
              <a:gd name="connsiteX3" fmla="*/ 431873 w 613909"/>
              <a:gd name="connsiteY3" fmla="*/ 277497 h 488530"/>
              <a:gd name="connsiteX4" fmla="*/ 613907 w 613909"/>
              <a:gd name="connsiteY4" fmla="*/ 478581 h 488530"/>
              <a:gd name="connsiteX5" fmla="*/ 427640 w 613909"/>
              <a:gd name="connsiteY5" fmla="*/ 429897 h 488530"/>
              <a:gd name="connsiteX6" fmla="*/ 254073 w 613909"/>
              <a:gd name="connsiteY6" fmla="*/ 188597 h 488530"/>
              <a:gd name="connsiteX7" fmla="*/ 201157 w 613909"/>
              <a:gd name="connsiteY7" fmla="*/ 203414 h 488530"/>
              <a:gd name="connsiteX8" fmla="*/ 163057 w 613909"/>
              <a:gd name="connsiteY8" fmla="*/ 279614 h 488530"/>
              <a:gd name="connsiteX9" fmla="*/ 73 w 613909"/>
              <a:gd name="connsiteY9" fmla="*/ 305014 h 48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3909" h="488530">
                <a:moveTo>
                  <a:pt x="73" y="305014"/>
                </a:moveTo>
                <a:cubicBezTo>
                  <a:pt x="-3102" y="261975"/>
                  <a:pt x="97088" y="64067"/>
                  <a:pt x="144007" y="21381"/>
                </a:cubicBezTo>
                <a:cubicBezTo>
                  <a:pt x="190927" y="-21305"/>
                  <a:pt x="233612" y="6211"/>
                  <a:pt x="281590" y="48897"/>
                </a:cubicBezTo>
                <a:cubicBezTo>
                  <a:pt x="329568" y="91583"/>
                  <a:pt x="376487" y="205883"/>
                  <a:pt x="431873" y="277497"/>
                </a:cubicBezTo>
                <a:cubicBezTo>
                  <a:pt x="487259" y="349111"/>
                  <a:pt x="614613" y="453181"/>
                  <a:pt x="613907" y="478581"/>
                </a:cubicBezTo>
                <a:cubicBezTo>
                  <a:pt x="613202" y="503981"/>
                  <a:pt x="487612" y="478228"/>
                  <a:pt x="427640" y="429897"/>
                </a:cubicBezTo>
                <a:cubicBezTo>
                  <a:pt x="367668" y="381566"/>
                  <a:pt x="291820" y="226344"/>
                  <a:pt x="254073" y="188597"/>
                </a:cubicBezTo>
                <a:cubicBezTo>
                  <a:pt x="216326" y="150850"/>
                  <a:pt x="216326" y="188245"/>
                  <a:pt x="201157" y="203414"/>
                </a:cubicBezTo>
                <a:cubicBezTo>
                  <a:pt x="185988" y="218583"/>
                  <a:pt x="194807" y="261975"/>
                  <a:pt x="163057" y="279614"/>
                </a:cubicBezTo>
                <a:cubicBezTo>
                  <a:pt x="131307" y="297253"/>
                  <a:pt x="3248" y="348053"/>
                  <a:pt x="73" y="305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67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超美人じゃん！」「まるで女スパイ」カーリングROC女子代表の“メガネ先輩”が放つ美貌にネット騒然！【北京五輪】 | THE DIGEST" hidden="1">
            <a:extLst>
              <a:ext uri="{FF2B5EF4-FFF2-40B4-BE49-F238E27FC236}">
                <a16:creationId xmlns:a16="http://schemas.microsoft.com/office/drawing/2014/main" id="{2887C13C-E566-449F-90E9-05205C85F3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2" t="1829" r="6451" b="12757"/>
          <a:stretch/>
        </p:blipFill>
        <p:spPr bwMode="auto">
          <a:xfrm>
            <a:off x="989610" y="0"/>
            <a:ext cx="10212779" cy="6858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grpSp>
        <p:nvGrpSpPr>
          <p:cNvPr id="1516" name="グループ化 1515">
            <a:extLst>
              <a:ext uri="{FF2B5EF4-FFF2-40B4-BE49-F238E27FC236}">
                <a16:creationId xmlns:a16="http://schemas.microsoft.com/office/drawing/2014/main" id="{31DB99FF-3188-485C-88CD-C13AB8336F1D}"/>
              </a:ext>
            </a:extLst>
          </p:cNvPr>
          <p:cNvGrpSpPr/>
          <p:nvPr/>
        </p:nvGrpSpPr>
        <p:grpSpPr>
          <a:xfrm>
            <a:off x="1256496" y="384128"/>
            <a:ext cx="10118987" cy="4464044"/>
            <a:chOff x="1256496" y="384128"/>
            <a:chExt cx="10118987" cy="4464044"/>
          </a:xfrm>
        </p:grpSpPr>
        <p:sp>
          <p:nvSpPr>
            <p:cNvPr id="1389" name="フリーフォーム: 図形 1388">
              <a:extLst>
                <a:ext uri="{FF2B5EF4-FFF2-40B4-BE49-F238E27FC236}">
                  <a16:creationId xmlns:a16="http://schemas.microsoft.com/office/drawing/2014/main" id="{304BC0BD-F219-48D0-A364-FBA95234C5AC}"/>
                </a:ext>
              </a:extLst>
            </p:cNvPr>
            <p:cNvSpPr/>
            <p:nvPr/>
          </p:nvSpPr>
          <p:spPr>
            <a:xfrm>
              <a:off x="1608446" y="536636"/>
              <a:ext cx="1329018" cy="550827"/>
            </a:xfrm>
            <a:custGeom>
              <a:avLst/>
              <a:gdLst>
                <a:gd name="connsiteX0" fmla="*/ 1279 w 1329018"/>
                <a:gd name="connsiteY0" fmla="*/ 1527 h 550827"/>
                <a:gd name="connsiteX1" fmla="*/ 1237942 w 1329018"/>
                <a:gd name="connsiteY1" fmla="*/ 515877 h 550827"/>
                <a:gd name="connsiteX2" fmla="*/ 1233179 w 1329018"/>
                <a:gd name="connsiteY2" fmla="*/ 501589 h 550827"/>
                <a:gd name="connsiteX3" fmla="*/ 1209367 w 1329018"/>
                <a:gd name="connsiteY3" fmla="*/ 476189 h 550827"/>
                <a:gd name="connsiteX4" fmla="*/ 1006167 w 1329018"/>
                <a:gd name="connsiteY4" fmla="*/ 361889 h 550827"/>
                <a:gd name="connsiteX5" fmla="*/ 1279 w 1329018"/>
                <a:gd name="connsiteY5" fmla="*/ 1527 h 55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9018" h="550827">
                  <a:moveTo>
                    <a:pt x="1279" y="1527"/>
                  </a:moveTo>
                  <a:cubicBezTo>
                    <a:pt x="39908" y="27192"/>
                    <a:pt x="1032625" y="432533"/>
                    <a:pt x="1237942" y="515877"/>
                  </a:cubicBezTo>
                  <a:cubicBezTo>
                    <a:pt x="1443259" y="599221"/>
                    <a:pt x="1237941" y="508204"/>
                    <a:pt x="1233179" y="501589"/>
                  </a:cubicBezTo>
                  <a:cubicBezTo>
                    <a:pt x="1228417" y="494974"/>
                    <a:pt x="1247202" y="499472"/>
                    <a:pt x="1209367" y="476189"/>
                  </a:cubicBezTo>
                  <a:cubicBezTo>
                    <a:pt x="1171532" y="452906"/>
                    <a:pt x="1202223" y="442851"/>
                    <a:pt x="1006167" y="361889"/>
                  </a:cubicBezTo>
                  <a:cubicBezTo>
                    <a:pt x="810111" y="280927"/>
                    <a:pt x="-37350" y="-24138"/>
                    <a:pt x="1279" y="1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0" name="フリーフォーム: 図形 1389">
              <a:extLst>
                <a:ext uri="{FF2B5EF4-FFF2-40B4-BE49-F238E27FC236}">
                  <a16:creationId xmlns:a16="http://schemas.microsoft.com/office/drawing/2014/main" id="{78770585-96DA-4E24-B3EE-A2C02A142F3D}"/>
                </a:ext>
              </a:extLst>
            </p:cNvPr>
            <p:cNvSpPr/>
            <p:nvPr/>
          </p:nvSpPr>
          <p:spPr>
            <a:xfrm>
              <a:off x="1312515" y="434968"/>
              <a:ext cx="241632" cy="166088"/>
            </a:xfrm>
            <a:custGeom>
              <a:avLst/>
              <a:gdLst>
                <a:gd name="connsiteX0" fmla="*/ 167035 w 241632"/>
                <a:gd name="connsiteY0" fmla="*/ 7 h 166088"/>
                <a:gd name="connsiteX1" fmla="*/ 60673 w 241632"/>
                <a:gd name="connsiteY1" fmla="*/ 53982 h 166088"/>
                <a:gd name="connsiteX2" fmla="*/ 46385 w 241632"/>
                <a:gd name="connsiteY2" fmla="*/ 122245 h 166088"/>
                <a:gd name="connsiteX3" fmla="*/ 95598 w 241632"/>
                <a:gd name="connsiteY3" fmla="*/ 117482 h 166088"/>
                <a:gd name="connsiteX4" fmla="*/ 240060 w 241632"/>
                <a:gd name="connsiteY4" fmla="*/ 165107 h 166088"/>
                <a:gd name="connsiteX5" fmla="*/ 171798 w 241632"/>
                <a:gd name="connsiteY5" fmla="*/ 150820 h 166088"/>
                <a:gd name="connsiteX6" fmla="*/ 162273 w 241632"/>
                <a:gd name="connsiteY6" fmla="*/ 165107 h 166088"/>
                <a:gd name="connsiteX7" fmla="*/ 6698 w 241632"/>
                <a:gd name="connsiteY7" fmla="*/ 133357 h 166088"/>
                <a:gd name="connsiteX8" fmla="*/ 38448 w 241632"/>
                <a:gd name="connsiteY8" fmla="*/ 50807 h 166088"/>
                <a:gd name="connsiteX9" fmla="*/ 167035 w 241632"/>
                <a:gd name="connsiteY9" fmla="*/ 7 h 16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632" h="166088">
                  <a:moveTo>
                    <a:pt x="167035" y="7"/>
                  </a:moveTo>
                  <a:cubicBezTo>
                    <a:pt x="170739" y="536"/>
                    <a:pt x="80781" y="33609"/>
                    <a:pt x="60673" y="53982"/>
                  </a:cubicBezTo>
                  <a:cubicBezTo>
                    <a:pt x="40565" y="74355"/>
                    <a:pt x="40564" y="111662"/>
                    <a:pt x="46385" y="122245"/>
                  </a:cubicBezTo>
                  <a:cubicBezTo>
                    <a:pt x="52206" y="132828"/>
                    <a:pt x="63319" y="110338"/>
                    <a:pt x="95598" y="117482"/>
                  </a:cubicBezTo>
                  <a:cubicBezTo>
                    <a:pt x="127877" y="124626"/>
                    <a:pt x="227360" y="159551"/>
                    <a:pt x="240060" y="165107"/>
                  </a:cubicBezTo>
                  <a:cubicBezTo>
                    <a:pt x="252760" y="170663"/>
                    <a:pt x="184762" y="150820"/>
                    <a:pt x="171798" y="150820"/>
                  </a:cubicBezTo>
                  <a:cubicBezTo>
                    <a:pt x="158834" y="150820"/>
                    <a:pt x="189790" y="168017"/>
                    <a:pt x="162273" y="165107"/>
                  </a:cubicBezTo>
                  <a:cubicBezTo>
                    <a:pt x="134756" y="162197"/>
                    <a:pt x="27335" y="152407"/>
                    <a:pt x="6698" y="133357"/>
                  </a:cubicBezTo>
                  <a:cubicBezTo>
                    <a:pt x="-13939" y="114307"/>
                    <a:pt x="17810" y="73297"/>
                    <a:pt x="38448" y="50807"/>
                  </a:cubicBezTo>
                  <a:cubicBezTo>
                    <a:pt x="59085" y="28318"/>
                    <a:pt x="163331" y="-522"/>
                    <a:pt x="167035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4" name="フリーフォーム: 図形 1443">
              <a:extLst>
                <a:ext uri="{FF2B5EF4-FFF2-40B4-BE49-F238E27FC236}">
                  <a16:creationId xmlns:a16="http://schemas.microsoft.com/office/drawing/2014/main" id="{87AE5BDF-A4AF-4276-A48C-86C5BF032169}"/>
                </a:ext>
              </a:extLst>
            </p:cNvPr>
            <p:cNvSpPr/>
            <p:nvPr/>
          </p:nvSpPr>
          <p:spPr>
            <a:xfrm>
              <a:off x="1256838" y="416336"/>
              <a:ext cx="163458" cy="398078"/>
            </a:xfrm>
            <a:custGeom>
              <a:avLst/>
              <a:gdLst>
                <a:gd name="connsiteX0" fmla="*/ 162387 w 163458"/>
                <a:gd name="connsiteY0" fmla="*/ 10702 h 398078"/>
                <a:gd name="connsiteX1" fmla="*/ 36975 w 163458"/>
                <a:gd name="connsiteY1" fmla="*/ 167864 h 398078"/>
                <a:gd name="connsiteX2" fmla="*/ 29037 w 163458"/>
                <a:gd name="connsiteY2" fmla="*/ 234539 h 398078"/>
                <a:gd name="connsiteX3" fmla="*/ 63962 w 163458"/>
                <a:gd name="connsiteY3" fmla="*/ 394877 h 398078"/>
                <a:gd name="connsiteX4" fmla="*/ 56025 w 163458"/>
                <a:gd name="connsiteY4" fmla="*/ 334552 h 398078"/>
                <a:gd name="connsiteX5" fmla="*/ 462 w 163458"/>
                <a:gd name="connsiteY5" fmla="*/ 248827 h 398078"/>
                <a:gd name="connsiteX6" fmla="*/ 90950 w 163458"/>
                <a:gd name="connsiteY6" fmla="*/ 40864 h 398078"/>
                <a:gd name="connsiteX7" fmla="*/ 162387 w 163458"/>
                <a:gd name="connsiteY7" fmla="*/ 10702 h 398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458" h="398078">
                  <a:moveTo>
                    <a:pt x="162387" y="10702"/>
                  </a:moveTo>
                  <a:cubicBezTo>
                    <a:pt x="153391" y="31869"/>
                    <a:pt x="59200" y="130558"/>
                    <a:pt x="36975" y="167864"/>
                  </a:cubicBezTo>
                  <a:cubicBezTo>
                    <a:pt x="14750" y="205170"/>
                    <a:pt x="24539" y="196704"/>
                    <a:pt x="29037" y="234539"/>
                  </a:cubicBezTo>
                  <a:cubicBezTo>
                    <a:pt x="33535" y="272375"/>
                    <a:pt x="59464" y="378208"/>
                    <a:pt x="63962" y="394877"/>
                  </a:cubicBezTo>
                  <a:cubicBezTo>
                    <a:pt x="68460" y="411546"/>
                    <a:pt x="66608" y="358894"/>
                    <a:pt x="56025" y="334552"/>
                  </a:cubicBezTo>
                  <a:cubicBezTo>
                    <a:pt x="45442" y="310210"/>
                    <a:pt x="-5359" y="297775"/>
                    <a:pt x="462" y="248827"/>
                  </a:cubicBezTo>
                  <a:cubicBezTo>
                    <a:pt x="6283" y="199879"/>
                    <a:pt x="60258" y="81874"/>
                    <a:pt x="90950" y="40864"/>
                  </a:cubicBezTo>
                  <a:cubicBezTo>
                    <a:pt x="121642" y="-146"/>
                    <a:pt x="171383" y="-10465"/>
                    <a:pt x="162387" y="107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7" name="フリーフォーム: 図形 1466">
              <a:extLst>
                <a:ext uri="{FF2B5EF4-FFF2-40B4-BE49-F238E27FC236}">
                  <a16:creationId xmlns:a16="http://schemas.microsoft.com/office/drawing/2014/main" id="{29FA6DCF-4506-4706-80B4-59BE88472BA3}"/>
                </a:ext>
              </a:extLst>
            </p:cNvPr>
            <p:cNvSpPr/>
            <p:nvPr/>
          </p:nvSpPr>
          <p:spPr>
            <a:xfrm>
              <a:off x="1411338" y="384128"/>
              <a:ext cx="575831" cy="253719"/>
            </a:xfrm>
            <a:custGeom>
              <a:avLst/>
              <a:gdLst>
                <a:gd name="connsiteX0" fmla="*/ 1537 w 575831"/>
                <a:gd name="connsiteY0" fmla="*/ 47 h 253719"/>
                <a:gd name="connsiteX1" fmla="*/ 123775 w 575831"/>
                <a:gd name="connsiteY1" fmla="*/ 93710 h 253719"/>
                <a:gd name="connsiteX2" fmla="*/ 307925 w 575831"/>
                <a:gd name="connsiteY2" fmla="*/ 157210 h 253719"/>
                <a:gd name="connsiteX3" fmla="*/ 574625 w 575831"/>
                <a:gd name="connsiteY3" fmla="*/ 252460 h 253719"/>
                <a:gd name="connsiteX4" fmla="*/ 398412 w 575831"/>
                <a:gd name="connsiteY4" fmla="*/ 204835 h 253719"/>
                <a:gd name="connsiteX5" fmla="*/ 207912 w 575831"/>
                <a:gd name="connsiteY5" fmla="*/ 106410 h 253719"/>
                <a:gd name="connsiteX6" fmla="*/ 1537 w 575831"/>
                <a:gd name="connsiteY6" fmla="*/ 47 h 253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5831" h="253719">
                  <a:moveTo>
                    <a:pt x="1537" y="47"/>
                  </a:moveTo>
                  <a:cubicBezTo>
                    <a:pt x="-12486" y="-2070"/>
                    <a:pt x="72710" y="67516"/>
                    <a:pt x="123775" y="93710"/>
                  </a:cubicBezTo>
                  <a:cubicBezTo>
                    <a:pt x="174840" y="119904"/>
                    <a:pt x="307925" y="157210"/>
                    <a:pt x="307925" y="157210"/>
                  </a:cubicBezTo>
                  <a:cubicBezTo>
                    <a:pt x="383067" y="183668"/>
                    <a:pt x="559544" y="244523"/>
                    <a:pt x="574625" y="252460"/>
                  </a:cubicBezTo>
                  <a:cubicBezTo>
                    <a:pt x="589706" y="260397"/>
                    <a:pt x="459531" y="229177"/>
                    <a:pt x="398412" y="204835"/>
                  </a:cubicBezTo>
                  <a:cubicBezTo>
                    <a:pt x="337293" y="180493"/>
                    <a:pt x="273000" y="141600"/>
                    <a:pt x="207912" y="106410"/>
                  </a:cubicBezTo>
                  <a:cubicBezTo>
                    <a:pt x="142825" y="71220"/>
                    <a:pt x="15560" y="2164"/>
                    <a:pt x="1537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0" name="フリーフォーム: 図形 1479">
              <a:extLst>
                <a:ext uri="{FF2B5EF4-FFF2-40B4-BE49-F238E27FC236}">
                  <a16:creationId xmlns:a16="http://schemas.microsoft.com/office/drawing/2014/main" id="{8B9600F5-2BBC-45F4-83CB-570846AAA6B2}"/>
                </a:ext>
              </a:extLst>
            </p:cNvPr>
            <p:cNvSpPr/>
            <p:nvPr/>
          </p:nvSpPr>
          <p:spPr>
            <a:xfrm>
              <a:off x="1468317" y="539141"/>
              <a:ext cx="146766" cy="290554"/>
            </a:xfrm>
            <a:custGeom>
              <a:avLst/>
              <a:gdLst>
                <a:gd name="connsiteX0" fmla="*/ 146171 w 146766"/>
                <a:gd name="connsiteY0" fmla="*/ 609 h 290554"/>
                <a:gd name="connsiteX1" fmla="*/ 69971 w 146766"/>
                <a:gd name="connsiteY1" fmla="*/ 76809 h 290554"/>
                <a:gd name="connsiteX2" fmla="*/ 55683 w 146766"/>
                <a:gd name="connsiteY2" fmla="*/ 216509 h 290554"/>
                <a:gd name="connsiteX3" fmla="*/ 44571 w 146766"/>
                <a:gd name="connsiteY3" fmla="*/ 64109 h 290554"/>
                <a:gd name="connsiteX4" fmla="*/ 15996 w 146766"/>
                <a:gd name="connsiteY4" fmla="*/ 289534 h 290554"/>
                <a:gd name="connsiteX5" fmla="*/ 121 w 146766"/>
                <a:gd name="connsiteY5" fmla="*/ 143484 h 290554"/>
                <a:gd name="connsiteX6" fmla="*/ 23933 w 146766"/>
                <a:gd name="connsiteY6" fmla="*/ 48234 h 290554"/>
                <a:gd name="connsiteX7" fmla="*/ 146171 w 146766"/>
                <a:gd name="connsiteY7" fmla="*/ 609 h 29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6766" h="290554">
                  <a:moveTo>
                    <a:pt x="146171" y="609"/>
                  </a:moveTo>
                  <a:cubicBezTo>
                    <a:pt x="153844" y="5371"/>
                    <a:pt x="85052" y="40826"/>
                    <a:pt x="69971" y="76809"/>
                  </a:cubicBezTo>
                  <a:cubicBezTo>
                    <a:pt x="54890" y="112792"/>
                    <a:pt x="59916" y="218626"/>
                    <a:pt x="55683" y="216509"/>
                  </a:cubicBezTo>
                  <a:cubicBezTo>
                    <a:pt x="51450" y="214392"/>
                    <a:pt x="51185" y="51938"/>
                    <a:pt x="44571" y="64109"/>
                  </a:cubicBezTo>
                  <a:cubicBezTo>
                    <a:pt x="37956" y="76280"/>
                    <a:pt x="23404" y="276305"/>
                    <a:pt x="15996" y="289534"/>
                  </a:cubicBezTo>
                  <a:cubicBezTo>
                    <a:pt x="8588" y="302763"/>
                    <a:pt x="-1202" y="183701"/>
                    <a:pt x="121" y="143484"/>
                  </a:cubicBezTo>
                  <a:cubicBezTo>
                    <a:pt x="1444" y="103267"/>
                    <a:pt x="914" y="76809"/>
                    <a:pt x="23933" y="48234"/>
                  </a:cubicBezTo>
                  <a:cubicBezTo>
                    <a:pt x="46952" y="19659"/>
                    <a:pt x="138498" y="-4153"/>
                    <a:pt x="146171" y="6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1" name="フリーフォーム: 図形 1480">
              <a:extLst>
                <a:ext uri="{FF2B5EF4-FFF2-40B4-BE49-F238E27FC236}">
                  <a16:creationId xmlns:a16="http://schemas.microsoft.com/office/drawing/2014/main" id="{EBECA73F-6DA0-4971-832D-808E1F17B22E}"/>
                </a:ext>
              </a:extLst>
            </p:cNvPr>
            <p:cNvSpPr/>
            <p:nvPr/>
          </p:nvSpPr>
          <p:spPr>
            <a:xfrm>
              <a:off x="1256496" y="741613"/>
              <a:ext cx="1029316" cy="388801"/>
            </a:xfrm>
            <a:custGeom>
              <a:avLst/>
              <a:gdLst>
                <a:gd name="connsiteX0" fmla="*/ 5567 w 1029316"/>
                <a:gd name="connsiteY0" fmla="*/ 1337 h 388801"/>
                <a:gd name="connsiteX1" fmla="*/ 996167 w 1029316"/>
                <a:gd name="connsiteY1" fmla="*/ 374400 h 388801"/>
                <a:gd name="connsiteX2" fmla="*/ 756454 w 1029316"/>
                <a:gd name="connsiteY2" fmla="*/ 291850 h 388801"/>
                <a:gd name="connsiteX3" fmla="*/ 380217 w 1029316"/>
                <a:gd name="connsiteY3" fmla="*/ 101350 h 388801"/>
                <a:gd name="connsiteX4" fmla="*/ 585004 w 1029316"/>
                <a:gd name="connsiteY4" fmla="*/ 244225 h 388801"/>
                <a:gd name="connsiteX5" fmla="*/ 5567 w 1029316"/>
                <a:gd name="connsiteY5" fmla="*/ 1337 h 38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9316" h="388801">
                  <a:moveTo>
                    <a:pt x="5567" y="1337"/>
                  </a:moveTo>
                  <a:cubicBezTo>
                    <a:pt x="74094" y="23033"/>
                    <a:pt x="871019" y="325981"/>
                    <a:pt x="996167" y="374400"/>
                  </a:cubicBezTo>
                  <a:cubicBezTo>
                    <a:pt x="1121315" y="422819"/>
                    <a:pt x="859112" y="337358"/>
                    <a:pt x="756454" y="291850"/>
                  </a:cubicBezTo>
                  <a:cubicBezTo>
                    <a:pt x="653796" y="246342"/>
                    <a:pt x="408792" y="109288"/>
                    <a:pt x="380217" y="101350"/>
                  </a:cubicBezTo>
                  <a:cubicBezTo>
                    <a:pt x="351642" y="93412"/>
                    <a:pt x="647446" y="259571"/>
                    <a:pt x="585004" y="244225"/>
                  </a:cubicBezTo>
                  <a:cubicBezTo>
                    <a:pt x="522562" y="228879"/>
                    <a:pt x="-62960" y="-20359"/>
                    <a:pt x="5567" y="1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2" name="フリーフォーム: 図形 1481">
              <a:extLst>
                <a:ext uri="{FF2B5EF4-FFF2-40B4-BE49-F238E27FC236}">
                  <a16:creationId xmlns:a16="http://schemas.microsoft.com/office/drawing/2014/main" id="{782FE0D2-B13B-436A-85BE-4693326D0993}"/>
                </a:ext>
              </a:extLst>
            </p:cNvPr>
            <p:cNvSpPr/>
            <p:nvPr/>
          </p:nvSpPr>
          <p:spPr>
            <a:xfrm>
              <a:off x="1536509" y="627249"/>
              <a:ext cx="498907" cy="223237"/>
            </a:xfrm>
            <a:custGeom>
              <a:avLst/>
              <a:gdLst>
                <a:gd name="connsiteX0" fmla="*/ 3366 w 498907"/>
                <a:gd name="connsiteY0" fmla="*/ 2989 h 223237"/>
                <a:gd name="connsiteX1" fmla="*/ 495491 w 498907"/>
                <a:gd name="connsiteY1" fmla="*/ 222064 h 223237"/>
                <a:gd name="connsiteX2" fmla="*/ 224029 w 498907"/>
                <a:gd name="connsiteY2" fmla="*/ 90301 h 223237"/>
                <a:gd name="connsiteX3" fmla="*/ 274829 w 498907"/>
                <a:gd name="connsiteY3" fmla="*/ 95064 h 223237"/>
                <a:gd name="connsiteX4" fmla="*/ 3366 w 498907"/>
                <a:gd name="connsiteY4" fmla="*/ 2989 h 22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8907" h="223237">
                  <a:moveTo>
                    <a:pt x="3366" y="2989"/>
                  </a:moveTo>
                  <a:cubicBezTo>
                    <a:pt x="40143" y="24156"/>
                    <a:pt x="458714" y="207512"/>
                    <a:pt x="495491" y="222064"/>
                  </a:cubicBezTo>
                  <a:cubicBezTo>
                    <a:pt x="532268" y="236616"/>
                    <a:pt x="260806" y="111468"/>
                    <a:pt x="224029" y="90301"/>
                  </a:cubicBezTo>
                  <a:cubicBezTo>
                    <a:pt x="187252" y="69134"/>
                    <a:pt x="307108" y="110674"/>
                    <a:pt x="274829" y="95064"/>
                  </a:cubicBezTo>
                  <a:cubicBezTo>
                    <a:pt x="242550" y="79454"/>
                    <a:pt x="-33411" y="-18178"/>
                    <a:pt x="3366" y="2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3" name="フリーフォーム: 図形 1482">
              <a:extLst>
                <a:ext uri="{FF2B5EF4-FFF2-40B4-BE49-F238E27FC236}">
                  <a16:creationId xmlns:a16="http://schemas.microsoft.com/office/drawing/2014/main" id="{DB4428BF-FDE5-4AA1-96ED-41882A24CA02}"/>
                </a:ext>
              </a:extLst>
            </p:cNvPr>
            <p:cNvSpPr/>
            <p:nvPr/>
          </p:nvSpPr>
          <p:spPr>
            <a:xfrm>
              <a:off x="1901744" y="813101"/>
              <a:ext cx="330112" cy="163256"/>
            </a:xfrm>
            <a:custGeom>
              <a:avLst/>
              <a:gdLst>
                <a:gd name="connsiteX0" fmla="*/ 81 w 330112"/>
                <a:gd name="connsiteY0" fmla="*/ 163212 h 163256"/>
                <a:gd name="connsiteX1" fmla="*/ 173119 w 330112"/>
                <a:gd name="connsiteY1" fmla="*/ 31449 h 163256"/>
                <a:gd name="connsiteX2" fmla="*/ 211219 w 330112"/>
                <a:gd name="connsiteY2" fmla="*/ 1287 h 163256"/>
                <a:gd name="connsiteX3" fmla="*/ 292181 w 330112"/>
                <a:gd name="connsiteY3" fmla="*/ 7637 h 163256"/>
                <a:gd name="connsiteX4" fmla="*/ 327106 w 330112"/>
                <a:gd name="connsiteY4" fmla="*/ 26687 h 163256"/>
                <a:gd name="connsiteX5" fmla="*/ 314406 w 330112"/>
                <a:gd name="connsiteY5" fmla="*/ 34624 h 163256"/>
                <a:gd name="connsiteX6" fmla="*/ 236619 w 330112"/>
                <a:gd name="connsiteY6" fmla="*/ 109237 h 163256"/>
                <a:gd name="connsiteX7" fmla="*/ 328694 w 330112"/>
                <a:gd name="connsiteY7" fmla="*/ 50499 h 163256"/>
                <a:gd name="connsiteX8" fmla="*/ 285831 w 330112"/>
                <a:gd name="connsiteY8" fmla="*/ 20337 h 163256"/>
                <a:gd name="connsiteX9" fmla="*/ 196931 w 330112"/>
                <a:gd name="connsiteY9" fmla="*/ 45737 h 163256"/>
                <a:gd name="connsiteX10" fmla="*/ 81 w 330112"/>
                <a:gd name="connsiteY10" fmla="*/ 163212 h 163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0112" h="163256">
                  <a:moveTo>
                    <a:pt x="81" y="163212"/>
                  </a:moveTo>
                  <a:cubicBezTo>
                    <a:pt x="-3888" y="160831"/>
                    <a:pt x="137929" y="58436"/>
                    <a:pt x="173119" y="31449"/>
                  </a:cubicBezTo>
                  <a:cubicBezTo>
                    <a:pt x="208309" y="4462"/>
                    <a:pt x="191375" y="5256"/>
                    <a:pt x="211219" y="1287"/>
                  </a:cubicBezTo>
                  <a:cubicBezTo>
                    <a:pt x="231063" y="-2682"/>
                    <a:pt x="272867" y="3404"/>
                    <a:pt x="292181" y="7637"/>
                  </a:cubicBezTo>
                  <a:cubicBezTo>
                    <a:pt x="311495" y="11870"/>
                    <a:pt x="323402" y="22189"/>
                    <a:pt x="327106" y="26687"/>
                  </a:cubicBezTo>
                  <a:cubicBezTo>
                    <a:pt x="330810" y="31185"/>
                    <a:pt x="329487" y="20866"/>
                    <a:pt x="314406" y="34624"/>
                  </a:cubicBezTo>
                  <a:cubicBezTo>
                    <a:pt x="299325" y="48382"/>
                    <a:pt x="234238" y="106591"/>
                    <a:pt x="236619" y="109237"/>
                  </a:cubicBezTo>
                  <a:cubicBezTo>
                    <a:pt x="239000" y="111883"/>
                    <a:pt x="320492" y="65316"/>
                    <a:pt x="328694" y="50499"/>
                  </a:cubicBezTo>
                  <a:cubicBezTo>
                    <a:pt x="336896" y="35682"/>
                    <a:pt x="307791" y="21131"/>
                    <a:pt x="285831" y="20337"/>
                  </a:cubicBezTo>
                  <a:cubicBezTo>
                    <a:pt x="263871" y="19543"/>
                    <a:pt x="239793" y="20073"/>
                    <a:pt x="196931" y="45737"/>
                  </a:cubicBezTo>
                  <a:cubicBezTo>
                    <a:pt x="154069" y="71401"/>
                    <a:pt x="4050" y="165593"/>
                    <a:pt x="81" y="1632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4" name="フリーフォーム: 図形 1483">
              <a:extLst>
                <a:ext uri="{FF2B5EF4-FFF2-40B4-BE49-F238E27FC236}">
                  <a16:creationId xmlns:a16="http://schemas.microsoft.com/office/drawing/2014/main" id="{29AD10F7-6654-4BEF-BF9D-77F63B03E714}"/>
                </a:ext>
              </a:extLst>
            </p:cNvPr>
            <p:cNvSpPr/>
            <p:nvPr/>
          </p:nvSpPr>
          <p:spPr>
            <a:xfrm>
              <a:off x="2117053" y="909632"/>
              <a:ext cx="363627" cy="223812"/>
            </a:xfrm>
            <a:custGeom>
              <a:avLst/>
              <a:gdLst>
                <a:gd name="connsiteX0" fmla="*/ 672 w 363627"/>
                <a:gd name="connsiteY0" fmla="*/ 6 h 223812"/>
                <a:gd name="connsiteX1" fmla="*/ 151485 w 363627"/>
                <a:gd name="connsiteY1" fmla="*/ 80968 h 223812"/>
                <a:gd name="connsiteX2" fmla="*/ 192760 w 363627"/>
                <a:gd name="connsiteY2" fmla="*/ 60331 h 223812"/>
                <a:gd name="connsiteX3" fmla="*/ 256260 w 363627"/>
                <a:gd name="connsiteY3" fmla="*/ 14293 h 223812"/>
                <a:gd name="connsiteX4" fmla="*/ 361035 w 363627"/>
                <a:gd name="connsiteY4" fmla="*/ 41281 h 223812"/>
                <a:gd name="connsiteX5" fmla="*/ 316585 w 363627"/>
                <a:gd name="connsiteY5" fmla="*/ 71443 h 223812"/>
                <a:gd name="connsiteX6" fmla="*/ 154660 w 363627"/>
                <a:gd name="connsiteY6" fmla="*/ 220668 h 223812"/>
                <a:gd name="connsiteX7" fmla="*/ 48297 w 363627"/>
                <a:gd name="connsiteY7" fmla="*/ 174631 h 223812"/>
                <a:gd name="connsiteX8" fmla="*/ 132435 w 363627"/>
                <a:gd name="connsiteY8" fmla="*/ 193681 h 223812"/>
                <a:gd name="connsiteX9" fmla="*/ 189585 w 363627"/>
                <a:gd name="connsiteY9" fmla="*/ 157168 h 223812"/>
                <a:gd name="connsiteX10" fmla="*/ 318172 w 363627"/>
                <a:gd name="connsiteY10" fmla="*/ 53981 h 223812"/>
                <a:gd name="connsiteX11" fmla="*/ 284835 w 363627"/>
                <a:gd name="connsiteY11" fmla="*/ 38106 h 223812"/>
                <a:gd name="connsiteX12" fmla="*/ 218160 w 363627"/>
                <a:gd name="connsiteY12" fmla="*/ 76206 h 223812"/>
                <a:gd name="connsiteX13" fmla="*/ 672 w 363627"/>
                <a:gd name="connsiteY13" fmla="*/ 6 h 22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3627" h="223812">
                  <a:moveTo>
                    <a:pt x="672" y="6"/>
                  </a:moveTo>
                  <a:cubicBezTo>
                    <a:pt x="-10440" y="800"/>
                    <a:pt x="119470" y="70914"/>
                    <a:pt x="151485" y="80968"/>
                  </a:cubicBezTo>
                  <a:cubicBezTo>
                    <a:pt x="183500" y="91022"/>
                    <a:pt x="175298" y="71443"/>
                    <a:pt x="192760" y="60331"/>
                  </a:cubicBezTo>
                  <a:cubicBezTo>
                    <a:pt x="210222" y="49219"/>
                    <a:pt x="228214" y="17468"/>
                    <a:pt x="256260" y="14293"/>
                  </a:cubicBezTo>
                  <a:cubicBezTo>
                    <a:pt x="284306" y="11118"/>
                    <a:pt x="350981" y="31756"/>
                    <a:pt x="361035" y="41281"/>
                  </a:cubicBezTo>
                  <a:cubicBezTo>
                    <a:pt x="371089" y="50806"/>
                    <a:pt x="350981" y="41545"/>
                    <a:pt x="316585" y="71443"/>
                  </a:cubicBezTo>
                  <a:cubicBezTo>
                    <a:pt x="282189" y="101341"/>
                    <a:pt x="199375" y="203470"/>
                    <a:pt x="154660" y="220668"/>
                  </a:cubicBezTo>
                  <a:cubicBezTo>
                    <a:pt x="109945" y="237866"/>
                    <a:pt x="52001" y="179129"/>
                    <a:pt x="48297" y="174631"/>
                  </a:cubicBezTo>
                  <a:cubicBezTo>
                    <a:pt x="44593" y="170133"/>
                    <a:pt x="108887" y="196591"/>
                    <a:pt x="132435" y="193681"/>
                  </a:cubicBezTo>
                  <a:cubicBezTo>
                    <a:pt x="155983" y="190771"/>
                    <a:pt x="158629" y="180451"/>
                    <a:pt x="189585" y="157168"/>
                  </a:cubicBezTo>
                  <a:cubicBezTo>
                    <a:pt x="220541" y="133885"/>
                    <a:pt x="302297" y="73825"/>
                    <a:pt x="318172" y="53981"/>
                  </a:cubicBezTo>
                  <a:cubicBezTo>
                    <a:pt x="334047" y="34137"/>
                    <a:pt x="301504" y="34402"/>
                    <a:pt x="284835" y="38106"/>
                  </a:cubicBezTo>
                  <a:cubicBezTo>
                    <a:pt x="268166" y="41810"/>
                    <a:pt x="258112" y="79381"/>
                    <a:pt x="218160" y="76206"/>
                  </a:cubicBezTo>
                  <a:cubicBezTo>
                    <a:pt x="178208" y="73031"/>
                    <a:pt x="11784" y="-788"/>
                    <a:pt x="672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5" name="フリーフォーム: 図形 1484">
              <a:extLst>
                <a:ext uri="{FF2B5EF4-FFF2-40B4-BE49-F238E27FC236}">
                  <a16:creationId xmlns:a16="http://schemas.microsoft.com/office/drawing/2014/main" id="{74199926-EA39-4888-8363-C5769B551160}"/>
                </a:ext>
              </a:extLst>
            </p:cNvPr>
            <p:cNvSpPr/>
            <p:nvPr/>
          </p:nvSpPr>
          <p:spPr>
            <a:xfrm>
              <a:off x="1894905" y="922889"/>
              <a:ext cx="341889" cy="191681"/>
            </a:xfrm>
            <a:custGeom>
              <a:avLst/>
              <a:gdLst>
                <a:gd name="connsiteX0" fmla="*/ 570 w 341889"/>
                <a:gd name="connsiteY0" fmla="*/ 50249 h 191681"/>
                <a:gd name="connsiteX1" fmla="*/ 100583 w 341889"/>
                <a:gd name="connsiteY1" fmla="*/ 96286 h 191681"/>
                <a:gd name="connsiteX2" fmla="*/ 154558 w 341889"/>
                <a:gd name="connsiteY2" fmla="*/ 53424 h 191681"/>
                <a:gd name="connsiteX3" fmla="*/ 191070 w 341889"/>
                <a:gd name="connsiteY3" fmla="*/ 29611 h 191681"/>
                <a:gd name="connsiteX4" fmla="*/ 335533 w 341889"/>
                <a:gd name="connsiteY4" fmla="*/ 72474 h 191681"/>
                <a:gd name="connsiteX5" fmla="*/ 313308 w 341889"/>
                <a:gd name="connsiteY5" fmla="*/ 108986 h 191681"/>
                <a:gd name="connsiteX6" fmla="*/ 286320 w 341889"/>
                <a:gd name="connsiteY6" fmla="*/ 167724 h 191681"/>
                <a:gd name="connsiteX7" fmla="*/ 340295 w 341889"/>
                <a:gd name="connsiteY7" fmla="*/ 191536 h 191681"/>
                <a:gd name="connsiteX8" fmla="*/ 326008 w 341889"/>
                <a:gd name="connsiteY8" fmla="*/ 158199 h 191681"/>
                <a:gd name="connsiteX9" fmla="*/ 326008 w 341889"/>
                <a:gd name="connsiteY9" fmla="*/ 94699 h 191681"/>
                <a:gd name="connsiteX10" fmla="*/ 206945 w 341889"/>
                <a:gd name="connsiteY10" fmla="*/ 1036 h 191681"/>
                <a:gd name="connsiteX11" fmla="*/ 149795 w 341889"/>
                <a:gd name="connsiteY11" fmla="*/ 45486 h 191681"/>
                <a:gd name="connsiteX12" fmla="*/ 570 w 341889"/>
                <a:gd name="connsiteY12" fmla="*/ 50249 h 19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889" h="191681">
                  <a:moveTo>
                    <a:pt x="570" y="50249"/>
                  </a:moveTo>
                  <a:cubicBezTo>
                    <a:pt x="-7632" y="58716"/>
                    <a:pt x="74918" y="95757"/>
                    <a:pt x="100583" y="96286"/>
                  </a:cubicBezTo>
                  <a:cubicBezTo>
                    <a:pt x="126248" y="96815"/>
                    <a:pt x="139477" y="64537"/>
                    <a:pt x="154558" y="53424"/>
                  </a:cubicBezTo>
                  <a:cubicBezTo>
                    <a:pt x="169639" y="42311"/>
                    <a:pt x="160907" y="26436"/>
                    <a:pt x="191070" y="29611"/>
                  </a:cubicBezTo>
                  <a:cubicBezTo>
                    <a:pt x="221233" y="32786"/>
                    <a:pt x="315160" y="59245"/>
                    <a:pt x="335533" y="72474"/>
                  </a:cubicBezTo>
                  <a:cubicBezTo>
                    <a:pt x="355906" y="85703"/>
                    <a:pt x="321510" y="93111"/>
                    <a:pt x="313308" y="108986"/>
                  </a:cubicBezTo>
                  <a:cubicBezTo>
                    <a:pt x="305106" y="124861"/>
                    <a:pt x="281822" y="153966"/>
                    <a:pt x="286320" y="167724"/>
                  </a:cubicBezTo>
                  <a:cubicBezTo>
                    <a:pt x="290818" y="181482"/>
                    <a:pt x="333680" y="193123"/>
                    <a:pt x="340295" y="191536"/>
                  </a:cubicBezTo>
                  <a:cubicBezTo>
                    <a:pt x="346910" y="189949"/>
                    <a:pt x="328389" y="174338"/>
                    <a:pt x="326008" y="158199"/>
                  </a:cubicBezTo>
                  <a:cubicBezTo>
                    <a:pt x="323627" y="142060"/>
                    <a:pt x="345852" y="120893"/>
                    <a:pt x="326008" y="94699"/>
                  </a:cubicBezTo>
                  <a:cubicBezTo>
                    <a:pt x="306164" y="68505"/>
                    <a:pt x="236314" y="9238"/>
                    <a:pt x="206945" y="1036"/>
                  </a:cubicBezTo>
                  <a:cubicBezTo>
                    <a:pt x="177576" y="-7166"/>
                    <a:pt x="180487" y="35696"/>
                    <a:pt x="149795" y="45486"/>
                  </a:cubicBezTo>
                  <a:cubicBezTo>
                    <a:pt x="119103" y="55276"/>
                    <a:pt x="8772" y="41782"/>
                    <a:pt x="570" y="50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6" name="フリーフォーム: 図形 1485">
              <a:extLst>
                <a:ext uri="{FF2B5EF4-FFF2-40B4-BE49-F238E27FC236}">
                  <a16:creationId xmlns:a16="http://schemas.microsoft.com/office/drawing/2014/main" id="{E942F02E-AC93-4ABA-88B0-54BD14EF5F2B}"/>
                </a:ext>
              </a:extLst>
            </p:cNvPr>
            <p:cNvSpPr/>
            <p:nvPr/>
          </p:nvSpPr>
          <p:spPr>
            <a:xfrm>
              <a:off x="2265363" y="992057"/>
              <a:ext cx="411444" cy="257729"/>
            </a:xfrm>
            <a:custGeom>
              <a:avLst/>
              <a:gdLst>
                <a:gd name="connsiteX0" fmla="*/ 133350 w 411444"/>
                <a:gd name="connsiteY0" fmla="*/ 131 h 257729"/>
                <a:gd name="connsiteX1" fmla="*/ 385762 w 411444"/>
                <a:gd name="connsiteY1" fmla="*/ 120781 h 257729"/>
                <a:gd name="connsiteX2" fmla="*/ 395287 w 411444"/>
                <a:gd name="connsiteY2" fmla="*/ 152531 h 257729"/>
                <a:gd name="connsiteX3" fmla="*/ 317500 w 411444"/>
                <a:gd name="connsiteY3" fmla="*/ 254131 h 257729"/>
                <a:gd name="connsiteX4" fmla="*/ 277812 w 411444"/>
                <a:gd name="connsiteY4" fmla="*/ 236668 h 257729"/>
                <a:gd name="connsiteX5" fmla="*/ 0 w 411444"/>
                <a:gd name="connsiteY5" fmla="*/ 128718 h 257729"/>
                <a:gd name="connsiteX6" fmla="*/ 276225 w 411444"/>
                <a:gd name="connsiteY6" fmla="*/ 217618 h 257729"/>
                <a:gd name="connsiteX7" fmla="*/ 371475 w 411444"/>
                <a:gd name="connsiteY7" fmla="*/ 146181 h 257729"/>
                <a:gd name="connsiteX8" fmla="*/ 133350 w 411444"/>
                <a:gd name="connsiteY8" fmla="*/ 131 h 25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444" h="257729">
                  <a:moveTo>
                    <a:pt x="133350" y="131"/>
                  </a:moveTo>
                  <a:cubicBezTo>
                    <a:pt x="135731" y="-4102"/>
                    <a:pt x="342106" y="95381"/>
                    <a:pt x="385762" y="120781"/>
                  </a:cubicBezTo>
                  <a:cubicBezTo>
                    <a:pt x="429418" y="146181"/>
                    <a:pt x="406664" y="130306"/>
                    <a:pt x="395287" y="152531"/>
                  </a:cubicBezTo>
                  <a:cubicBezTo>
                    <a:pt x="383910" y="174756"/>
                    <a:pt x="337079" y="240108"/>
                    <a:pt x="317500" y="254131"/>
                  </a:cubicBezTo>
                  <a:cubicBezTo>
                    <a:pt x="297921" y="268154"/>
                    <a:pt x="277812" y="236668"/>
                    <a:pt x="277812" y="236668"/>
                  </a:cubicBezTo>
                  <a:cubicBezTo>
                    <a:pt x="224896" y="215766"/>
                    <a:pt x="264" y="131893"/>
                    <a:pt x="0" y="128718"/>
                  </a:cubicBezTo>
                  <a:cubicBezTo>
                    <a:pt x="-265" y="125543"/>
                    <a:pt x="214313" y="214708"/>
                    <a:pt x="276225" y="217618"/>
                  </a:cubicBezTo>
                  <a:cubicBezTo>
                    <a:pt x="338137" y="220528"/>
                    <a:pt x="391319" y="180048"/>
                    <a:pt x="371475" y="146181"/>
                  </a:cubicBezTo>
                  <a:cubicBezTo>
                    <a:pt x="351631" y="112314"/>
                    <a:pt x="130969" y="4364"/>
                    <a:pt x="133350" y="1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7" name="フリーフォーム: 図形 1486">
              <a:extLst>
                <a:ext uri="{FF2B5EF4-FFF2-40B4-BE49-F238E27FC236}">
                  <a16:creationId xmlns:a16="http://schemas.microsoft.com/office/drawing/2014/main" id="{9AB27EB5-BE6D-48B2-854B-B55DA742C286}"/>
                </a:ext>
              </a:extLst>
            </p:cNvPr>
            <p:cNvSpPr/>
            <p:nvPr/>
          </p:nvSpPr>
          <p:spPr>
            <a:xfrm>
              <a:off x="2356211" y="1030198"/>
              <a:ext cx="237820" cy="116808"/>
            </a:xfrm>
            <a:custGeom>
              <a:avLst/>
              <a:gdLst>
                <a:gd name="connsiteX0" fmla="*/ 1227 w 237820"/>
                <a:gd name="connsiteY0" fmla="*/ 90 h 116808"/>
                <a:gd name="connsiteX1" fmla="*/ 218714 w 237820"/>
                <a:gd name="connsiteY1" fmla="*/ 95340 h 116808"/>
                <a:gd name="connsiteX2" fmla="*/ 217127 w 237820"/>
                <a:gd name="connsiteY2" fmla="*/ 115977 h 116808"/>
                <a:gd name="connsiteX3" fmla="*/ 132989 w 237820"/>
                <a:gd name="connsiteY3" fmla="*/ 77877 h 116808"/>
                <a:gd name="connsiteX4" fmla="*/ 1227 w 237820"/>
                <a:gd name="connsiteY4" fmla="*/ 90 h 116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20" h="116808">
                  <a:moveTo>
                    <a:pt x="1227" y="90"/>
                  </a:moveTo>
                  <a:cubicBezTo>
                    <a:pt x="15515" y="3001"/>
                    <a:pt x="182731" y="76026"/>
                    <a:pt x="218714" y="95340"/>
                  </a:cubicBezTo>
                  <a:cubicBezTo>
                    <a:pt x="254697" y="114654"/>
                    <a:pt x="231415" y="118888"/>
                    <a:pt x="217127" y="115977"/>
                  </a:cubicBezTo>
                  <a:cubicBezTo>
                    <a:pt x="202840" y="113067"/>
                    <a:pt x="164475" y="90577"/>
                    <a:pt x="132989" y="77877"/>
                  </a:cubicBezTo>
                  <a:cubicBezTo>
                    <a:pt x="101504" y="65177"/>
                    <a:pt x="-13061" y="-2821"/>
                    <a:pt x="1227" y="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8" name="フリーフォーム: 図形 1487">
              <a:extLst>
                <a:ext uri="{FF2B5EF4-FFF2-40B4-BE49-F238E27FC236}">
                  <a16:creationId xmlns:a16="http://schemas.microsoft.com/office/drawing/2014/main" id="{64662CF5-BA8B-4C72-9ED2-4CE740789291}"/>
                </a:ext>
              </a:extLst>
            </p:cNvPr>
            <p:cNvSpPr/>
            <p:nvPr/>
          </p:nvSpPr>
          <p:spPr>
            <a:xfrm>
              <a:off x="2283053" y="1060168"/>
              <a:ext cx="284112" cy="174965"/>
            </a:xfrm>
            <a:custGeom>
              <a:avLst/>
              <a:gdLst>
                <a:gd name="connsiteX0" fmla="*/ 268060 w 284112"/>
                <a:gd name="connsiteY0" fmla="*/ 174907 h 174965"/>
                <a:gd name="connsiteX1" fmla="*/ 18822 w 284112"/>
                <a:gd name="connsiteY1" fmla="*/ 79657 h 174965"/>
                <a:gd name="connsiteX2" fmla="*/ 47397 w 284112"/>
                <a:gd name="connsiteY2" fmla="*/ 11395 h 174965"/>
                <a:gd name="connsiteX3" fmla="*/ 283935 w 284112"/>
                <a:gd name="connsiteY3" fmla="*/ 68545 h 174965"/>
                <a:gd name="connsiteX4" fmla="*/ 85497 w 284112"/>
                <a:gd name="connsiteY4" fmla="*/ 1870 h 174965"/>
                <a:gd name="connsiteX5" fmla="*/ 50572 w 284112"/>
                <a:gd name="connsiteY5" fmla="*/ 22507 h 174965"/>
                <a:gd name="connsiteX6" fmla="*/ 50572 w 284112"/>
                <a:gd name="connsiteY6" fmla="*/ 65370 h 174965"/>
                <a:gd name="connsiteX7" fmla="*/ 268060 w 284112"/>
                <a:gd name="connsiteY7" fmla="*/ 174907 h 174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112" h="174965">
                  <a:moveTo>
                    <a:pt x="268060" y="174907"/>
                  </a:moveTo>
                  <a:cubicBezTo>
                    <a:pt x="262768" y="177288"/>
                    <a:pt x="55599" y="106909"/>
                    <a:pt x="18822" y="79657"/>
                  </a:cubicBezTo>
                  <a:cubicBezTo>
                    <a:pt x="-17955" y="52405"/>
                    <a:pt x="3212" y="13247"/>
                    <a:pt x="47397" y="11395"/>
                  </a:cubicBezTo>
                  <a:cubicBezTo>
                    <a:pt x="91582" y="9543"/>
                    <a:pt x="277585" y="70132"/>
                    <a:pt x="283935" y="68545"/>
                  </a:cubicBezTo>
                  <a:cubicBezTo>
                    <a:pt x="290285" y="66957"/>
                    <a:pt x="124391" y="9543"/>
                    <a:pt x="85497" y="1870"/>
                  </a:cubicBezTo>
                  <a:cubicBezTo>
                    <a:pt x="46603" y="-5803"/>
                    <a:pt x="56393" y="11924"/>
                    <a:pt x="50572" y="22507"/>
                  </a:cubicBezTo>
                  <a:cubicBezTo>
                    <a:pt x="44751" y="33090"/>
                    <a:pt x="16970" y="41558"/>
                    <a:pt x="50572" y="65370"/>
                  </a:cubicBezTo>
                  <a:cubicBezTo>
                    <a:pt x="84174" y="89182"/>
                    <a:pt x="273352" y="172526"/>
                    <a:pt x="268060" y="1749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9" name="フリーフォーム: 図形 1488">
              <a:extLst>
                <a:ext uri="{FF2B5EF4-FFF2-40B4-BE49-F238E27FC236}">
                  <a16:creationId xmlns:a16="http://schemas.microsoft.com/office/drawing/2014/main" id="{8D3A65B2-9302-4BAF-92FB-B78618EF66AF}"/>
                </a:ext>
              </a:extLst>
            </p:cNvPr>
            <p:cNvSpPr/>
            <p:nvPr/>
          </p:nvSpPr>
          <p:spPr>
            <a:xfrm>
              <a:off x="2363710" y="1109640"/>
              <a:ext cx="184320" cy="77242"/>
            </a:xfrm>
            <a:custGeom>
              <a:avLst/>
              <a:gdLst>
                <a:gd name="connsiteX0" fmla="*/ 78 w 184320"/>
                <a:gd name="connsiteY0" fmla="*/ 23 h 77242"/>
                <a:gd name="connsiteX1" fmla="*/ 173115 w 184320"/>
                <a:gd name="connsiteY1" fmla="*/ 65110 h 77242"/>
                <a:gd name="connsiteX2" fmla="*/ 150890 w 184320"/>
                <a:gd name="connsiteY2" fmla="*/ 73048 h 77242"/>
                <a:gd name="connsiteX3" fmla="*/ 78 w 184320"/>
                <a:gd name="connsiteY3" fmla="*/ 23 h 77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320" h="77242">
                  <a:moveTo>
                    <a:pt x="78" y="23"/>
                  </a:moveTo>
                  <a:cubicBezTo>
                    <a:pt x="3782" y="-1300"/>
                    <a:pt x="147980" y="52939"/>
                    <a:pt x="173115" y="65110"/>
                  </a:cubicBezTo>
                  <a:cubicBezTo>
                    <a:pt x="198250" y="77281"/>
                    <a:pt x="176819" y="80985"/>
                    <a:pt x="150890" y="73048"/>
                  </a:cubicBezTo>
                  <a:cubicBezTo>
                    <a:pt x="124961" y="65111"/>
                    <a:pt x="-3626" y="1346"/>
                    <a:pt x="78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0" name="フリーフォーム: 図形 1489">
              <a:extLst>
                <a:ext uri="{FF2B5EF4-FFF2-40B4-BE49-F238E27FC236}">
                  <a16:creationId xmlns:a16="http://schemas.microsoft.com/office/drawing/2014/main" id="{62C4A4C9-C172-413D-9807-6F369463C2B7}"/>
                </a:ext>
              </a:extLst>
            </p:cNvPr>
            <p:cNvSpPr/>
            <p:nvPr/>
          </p:nvSpPr>
          <p:spPr>
            <a:xfrm>
              <a:off x="2554267" y="1125758"/>
              <a:ext cx="331832" cy="118972"/>
            </a:xfrm>
            <a:custGeom>
              <a:avLst/>
              <a:gdLst>
                <a:gd name="connsiteX0" fmla="*/ 21 w 331832"/>
                <a:gd name="connsiteY0" fmla="*/ 118842 h 118972"/>
                <a:gd name="connsiteX1" fmla="*/ 176233 w 331832"/>
                <a:gd name="connsiteY1" fmla="*/ 25180 h 118972"/>
                <a:gd name="connsiteX2" fmla="*/ 331808 w 331832"/>
                <a:gd name="connsiteY2" fmla="*/ 60105 h 118972"/>
                <a:gd name="connsiteX3" fmla="*/ 165121 w 331832"/>
                <a:gd name="connsiteY3" fmla="*/ 1367 h 118972"/>
                <a:gd name="connsiteX4" fmla="*/ 21 w 331832"/>
                <a:gd name="connsiteY4" fmla="*/ 118842 h 11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832" h="118972">
                  <a:moveTo>
                    <a:pt x="21" y="118842"/>
                  </a:moveTo>
                  <a:cubicBezTo>
                    <a:pt x="1873" y="122811"/>
                    <a:pt x="120935" y="34969"/>
                    <a:pt x="176233" y="25180"/>
                  </a:cubicBezTo>
                  <a:cubicBezTo>
                    <a:pt x="231531" y="15391"/>
                    <a:pt x="333660" y="64074"/>
                    <a:pt x="331808" y="60105"/>
                  </a:cubicBezTo>
                  <a:cubicBezTo>
                    <a:pt x="329956" y="56136"/>
                    <a:pt x="214334" y="-10275"/>
                    <a:pt x="165121" y="1367"/>
                  </a:cubicBezTo>
                  <a:cubicBezTo>
                    <a:pt x="115909" y="13009"/>
                    <a:pt x="-1831" y="114873"/>
                    <a:pt x="21" y="1188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1" name="フリーフォーム: 図形 1490">
              <a:extLst>
                <a:ext uri="{FF2B5EF4-FFF2-40B4-BE49-F238E27FC236}">
                  <a16:creationId xmlns:a16="http://schemas.microsoft.com/office/drawing/2014/main" id="{A0372E0E-64B4-4AA6-AB2D-FB2162A2EFC9}"/>
                </a:ext>
              </a:extLst>
            </p:cNvPr>
            <p:cNvSpPr/>
            <p:nvPr/>
          </p:nvSpPr>
          <p:spPr>
            <a:xfrm>
              <a:off x="2610306" y="1198347"/>
              <a:ext cx="247519" cy="87537"/>
            </a:xfrm>
            <a:custGeom>
              <a:avLst/>
              <a:gdLst>
                <a:gd name="connsiteX0" fmla="*/ 1132 w 247519"/>
                <a:gd name="connsiteY0" fmla="*/ 87528 h 87537"/>
                <a:gd name="connsiteX1" fmla="*/ 139244 w 247519"/>
                <a:gd name="connsiteY1" fmla="*/ 20853 h 87537"/>
                <a:gd name="connsiteX2" fmla="*/ 247194 w 247519"/>
                <a:gd name="connsiteY2" fmla="*/ 38316 h 87537"/>
                <a:gd name="connsiteX3" fmla="*/ 169407 w 247519"/>
                <a:gd name="connsiteY3" fmla="*/ 216 h 87537"/>
                <a:gd name="connsiteX4" fmla="*/ 77332 w 247519"/>
                <a:gd name="connsiteY4" fmla="*/ 25616 h 87537"/>
                <a:gd name="connsiteX5" fmla="*/ 1132 w 247519"/>
                <a:gd name="connsiteY5" fmla="*/ 87528 h 8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519" h="87537">
                  <a:moveTo>
                    <a:pt x="1132" y="87528"/>
                  </a:moveTo>
                  <a:cubicBezTo>
                    <a:pt x="11451" y="86734"/>
                    <a:pt x="98234" y="29055"/>
                    <a:pt x="139244" y="20853"/>
                  </a:cubicBezTo>
                  <a:cubicBezTo>
                    <a:pt x="180254" y="12651"/>
                    <a:pt x="242167" y="41755"/>
                    <a:pt x="247194" y="38316"/>
                  </a:cubicBezTo>
                  <a:cubicBezTo>
                    <a:pt x="252221" y="34877"/>
                    <a:pt x="197717" y="2333"/>
                    <a:pt x="169407" y="216"/>
                  </a:cubicBezTo>
                  <a:cubicBezTo>
                    <a:pt x="141097" y="-1901"/>
                    <a:pt x="100880" y="11858"/>
                    <a:pt x="77332" y="25616"/>
                  </a:cubicBezTo>
                  <a:cubicBezTo>
                    <a:pt x="53784" y="39374"/>
                    <a:pt x="-9187" y="88322"/>
                    <a:pt x="1132" y="875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2" name="フリーフォーム: 図形 1491">
              <a:extLst>
                <a:ext uri="{FF2B5EF4-FFF2-40B4-BE49-F238E27FC236}">
                  <a16:creationId xmlns:a16="http://schemas.microsoft.com/office/drawing/2014/main" id="{5C85E60F-9AC5-4033-8BE5-2FF3DE3361DC}"/>
                </a:ext>
              </a:extLst>
            </p:cNvPr>
            <p:cNvSpPr/>
            <p:nvPr/>
          </p:nvSpPr>
          <p:spPr>
            <a:xfrm>
              <a:off x="1824712" y="983875"/>
              <a:ext cx="1076159" cy="431307"/>
            </a:xfrm>
            <a:custGeom>
              <a:avLst/>
              <a:gdLst>
                <a:gd name="connsiteX0" fmla="*/ 18376 w 1076159"/>
                <a:gd name="connsiteY0" fmla="*/ 5138 h 431307"/>
                <a:gd name="connsiteX1" fmla="*/ 66001 w 1076159"/>
                <a:gd name="connsiteY1" fmla="*/ 32125 h 431307"/>
                <a:gd name="connsiteX2" fmla="*/ 1029613 w 1076159"/>
                <a:gd name="connsiteY2" fmla="*/ 413125 h 431307"/>
                <a:gd name="connsiteX3" fmla="*/ 893088 w 1076159"/>
                <a:gd name="connsiteY3" fmla="*/ 355975 h 431307"/>
                <a:gd name="connsiteX4" fmla="*/ 616863 w 1076159"/>
                <a:gd name="connsiteY4" fmla="*/ 228975 h 431307"/>
                <a:gd name="connsiteX5" fmla="*/ 18376 w 1076159"/>
                <a:gd name="connsiteY5" fmla="*/ 5138 h 43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6159" h="431307">
                  <a:moveTo>
                    <a:pt x="18376" y="5138"/>
                  </a:moveTo>
                  <a:cubicBezTo>
                    <a:pt x="-42082" y="-15368"/>
                    <a:pt x="66001" y="32125"/>
                    <a:pt x="66001" y="32125"/>
                  </a:cubicBezTo>
                  <a:lnTo>
                    <a:pt x="1029613" y="413125"/>
                  </a:lnTo>
                  <a:cubicBezTo>
                    <a:pt x="1167461" y="467100"/>
                    <a:pt x="961880" y="386667"/>
                    <a:pt x="893088" y="355975"/>
                  </a:cubicBezTo>
                  <a:cubicBezTo>
                    <a:pt x="824296" y="325283"/>
                    <a:pt x="766088" y="289564"/>
                    <a:pt x="616863" y="228975"/>
                  </a:cubicBezTo>
                  <a:cubicBezTo>
                    <a:pt x="467638" y="168386"/>
                    <a:pt x="232688" y="80412"/>
                    <a:pt x="18376" y="5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3" name="フリーフォーム: 図形 1492">
              <a:extLst>
                <a:ext uri="{FF2B5EF4-FFF2-40B4-BE49-F238E27FC236}">
                  <a16:creationId xmlns:a16="http://schemas.microsoft.com/office/drawing/2014/main" id="{EF168B17-9F76-4C0C-B983-AC6CCAA3EECB}"/>
                </a:ext>
              </a:extLst>
            </p:cNvPr>
            <p:cNvSpPr/>
            <p:nvPr/>
          </p:nvSpPr>
          <p:spPr>
            <a:xfrm>
              <a:off x="2564824" y="1238755"/>
              <a:ext cx="290075" cy="120011"/>
            </a:xfrm>
            <a:custGeom>
              <a:avLst/>
              <a:gdLst>
                <a:gd name="connsiteX0" fmla="*/ 576 w 290075"/>
                <a:gd name="connsiteY0" fmla="*/ 1083 h 120011"/>
                <a:gd name="connsiteX1" fmla="*/ 279976 w 290075"/>
                <a:gd name="connsiteY1" fmla="*/ 118558 h 120011"/>
                <a:gd name="connsiteX2" fmla="*/ 208539 w 290075"/>
                <a:gd name="connsiteY2" fmla="*/ 62995 h 120011"/>
                <a:gd name="connsiteX3" fmla="*/ 576 w 290075"/>
                <a:gd name="connsiteY3" fmla="*/ 1083 h 12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075" h="120011">
                  <a:moveTo>
                    <a:pt x="576" y="1083"/>
                  </a:moveTo>
                  <a:cubicBezTo>
                    <a:pt x="12482" y="10344"/>
                    <a:pt x="245315" y="108239"/>
                    <a:pt x="279976" y="118558"/>
                  </a:cubicBezTo>
                  <a:cubicBezTo>
                    <a:pt x="314637" y="128877"/>
                    <a:pt x="252460" y="81516"/>
                    <a:pt x="208539" y="62995"/>
                  </a:cubicBezTo>
                  <a:cubicBezTo>
                    <a:pt x="164618" y="44474"/>
                    <a:pt x="-11330" y="-8178"/>
                    <a:pt x="576" y="1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4" name="フリーフォーム: 図形 1493">
              <a:extLst>
                <a:ext uri="{FF2B5EF4-FFF2-40B4-BE49-F238E27FC236}">
                  <a16:creationId xmlns:a16="http://schemas.microsoft.com/office/drawing/2014/main" id="{1387088F-735E-4770-81DB-70223F359334}"/>
                </a:ext>
              </a:extLst>
            </p:cNvPr>
            <p:cNvSpPr/>
            <p:nvPr/>
          </p:nvSpPr>
          <p:spPr>
            <a:xfrm>
              <a:off x="7781303" y="3094567"/>
              <a:ext cx="1088277" cy="374116"/>
            </a:xfrm>
            <a:custGeom>
              <a:avLst/>
              <a:gdLst>
                <a:gd name="connsiteX0" fmla="*/ 5914 w 1088277"/>
                <a:gd name="connsiteY0" fmla="*/ 0 h 374116"/>
                <a:gd name="connsiteX1" fmla="*/ 583764 w 1088277"/>
                <a:gd name="connsiteY1" fmla="*/ 179916 h 374116"/>
                <a:gd name="connsiteX2" fmla="*/ 1087530 w 1088277"/>
                <a:gd name="connsiteY2" fmla="*/ 372533 h 374116"/>
                <a:gd name="connsiteX3" fmla="*/ 687480 w 1088277"/>
                <a:gd name="connsiteY3" fmla="*/ 266700 h 374116"/>
                <a:gd name="connsiteX4" fmla="*/ 306480 w 1088277"/>
                <a:gd name="connsiteY4" fmla="*/ 182033 h 374116"/>
                <a:gd name="connsiteX5" fmla="*/ 5914 w 1088277"/>
                <a:gd name="connsiteY5" fmla="*/ 0 h 37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8277" h="374116">
                  <a:moveTo>
                    <a:pt x="5914" y="0"/>
                  </a:moveTo>
                  <a:cubicBezTo>
                    <a:pt x="52128" y="-353"/>
                    <a:pt x="403495" y="117827"/>
                    <a:pt x="583764" y="179916"/>
                  </a:cubicBezTo>
                  <a:cubicBezTo>
                    <a:pt x="764033" y="242005"/>
                    <a:pt x="1070244" y="358069"/>
                    <a:pt x="1087530" y="372533"/>
                  </a:cubicBezTo>
                  <a:cubicBezTo>
                    <a:pt x="1104816" y="386997"/>
                    <a:pt x="817655" y="298450"/>
                    <a:pt x="687480" y="266700"/>
                  </a:cubicBezTo>
                  <a:cubicBezTo>
                    <a:pt x="557305" y="234950"/>
                    <a:pt x="416899" y="225072"/>
                    <a:pt x="306480" y="182033"/>
                  </a:cubicBezTo>
                  <a:cubicBezTo>
                    <a:pt x="196061" y="138994"/>
                    <a:pt x="-40300" y="353"/>
                    <a:pt x="591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5" name="フリーフォーム: 図形 1494">
              <a:extLst>
                <a:ext uri="{FF2B5EF4-FFF2-40B4-BE49-F238E27FC236}">
                  <a16:creationId xmlns:a16="http://schemas.microsoft.com/office/drawing/2014/main" id="{C088F72D-EA00-4E95-8249-CBA0C63ECB2A}"/>
                </a:ext>
              </a:extLst>
            </p:cNvPr>
            <p:cNvSpPr/>
            <p:nvPr/>
          </p:nvSpPr>
          <p:spPr>
            <a:xfrm>
              <a:off x="7368371" y="2954910"/>
              <a:ext cx="499011" cy="183933"/>
            </a:xfrm>
            <a:custGeom>
              <a:avLst/>
              <a:gdLst>
                <a:gd name="connsiteX0" fmla="*/ 1862 w 499011"/>
                <a:gd name="connsiteY0" fmla="*/ 2073 h 183933"/>
                <a:gd name="connsiteX1" fmla="*/ 486579 w 499011"/>
                <a:gd name="connsiteY1" fmla="*/ 181990 h 183933"/>
                <a:gd name="connsiteX2" fmla="*/ 325712 w 499011"/>
                <a:gd name="connsiteY2" fmla="*/ 90973 h 183933"/>
                <a:gd name="connsiteX3" fmla="*/ 1862 w 499011"/>
                <a:gd name="connsiteY3" fmla="*/ 2073 h 18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9011" h="183933">
                  <a:moveTo>
                    <a:pt x="1862" y="2073"/>
                  </a:moveTo>
                  <a:cubicBezTo>
                    <a:pt x="28673" y="17243"/>
                    <a:pt x="432604" y="167173"/>
                    <a:pt x="486579" y="181990"/>
                  </a:cubicBezTo>
                  <a:cubicBezTo>
                    <a:pt x="540554" y="196807"/>
                    <a:pt x="406145" y="123076"/>
                    <a:pt x="325712" y="90973"/>
                  </a:cubicBezTo>
                  <a:cubicBezTo>
                    <a:pt x="245279" y="58870"/>
                    <a:pt x="-24949" y="-13097"/>
                    <a:pt x="1862" y="20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6" name="フリーフォーム: 図形 1495">
              <a:extLst>
                <a:ext uri="{FF2B5EF4-FFF2-40B4-BE49-F238E27FC236}">
                  <a16:creationId xmlns:a16="http://schemas.microsoft.com/office/drawing/2014/main" id="{D11A4161-5335-4A0A-AB1B-F391BEFDE47C}"/>
                </a:ext>
              </a:extLst>
            </p:cNvPr>
            <p:cNvSpPr/>
            <p:nvPr/>
          </p:nvSpPr>
          <p:spPr>
            <a:xfrm>
              <a:off x="7361717" y="3018216"/>
              <a:ext cx="326016" cy="299879"/>
            </a:xfrm>
            <a:custGeom>
              <a:avLst/>
              <a:gdLst>
                <a:gd name="connsiteX0" fmla="*/ 50 w 326016"/>
                <a:gd name="connsiteY0" fmla="*/ 151 h 299879"/>
                <a:gd name="connsiteX1" fmla="*/ 156683 w 326016"/>
                <a:gd name="connsiteY1" fmla="*/ 86934 h 299879"/>
                <a:gd name="connsiteX2" fmla="*/ 260400 w 326016"/>
                <a:gd name="connsiteY2" fmla="*/ 29784 h 299879"/>
                <a:gd name="connsiteX3" fmla="*/ 326016 w 326016"/>
                <a:gd name="connsiteY3" fmla="*/ 59417 h 299879"/>
                <a:gd name="connsiteX4" fmla="*/ 260400 w 326016"/>
                <a:gd name="connsiteY4" fmla="*/ 118684 h 299879"/>
                <a:gd name="connsiteX5" fmla="*/ 82600 w 326016"/>
                <a:gd name="connsiteY5" fmla="*/ 298601 h 299879"/>
                <a:gd name="connsiteX6" fmla="*/ 135516 w 326016"/>
                <a:gd name="connsiteY6" fmla="*/ 194884 h 299879"/>
                <a:gd name="connsiteX7" fmla="*/ 239233 w 326016"/>
                <a:gd name="connsiteY7" fmla="*/ 112334 h 299879"/>
                <a:gd name="connsiteX8" fmla="*/ 173616 w 326016"/>
                <a:gd name="connsiteY8" fmla="*/ 112334 h 299879"/>
                <a:gd name="connsiteX9" fmla="*/ 50 w 326016"/>
                <a:gd name="connsiteY9" fmla="*/ 151 h 299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6016" h="299879">
                  <a:moveTo>
                    <a:pt x="50" y="151"/>
                  </a:moveTo>
                  <a:cubicBezTo>
                    <a:pt x="-2772" y="-4082"/>
                    <a:pt x="113291" y="81995"/>
                    <a:pt x="156683" y="86934"/>
                  </a:cubicBezTo>
                  <a:cubicBezTo>
                    <a:pt x="200075" y="91873"/>
                    <a:pt x="232178" y="34370"/>
                    <a:pt x="260400" y="29784"/>
                  </a:cubicBezTo>
                  <a:cubicBezTo>
                    <a:pt x="288622" y="25198"/>
                    <a:pt x="326016" y="44600"/>
                    <a:pt x="326016" y="59417"/>
                  </a:cubicBezTo>
                  <a:cubicBezTo>
                    <a:pt x="326016" y="74234"/>
                    <a:pt x="300969" y="78820"/>
                    <a:pt x="260400" y="118684"/>
                  </a:cubicBezTo>
                  <a:cubicBezTo>
                    <a:pt x="219831" y="158548"/>
                    <a:pt x="103414" y="285901"/>
                    <a:pt x="82600" y="298601"/>
                  </a:cubicBezTo>
                  <a:cubicBezTo>
                    <a:pt x="61786" y="311301"/>
                    <a:pt x="109411" y="225928"/>
                    <a:pt x="135516" y="194884"/>
                  </a:cubicBezTo>
                  <a:cubicBezTo>
                    <a:pt x="161621" y="163840"/>
                    <a:pt x="232883" y="126092"/>
                    <a:pt x="239233" y="112334"/>
                  </a:cubicBezTo>
                  <a:cubicBezTo>
                    <a:pt x="245583" y="98576"/>
                    <a:pt x="214538" y="126798"/>
                    <a:pt x="173616" y="112334"/>
                  </a:cubicBezTo>
                  <a:cubicBezTo>
                    <a:pt x="132694" y="97870"/>
                    <a:pt x="2872" y="4384"/>
                    <a:pt x="50" y="1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7" name="フリーフォーム: 図形 1496">
              <a:extLst>
                <a:ext uri="{FF2B5EF4-FFF2-40B4-BE49-F238E27FC236}">
                  <a16:creationId xmlns:a16="http://schemas.microsoft.com/office/drawing/2014/main" id="{625862AA-6039-4082-BF9E-25EA491DB27F}"/>
                </a:ext>
              </a:extLst>
            </p:cNvPr>
            <p:cNvSpPr/>
            <p:nvPr/>
          </p:nvSpPr>
          <p:spPr>
            <a:xfrm>
              <a:off x="7480300" y="3282950"/>
              <a:ext cx="1334869" cy="564484"/>
            </a:xfrm>
            <a:custGeom>
              <a:avLst/>
              <a:gdLst>
                <a:gd name="connsiteX0" fmla="*/ 0 w 1334869"/>
                <a:gd name="connsiteY0" fmla="*/ 0 h 564484"/>
                <a:gd name="connsiteX1" fmla="*/ 131233 w 1334869"/>
                <a:gd name="connsiteY1" fmla="*/ 48683 h 564484"/>
                <a:gd name="connsiteX2" fmla="*/ 1293283 w 1334869"/>
                <a:gd name="connsiteY2" fmla="*/ 546100 h 564484"/>
                <a:gd name="connsiteX3" fmla="*/ 1096433 w 1334869"/>
                <a:gd name="connsiteY3" fmla="*/ 465667 h 564484"/>
                <a:gd name="connsiteX4" fmla="*/ 0 w 1334869"/>
                <a:gd name="connsiteY4" fmla="*/ 0 h 56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4869" h="564484">
                  <a:moveTo>
                    <a:pt x="0" y="0"/>
                  </a:moveTo>
                  <a:lnTo>
                    <a:pt x="131233" y="48683"/>
                  </a:lnTo>
                  <a:lnTo>
                    <a:pt x="1293283" y="546100"/>
                  </a:lnTo>
                  <a:cubicBezTo>
                    <a:pt x="1454150" y="615597"/>
                    <a:pt x="1096433" y="465667"/>
                    <a:pt x="1096433" y="46566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8" name="フリーフォーム: 図形 1497">
              <a:extLst>
                <a:ext uri="{FF2B5EF4-FFF2-40B4-BE49-F238E27FC236}">
                  <a16:creationId xmlns:a16="http://schemas.microsoft.com/office/drawing/2014/main" id="{B1C01B55-AF2F-4C52-AD3D-EA979A4E3ACC}"/>
                </a:ext>
              </a:extLst>
            </p:cNvPr>
            <p:cNvSpPr/>
            <p:nvPr/>
          </p:nvSpPr>
          <p:spPr>
            <a:xfrm>
              <a:off x="7505687" y="3095770"/>
              <a:ext cx="317526" cy="153894"/>
            </a:xfrm>
            <a:custGeom>
              <a:avLst/>
              <a:gdLst>
                <a:gd name="connsiteX0" fmla="*/ 13 w 317526"/>
                <a:gd name="connsiteY0" fmla="*/ 153313 h 153894"/>
                <a:gd name="connsiteX1" fmla="*/ 215913 w 317526"/>
                <a:gd name="connsiteY1" fmla="*/ 5147 h 153894"/>
                <a:gd name="connsiteX2" fmla="*/ 270946 w 317526"/>
                <a:gd name="connsiteY2" fmla="*/ 34780 h 153894"/>
                <a:gd name="connsiteX3" fmla="*/ 317513 w 317526"/>
                <a:gd name="connsiteY3" fmla="*/ 43247 h 153894"/>
                <a:gd name="connsiteX4" fmla="*/ 275180 w 317526"/>
                <a:gd name="connsiteY4" fmla="*/ 53830 h 153894"/>
                <a:gd name="connsiteX5" fmla="*/ 226496 w 317526"/>
                <a:gd name="connsiteY5" fmla="*/ 55947 h 153894"/>
                <a:gd name="connsiteX6" fmla="*/ 13 w 317526"/>
                <a:gd name="connsiteY6" fmla="*/ 153313 h 153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7526" h="153894">
                  <a:moveTo>
                    <a:pt x="13" y="153313"/>
                  </a:moveTo>
                  <a:cubicBezTo>
                    <a:pt x="-1751" y="144846"/>
                    <a:pt x="170758" y="24902"/>
                    <a:pt x="215913" y="5147"/>
                  </a:cubicBezTo>
                  <a:cubicBezTo>
                    <a:pt x="261069" y="-14609"/>
                    <a:pt x="254013" y="28430"/>
                    <a:pt x="270946" y="34780"/>
                  </a:cubicBezTo>
                  <a:cubicBezTo>
                    <a:pt x="287879" y="41130"/>
                    <a:pt x="316807" y="40072"/>
                    <a:pt x="317513" y="43247"/>
                  </a:cubicBezTo>
                  <a:cubicBezTo>
                    <a:pt x="318219" y="46422"/>
                    <a:pt x="290349" y="51713"/>
                    <a:pt x="275180" y="53830"/>
                  </a:cubicBezTo>
                  <a:cubicBezTo>
                    <a:pt x="260011" y="55947"/>
                    <a:pt x="270593" y="36544"/>
                    <a:pt x="226496" y="55947"/>
                  </a:cubicBezTo>
                  <a:cubicBezTo>
                    <a:pt x="182399" y="75350"/>
                    <a:pt x="1777" y="161780"/>
                    <a:pt x="13" y="1533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9" name="フリーフォーム: 図形 1498">
              <a:extLst>
                <a:ext uri="{FF2B5EF4-FFF2-40B4-BE49-F238E27FC236}">
                  <a16:creationId xmlns:a16="http://schemas.microsoft.com/office/drawing/2014/main" id="{E1DF81AE-FE3B-4742-901F-E2B47C4AF113}"/>
                </a:ext>
              </a:extLst>
            </p:cNvPr>
            <p:cNvSpPr/>
            <p:nvPr/>
          </p:nvSpPr>
          <p:spPr>
            <a:xfrm>
              <a:off x="7506485" y="3149339"/>
              <a:ext cx="291578" cy="158438"/>
            </a:xfrm>
            <a:custGeom>
              <a:avLst/>
              <a:gdLst>
                <a:gd name="connsiteX0" fmla="*/ 71182 w 291578"/>
                <a:gd name="connsiteY0" fmla="*/ 156894 h 158438"/>
                <a:gd name="connsiteX1" fmla="*/ 291315 w 291578"/>
                <a:gd name="connsiteY1" fmla="*/ 261 h 158438"/>
                <a:gd name="connsiteX2" fmla="*/ 113515 w 291578"/>
                <a:gd name="connsiteY2" fmla="*/ 118794 h 158438"/>
                <a:gd name="connsiteX3" fmla="*/ 1332 w 291578"/>
                <a:gd name="connsiteY3" fmla="*/ 82811 h 158438"/>
                <a:gd name="connsiteX4" fmla="*/ 71182 w 291578"/>
                <a:gd name="connsiteY4" fmla="*/ 156894 h 15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578" h="158438">
                  <a:moveTo>
                    <a:pt x="71182" y="156894"/>
                  </a:moveTo>
                  <a:cubicBezTo>
                    <a:pt x="119512" y="143136"/>
                    <a:pt x="284260" y="6611"/>
                    <a:pt x="291315" y="261"/>
                  </a:cubicBezTo>
                  <a:cubicBezTo>
                    <a:pt x="298370" y="-6089"/>
                    <a:pt x="161845" y="105036"/>
                    <a:pt x="113515" y="118794"/>
                  </a:cubicBezTo>
                  <a:cubicBezTo>
                    <a:pt x="65185" y="132552"/>
                    <a:pt x="9446" y="77519"/>
                    <a:pt x="1332" y="82811"/>
                  </a:cubicBezTo>
                  <a:cubicBezTo>
                    <a:pt x="-6782" y="88103"/>
                    <a:pt x="22852" y="170652"/>
                    <a:pt x="71182" y="156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0" name="フリーフォーム: 図形 1499">
              <a:extLst>
                <a:ext uri="{FF2B5EF4-FFF2-40B4-BE49-F238E27FC236}">
                  <a16:creationId xmlns:a16="http://schemas.microsoft.com/office/drawing/2014/main" id="{D619A34E-453E-453B-800C-79B157BCDBB5}"/>
                </a:ext>
              </a:extLst>
            </p:cNvPr>
            <p:cNvSpPr/>
            <p:nvPr/>
          </p:nvSpPr>
          <p:spPr>
            <a:xfrm>
              <a:off x="7611530" y="3206517"/>
              <a:ext cx="259827" cy="129845"/>
            </a:xfrm>
            <a:custGeom>
              <a:avLst/>
              <a:gdLst>
                <a:gd name="connsiteX0" fmla="*/ 3 w 259827"/>
                <a:gd name="connsiteY0" fmla="*/ 129350 h 129845"/>
                <a:gd name="connsiteX1" fmla="*/ 143937 w 259827"/>
                <a:gd name="connsiteY1" fmla="*/ 2350 h 129845"/>
                <a:gd name="connsiteX2" fmla="*/ 258237 w 259827"/>
                <a:gd name="connsiteY2" fmla="*/ 46800 h 129845"/>
                <a:gd name="connsiteX3" fmla="*/ 213787 w 259827"/>
                <a:gd name="connsiteY3" fmla="*/ 46800 h 129845"/>
                <a:gd name="connsiteX4" fmla="*/ 148170 w 259827"/>
                <a:gd name="connsiteY4" fmla="*/ 46800 h 129845"/>
                <a:gd name="connsiteX5" fmla="*/ 3 w 259827"/>
                <a:gd name="connsiteY5" fmla="*/ 129350 h 129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27" h="129845">
                  <a:moveTo>
                    <a:pt x="3" y="129350"/>
                  </a:moveTo>
                  <a:cubicBezTo>
                    <a:pt x="-702" y="121942"/>
                    <a:pt x="100898" y="16108"/>
                    <a:pt x="143937" y="2350"/>
                  </a:cubicBezTo>
                  <a:cubicBezTo>
                    <a:pt x="186976" y="-11408"/>
                    <a:pt x="246595" y="39392"/>
                    <a:pt x="258237" y="46800"/>
                  </a:cubicBezTo>
                  <a:cubicBezTo>
                    <a:pt x="269879" y="54208"/>
                    <a:pt x="213787" y="46800"/>
                    <a:pt x="213787" y="46800"/>
                  </a:cubicBezTo>
                  <a:cubicBezTo>
                    <a:pt x="195443" y="46800"/>
                    <a:pt x="179567" y="34806"/>
                    <a:pt x="148170" y="46800"/>
                  </a:cubicBezTo>
                  <a:cubicBezTo>
                    <a:pt x="116773" y="58794"/>
                    <a:pt x="708" y="136758"/>
                    <a:pt x="3" y="129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1" name="フリーフォーム: 図形 1500">
              <a:extLst>
                <a:ext uri="{FF2B5EF4-FFF2-40B4-BE49-F238E27FC236}">
                  <a16:creationId xmlns:a16="http://schemas.microsoft.com/office/drawing/2014/main" id="{767C5E56-3766-4BE7-9D3C-0B69EE307636}"/>
                </a:ext>
              </a:extLst>
            </p:cNvPr>
            <p:cNvSpPr/>
            <p:nvPr/>
          </p:nvSpPr>
          <p:spPr>
            <a:xfrm>
              <a:off x="7638833" y="3216288"/>
              <a:ext cx="257335" cy="148350"/>
            </a:xfrm>
            <a:custGeom>
              <a:avLst/>
              <a:gdLst>
                <a:gd name="connsiteX0" fmla="*/ 254217 w 257335"/>
                <a:gd name="connsiteY0" fmla="*/ 5279 h 148350"/>
                <a:gd name="connsiteX1" fmla="*/ 101817 w 257335"/>
                <a:gd name="connsiteY1" fmla="*/ 138629 h 148350"/>
                <a:gd name="connsiteX2" fmla="*/ 82767 w 257335"/>
                <a:gd name="connsiteY2" fmla="*/ 132279 h 148350"/>
                <a:gd name="connsiteX3" fmla="*/ 217 w 257335"/>
                <a:gd name="connsiteY3" fmla="*/ 85712 h 148350"/>
                <a:gd name="connsiteX4" fmla="*/ 59484 w 257335"/>
                <a:gd name="connsiteY4" fmla="*/ 134395 h 148350"/>
                <a:gd name="connsiteX5" fmla="*/ 84884 w 257335"/>
                <a:gd name="connsiteY5" fmla="*/ 98412 h 148350"/>
                <a:gd name="connsiteX6" fmla="*/ 197067 w 257335"/>
                <a:gd name="connsiteY6" fmla="*/ 32795 h 148350"/>
                <a:gd name="connsiteX7" fmla="*/ 254217 w 257335"/>
                <a:gd name="connsiteY7" fmla="*/ 5279 h 14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335" h="148350">
                  <a:moveTo>
                    <a:pt x="254217" y="5279"/>
                  </a:moveTo>
                  <a:cubicBezTo>
                    <a:pt x="238342" y="22918"/>
                    <a:pt x="130392" y="117462"/>
                    <a:pt x="101817" y="138629"/>
                  </a:cubicBezTo>
                  <a:cubicBezTo>
                    <a:pt x="73242" y="159796"/>
                    <a:pt x="99700" y="141099"/>
                    <a:pt x="82767" y="132279"/>
                  </a:cubicBezTo>
                  <a:cubicBezTo>
                    <a:pt x="65834" y="123460"/>
                    <a:pt x="4097" y="85359"/>
                    <a:pt x="217" y="85712"/>
                  </a:cubicBezTo>
                  <a:cubicBezTo>
                    <a:pt x="-3663" y="86065"/>
                    <a:pt x="45373" y="132278"/>
                    <a:pt x="59484" y="134395"/>
                  </a:cubicBezTo>
                  <a:cubicBezTo>
                    <a:pt x="73595" y="136512"/>
                    <a:pt x="61953" y="115345"/>
                    <a:pt x="84884" y="98412"/>
                  </a:cubicBezTo>
                  <a:cubicBezTo>
                    <a:pt x="107814" y="81479"/>
                    <a:pt x="172725" y="46906"/>
                    <a:pt x="197067" y="32795"/>
                  </a:cubicBezTo>
                  <a:cubicBezTo>
                    <a:pt x="221409" y="18684"/>
                    <a:pt x="270092" y="-12360"/>
                    <a:pt x="254217" y="5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2" name="フリーフォーム: 図形 1501">
              <a:extLst>
                <a:ext uri="{FF2B5EF4-FFF2-40B4-BE49-F238E27FC236}">
                  <a16:creationId xmlns:a16="http://schemas.microsoft.com/office/drawing/2014/main" id="{0EC2C51A-BFBA-437E-AB23-AF733CC5EE4D}"/>
                </a:ext>
              </a:extLst>
            </p:cNvPr>
            <p:cNvSpPr/>
            <p:nvPr/>
          </p:nvSpPr>
          <p:spPr>
            <a:xfrm>
              <a:off x="7738524" y="3324823"/>
              <a:ext cx="414041" cy="214507"/>
            </a:xfrm>
            <a:custGeom>
              <a:avLst/>
              <a:gdLst>
                <a:gd name="connsiteX0" fmla="*/ 9 w 414041"/>
                <a:gd name="connsiteY0" fmla="*/ 42794 h 214507"/>
                <a:gd name="connsiteX1" fmla="*/ 110076 w 414041"/>
                <a:gd name="connsiteY1" fmla="*/ 78777 h 214507"/>
                <a:gd name="connsiteX2" fmla="*/ 165109 w 414041"/>
                <a:gd name="connsiteY2" fmla="*/ 17394 h 214507"/>
                <a:gd name="connsiteX3" fmla="*/ 268826 w 414041"/>
                <a:gd name="connsiteY3" fmla="*/ 42794 h 214507"/>
                <a:gd name="connsiteX4" fmla="*/ 361959 w 414041"/>
                <a:gd name="connsiteY4" fmla="*/ 91477 h 214507"/>
                <a:gd name="connsiteX5" fmla="*/ 277293 w 414041"/>
                <a:gd name="connsiteY5" fmla="*/ 150744 h 214507"/>
                <a:gd name="connsiteX6" fmla="*/ 412759 w 414041"/>
                <a:gd name="connsiteY6" fmla="*/ 214244 h 214507"/>
                <a:gd name="connsiteX7" fmla="*/ 347143 w 414041"/>
                <a:gd name="connsiteY7" fmla="*/ 169794 h 214507"/>
                <a:gd name="connsiteX8" fmla="*/ 376776 w 414041"/>
                <a:gd name="connsiteY8" fmla="*/ 85127 h 214507"/>
                <a:gd name="connsiteX9" fmla="*/ 222259 w 414041"/>
                <a:gd name="connsiteY9" fmla="*/ 460 h 214507"/>
                <a:gd name="connsiteX10" fmla="*/ 116426 w 414041"/>
                <a:gd name="connsiteY10" fmla="*/ 51260 h 214507"/>
                <a:gd name="connsiteX11" fmla="*/ 9 w 414041"/>
                <a:gd name="connsiteY11" fmla="*/ 42794 h 21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4041" h="214507">
                  <a:moveTo>
                    <a:pt x="9" y="42794"/>
                  </a:moveTo>
                  <a:cubicBezTo>
                    <a:pt x="-1049" y="47380"/>
                    <a:pt x="82559" y="83010"/>
                    <a:pt x="110076" y="78777"/>
                  </a:cubicBezTo>
                  <a:cubicBezTo>
                    <a:pt x="137593" y="74544"/>
                    <a:pt x="138651" y="23391"/>
                    <a:pt x="165109" y="17394"/>
                  </a:cubicBezTo>
                  <a:cubicBezTo>
                    <a:pt x="191567" y="11397"/>
                    <a:pt x="236018" y="30447"/>
                    <a:pt x="268826" y="42794"/>
                  </a:cubicBezTo>
                  <a:cubicBezTo>
                    <a:pt x="301634" y="55141"/>
                    <a:pt x="360548" y="73485"/>
                    <a:pt x="361959" y="91477"/>
                  </a:cubicBezTo>
                  <a:cubicBezTo>
                    <a:pt x="363370" y="109469"/>
                    <a:pt x="268826" y="130283"/>
                    <a:pt x="277293" y="150744"/>
                  </a:cubicBezTo>
                  <a:cubicBezTo>
                    <a:pt x="285760" y="171205"/>
                    <a:pt x="401117" y="211069"/>
                    <a:pt x="412759" y="214244"/>
                  </a:cubicBezTo>
                  <a:cubicBezTo>
                    <a:pt x="424401" y="217419"/>
                    <a:pt x="353140" y="191313"/>
                    <a:pt x="347143" y="169794"/>
                  </a:cubicBezTo>
                  <a:cubicBezTo>
                    <a:pt x="341146" y="148275"/>
                    <a:pt x="397590" y="113349"/>
                    <a:pt x="376776" y="85127"/>
                  </a:cubicBezTo>
                  <a:cubicBezTo>
                    <a:pt x="355962" y="56905"/>
                    <a:pt x="265651" y="6104"/>
                    <a:pt x="222259" y="460"/>
                  </a:cubicBezTo>
                  <a:cubicBezTo>
                    <a:pt x="178867" y="-5184"/>
                    <a:pt x="147823" y="42793"/>
                    <a:pt x="116426" y="51260"/>
                  </a:cubicBezTo>
                  <a:cubicBezTo>
                    <a:pt x="85029" y="59727"/>
                    <a:pt x="1067" y="38208"/>
                    <a:pt x="9" y="42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3" name="フリーフォーム: 図形 1502">
              <a:extLst>
                <a:ext uri="{FF2B5EF4-FFF2-40B4-BE49-F238E27FC236}">
                  <a16:creationId xmlns:a16="http://schemas.microsoft.com/office/drawing/2014/main" id="{050C81FC-0C50-4FC0-8001-04C851B2196C}"/>
                </a:ext>
              </a:extLst>
            </p:cNvPr>
            <p:cNvSpPr/>
            <p:nvPr/>
          </p:nvSpPr>
          <p:spPr>
            <a:xfrm>
              <a:off x="7724113" y="3250070"/>
              <a:ext cx="506463" cy="255159"/>
            </a:xfrm>
            <a:custGeom>
              <a:avLst/>
              <a:gdLst>
                <a:gd name="connsiteX0" fmla="*/ 8070 w 506463"/>
                <a:gd name="connsiteY0" fmla="*/ 142947 h 255159"/>
                <a:gd name="connsiteX1" fmla="*/ 181637 w 506463"/>
                <a:gd name="connsiteY1" fmla="*/ 13830 h 255159"/>
                <a:gd name="connsiteX2" fmla="*/ 463154 w 506463"/>
                <a:gd name="connsiteY2" fmla="*/ 130247 h 255159"/>
                <a:gd name="connsiteX3" fmla="*/ 465270 w 506463"/>
                <a:gd name="connsiteY3" fmla="*/ 185280 h 255159"/>
                <a:gd name="connsiteX4" fmla="*/ 395420 w 506463"/>
                <a:gd name="connsiteY4" fmla="*/ 255130 h 255159"/>
                <a:gd name="connsiteX5" fmla="*/ 501254 w 506463"/>
                <a:gd name="connsiteY5" fmla="*/ 176813 h 255159"/>
                <a:gd name="connsiteX6" fmla="*/ 198570 w 506463"/>
                <a:gd name="connsiteY6" fmla="*/ 1130 h 255159"/>
                <a:gd name="connsiteX7" fmla="*/ 44054 w 506463"/>
                <a:gd name="connsiteY7" fmla="*/ 102730 h 255159"/>
                <a:gd name="connsiteX8" fmla="*/ 8070 w 506463"/>
                <a:gd name="connsiteY8" fmla="*/ 142947 h 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6463" h="255159">
                  <a:moveTo>
                    <a:pt x="8070" y="142947"/>
                  </a:moveTo>
                  <a:cubicBezTo>
                    <a:pt x="31000" y="128130"/>
                    <a:pt x="105790" y="15947"/>
                    <a:pt x="181637" y="13830"/>
                  </a:cubicBezTo>
                  <a:cubicBezTo>
                    <a:pt x="257484" y="11713"/>
                    <a:pt x="415882" y="101672"/>
                    <a:pt x="463154" y="130247"/>
                  </a:cubicBezTo>
                  <a:cubicBezTo>
                    <a:pt x="510426" y="158822"/>
                    <a:pt x="476559" y="164466"/>
                    <a:pt x="465270" y="185280"/>
                  </a:cubicBezTo>
                  <a:cubicBezTo>
                    <a:pt x="453981" y="206094"/>
                    <a:pt x="389423" y="256541"/>
                    <a:pt x="395420" y="255130"/>
                  </a:cubicBezTo>
                  <a:cubicBezTo>
                    <a:pt x="401417" y="253719"/>
                    <a:pt x="534062" y="219146"/>
                    <a:pt x="501254" y="176813"/>
                  </a:cubicBezTo>
                  <a:cubicBezTo>
                    <a:pt x="468446" y="134480"/>
                    <a:pt x="274770" y="13477"/>
                    <a:pt x="198570" y="1130"/>
                  </a:cubicBezTo>
                  <a:cubicBezTo>
                    <a:pt x="122370" y="-11217"/>
                    <a:pt x="72629" y="81211"/>
                    <a:pt x="44054" y="102730"/>
                  </a:cubicBezTo>
                  <a:cubicBezTo>
                    <a:pt x="15479" y="124249"/>
                    <a:pt x="-14860" y="157764"/>
                    <a:pt x="8070" y="1429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4" name="フリーフォーム: 図形 1503">
              <a:extLst>
                <a:ext uri="{FF2B5EF4-FFF2-40B4-BE49-F238E27FC236}">
                  <a16:creationId xmlns:a16="http://schemas.microsoft.com/office/drawing/2014/main" id="{FD5C9F14-20DB-4605-BAF7-B70198B5CB4C}"/>
                </a:ext>
              </a:extLst>
            </p:cNvPr>
            <p:cNvSpPr/>
            <p:nvPr/>
          </p:nvSpPr>
          <p:spPr>
            <a:xfrm>
              <a:off x="8150228" y="3547058"/>
              <a:ext cx="456561" cy="179336"/>
            </a:xfrm>
            <a:custGeom>
              <a:avLst/>
              <a:gdLst>
                <a:gd name="connsiteX0" fmla="*/ 1055 w 456561"/>
                <a:gd name="connsiteY0" fmla="*/ 475 h 179336"/>
                <a:gd name="connsiteX1" fmla="*/ 56089 w 456561"/>
                <a:gd name="connsiteY1" fmla="*/ 21642 h 179336"/>
                <a:gd name="connsiteX2" fmla="*/ 451905 w 456561"/>
                <a:gd name="connsiteY2" fmla="*/ 178275 h 179336"/>
                <a:gd name="connsiteX3" fmla="*/ 257172 w 456561"/>
                <a:gd name="connsiteY3" fmla="*/ 85142 h 179336"/>
                <a:gd name="connsiteX4" fmla="*/ 1055 w 456561"/>
                <a:gd name="connsiteY4" fmla="*/ 475 h 17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561" h="179336">
                  <a:moveTo>
                    <a:pt x="1055" y="475"/>
                  </a:moveTo>
                  <a:cubicBezTo>
                    <a:pt x="-8999" y="-3758"/>
                    <a:pt x="56089" y="21642"/>
                    <a:pt x="56089" y="21642"/>
                  </a:cubicBezTo>
                  <a:lnTo>
                    <a:pt x="451905" y="178275"/>
                  </a:lnTo>
                  <a:cubicBezTo>
                    <a:pt x="485419" y="188858"/>
                    <a:pt x="329491" y="117598"/>
                    <a:pt x="257172" y="85142"/>
                  </a:cubicBezTo>
                  <a:cubicBezTo>
                    <a:pt x="184853" y="52687"/>
                    <a:pt x="101421" y="18114"/>
                    <a:pt x="1055" y="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5" name="フリーフォーム: 図形 1504">
              <a:extLst>
                <a:ext uri="{FF2B5EF4-FFF2-40B4-BE49-F238E27FC236}">
                  <a16:creationId xmlns:a16="http://schemas.microsoft.com/office/drawing/2014/main" id="{0388DFD6-D6EF-499C-B428-881EF3F04B67}"/>
                </a:ext>
              </a:extLst>
            </p:cNvPr>
            <p:cNvSpPr/>
            <p:nvPr/>
          </p:nvSpPr>
          <p:spPr>
            <a:xfrm>
              <a:off x="8157498" y="3436885"/>
              <a:ext cx="489098" cy="213033"/>
            </a:xfrm>
            <a:custGeom>
              <a:avLst/>
              <a:gdLst>
                <a:gd name="connsiteX0" fmla="*/ 135 w 489098"/>
                <a:gd name="connsiteY0" fmla="*/ 72548 h 213033"/>
                <a:gd name="connsiteX1" fmla="*/ 133485 w 489098"/>
                <a:gd name="connsiteY1" fmla="*/ 582 h 213033"/>
                <a:gd name="connsiteX2" fmla="*/ 294352 w 489098"/>
                <a:gd name="connsiteY2" fmla="*/ 42915 h 213033"/>
                <a:gd name="connsiteX3" fmla="*/ 484852 w 489098"/>
                <a:gd name="connsiteY3" fmla="*/ 119115 h 213033"/>
                <a:gd name="connsiteX4" fmla="*/ 425585 w 489098"/>
                <a:gd name="connsiteY4" fmla="*/ 176265 h 213033"/>
                <a:gd name="connsiteX5" fmla="*/ 412885 w 489098"/>
                <a:gd name="connsiteY5" fmla="*/ 212248 h 213033"/>
                <a:gd name="connsiteX6" fmla="*/ 421352 w 489098"/>
                <a:gd name="connsiteY6" fmla="*/ 142398 h 213033"/>
                <a:gd name="connsiteX7" fmla="*/ 309169 w 489098"/>
                <a:gd name="connsiteY7" fmla="*/ 66198 h 213033"/>
                <a:gd name="connsiteX8" fmla="*/ 112319 w 489098"/>
                <a:gd name="connsiteY8" fmla="*/ 21748 h 213033"/>
                <a:gd name="connsiteX9" fmla="*/ 135 w 489098"/>
                <a:gd name="connsiteY9" fmla="*/ 72548 h 21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9098" h="213033">
                  <a:moveTo>
                    <a:pt x="135" y="72548"/>
                  </a:moveTo>
                  <a:cubicBezTo>
                    <a:pt x="3663" y="69020"/>
                    <a:pt x="84449" y="5521"/>
                    <a:pt x="133485" y="582"/>
                  </a:cubicBezTo>
                  <a:cubicBezTo>
                    <a:pt x="182521" y="-4357"/>
                    <a:pt x="235791" y="23160"/>
                    <a:pt x="294352" y="42915"/>
                  </a:cubicBezTo>
                  <a:cubicBezTo>
                    <a:pt x="352913" y="62670"/>
                    <a:pt x="462980" y="96890"/>
                    <a:pt x="484852" y="119115"/>
                  </a:cubicBezTo>
                  <a:cubicBezTo>
                    <a:pt x="506724" y="141340"/>
                    <a:pt x="437579" y="160743"/>
                    <a:pt x="425585" y="176265"/>
                  </a:cubicBezTo>
                  <a:cubicBezTo>
                    <a:pt x="413591" y="191787"/>
                    <a:pt x="413591" y="217893"/>
                    <a:pt x="412885" y="212248"/>
                  </a:cubicBezTo>
                  <a:cubicBezTo>
                    <a:pt x="412180" y="206604"/>
                    <a:pt x="438638" y="166740"/>
                    <a:pt x="421352" y="142398"/>
                  </a:cubicBezTo>
                  <a:cubicBezTo>
                    <a:pt x="404066" y="118056"/>
                    <a:pt x="360675" y="86306"/>
                    <a:pt x="309169" y="66198"/>
                  </a:cubicBezTo>
                  <a:cubicBezTo>
                    <a:pt x="257664" y="46090"/>
                    <a:pt x="162061" y="20690"/>
                    <a:pt x="112319" y="21748"/>
                  </a:cubicBezTo>
                  <a:cubicBezTo>
                    <a:pt x="62577" y="22806"/>
                    <a:pt x="-3393" y="76076"/>
                    <a:pt x="135" y="72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6" name="フリーフォーム: 図形 1505">
              <a:extLst>
                <a:ext uri="{FF2B5EF4-FFF2-40B4-BE49-F238E27FC236}">
                  <a16:creationId xmlns:a16="http://schemas.microsoft.com/office/drawing/2014/main" id="{5095402A-E8B7-471E-A047-24BD03C2D116}"/>
                </a:ext>
              </a:extLst>
            </p:cNvPr>
            <p:cNvSpPr/>
            <p:nvPr/>
          </p:nvSpPr>
          <p:spPr>
            <a:xfrm>
              <a:off x="8251071" y="3467868"/>
              <a:ext cx="310565" cy="160161"/>
            </a:xfrm>
            <a:custGeom>
              <a:avLst/>
              <a:gdLst>
                <a:gd name="connsiteX0" fmla="*/ 6046 w 310565"/>
                <a:gd name="connsiteY0" fmla="*/ 28865 h 160161"/>
                <a:gd name="connsiteX1" fmla="*/ 190196 w 310565"/>
                <a:gd name="connsiteY1" fmla="*/ 60615 h 160161"/>
                <a:gd name="connsiteX2" fmla="*/ 264279 w 310565"/>
                <a:gd name="connsiteY2" fmla="*/ 109299 h 160161"/>
                <a:gd name="connsiteX3" fmla="*/ 260046 w 310565"/>
                <a:gd name="connsiteY3" fmla="*/ 141049 h 160161"/>
                <a:gd name="connsiteX4" fmla="*/ 103412 w 310565"/>
                <a:gd name="connsiteY4" fmla="*/ 88132 h 160161"/>
                <a:gd name="connsiteX5" fmla="*/ 298146 w 310565"/>
                <a:gd name="connsiteY5" fmla="*/ 160099 h 160161"/>
                <a:gd name="connsiteX6" fmla="*/ 266396 w 310565"/>
                <a:gd name="connsiteY6" fmla="*/ 73315 h 160161"/>
                <a:gd name="connsiteX7" fmla="*/ 67429 w 310565"/>
                <a:gd name="connsiteY7" fmla="*/ 1349 h 160161"/>
                <a:gd name="connsiteX8" fmla="*/ 6046 w 310565"/>
                <a:gd name="connsiteY8" fmla="*/ 28865 h 16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0565" h="160161">
                  <a:moveTo>
                    <a:pt x="6046" y="28865"/>
                  </a:moveTo>
                  <a:cubicBezTo>
                    <a:pt x="26507" y="38743"/>
                    <a:pt x="147157" y="47209"/>
                    <a:pt x="190196" y="60615"/>
                  </a:cubicBezTo>
                  <a:cubicBezTo>
                    <a:pt x="233235" y="74021"/>
                    <a:pt x="252637" y="95893"/>
                    <a:pt x="264279" y="109299"/>
                  </a:cubicBezTo>
                  <a:cubicBezTo>
                    <a:pt x="275921" y="122705"/>
                    <a:pt x="286857" y="144577"/>
                    <a:pt x="260046" y="141049"/>
                  </a:cubicBezTo>
                  <a:cubicBezTo>
                    <a:pt x="233235" y="137521"/>
                    <a:pt x="97062" y="84957"/>
                    <a:pt x="103412" y="88132"/>
                  </a:cubicBezTo>
                  <a:cubicBezTo>
                    <a:pt x="109762" y="91307"/>
                    <a:pt x="270982" y="162568"/>
                    <a:pt x="298146" y="160099"/>
                  </a:cubicBezTo>
                  <a:cubicBezTo>
                    <a:pt x="325310" y="157630"/>
                    <a:pt x="304849" y="99773"/>
                    <a:pt x="266396" y="73315"/>
                  </a:cubicBezTo>
                  <a:cubicBezTo>
                    <a:pt x="227943" y="46857"/>
                    <a:pt x="115054" y="8757"/>
                    <a:pt x="67429" y="1349"/>
                  </a:cubicBezTo>
                  <a:cubicBezTo>
                    <a:pt x="19804" y="-6059"/>
                    <a:pt x="-14415" y="18987"/>
                    <a:pt x="6046" y="288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7" name="フリーフォーム: 図形 1506">
              <a:extLst>
                <a:ext uri="{FF2B5EF4-FFF2-40B4-BE49-F238E27FC236}">
                  <a16:creationId xmlns:a16="http://schemas.microsoft.com/office/drawing/2014/main" id="{BB608B5B-F2EE-4954-8167-AB90359D11E7}"/>
                </a:ext>
              </a:extLst>
            </p:cNvPr>
            <p:cNvSpPr/>
            <p:nvPr/>
          </p:nvSpPr>
          <p:spPr>
            <a:xfrm>
              <a:off x="8238909" y="3529983"/>
              <a:ext cx="359820" cy="127302"/>
            </a:xfrm>
            <a:custGeom>
              <a:avLst/>
              <a:gdLst>
                <a:gd name="connsiteX0" fmla="*/ 24558 w 359820"/>
                <a:gd name="connsiteY0" fmla="*/ 617 h 127302"/>
                <a:gd name="connsiteX1" fmla="*/ 346291 w 359820"/>
                <a:gd name="connsiteY1" fmla="*/ 121267 h 127302"/>
                <a:gd name="connsiteX2" fmla="*/ 270091 w 359820"/>
                <a:gd name="connsiteY2" fmla="*/ 104334 h 127302"/>
                <a:gd name="connsiteX3" fmla="*/ 1274 w 359820"/>
                <a:gd name="connsiteY3" fmla="*/ 62000 h 127302"/>
                <a:gd name="connsiteX4" fmla="*/ 162141 w 359820"/>
                <a:gd name="connsiteY4" fmla="*/ 72584 h 127302"/>
                <a:gd name="connsiteX5" fmla="*/ 24558 w 359820"/>
                <a:gd name="connsiteY5" fmla="*/ 617 h 12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9820" h="127302">
                  <a:moveTo>
                    <a:pt x="24558" y="617"/>
                  </a:moveTo>
                  <a:cubicBezTo>
                    <a:pt x="55250" y="8731"/>
                    <a:pt x="305369" y="103981"/>
                    <a:pt x="346291" y="121267"/>
                  </a:cubicBezTo>
                  <a:cubicBezTo>
                    <a:pt x="387213" y="138553"/>
                    <a:pt x="327594" y="114212"/>
                    <a:pt x="270091" y="104334"/>
                  </a:cubicBezTo>
                  <a:cubicBezTo>
                    <a:pt x="212588" y="94456"/>
                    <a:pt x="19266" y="67292"/>
                    <a:pt x="1274" y="62000"/>
                  </a:cubicBezTo>
                  <a:cubicBezTo>
                    <a:pt x="-16718" y="56708"/>
                    <a:pt x="161788" y="78228"/>
                    <a:pt x="162141" y="72584"/>
                  </a:cubicBezTo>
                  <a:cubicBezTo>
                    <a:pt x="162494" y="66940"/>
                    <a:pt x="-6134" y="-7497"/>
                    <a:pt x="24558" y="6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8" name="フリーフォーム: 図形 1507">
              <a:extLst>
                <a:ext uri="{FF2B5EF4-FFF2-40B4-BE49-F238E27FC236}">
                  <a16:creationId xmlns:a16="http://schemas.microsoft.com/office/drawing/2014/main" id="{5A3B62CE-D367-4295-BC48-9E342AE97E60}"/>
                </a:ext>
              </a:extLst>
            </p:cNvPr>
            <p:cNvSpPr/>
            <p:nvPr/>
          </p:nvSpPr>
          <p:spPr>
            <a:xfrm>
              <a:off x="8117192" y="3342338"/>
              <a:ext cx="1488218" cy="594522"/>
            </a:xfrm>
            <a:custGeom>
              <a:avLst/>
              <a:gdLst>
                <a:gd name="connsiteX0" fmla="*/ 59491 w 1488218"/>
                <a:gd name="connsiteY0" fmla="*/ 16812 h 594522"/>
                <a:gd name="connsiteX1" fmla="*/ 129341 w 1488218"/>
                <a:gd name="connsiteY1" fmla="*/ 57029 h 594522"/>
                <a:gd name="connsiteX2" fmla="*/ 973891 w 1488218"/>
                <a:gd name="connsiteY2" fmla="*/ 385112 h 594522"/>
                <a:gd name="connsiteX3" fmla="*/ 802441 w 1488218"/>
                <a:gd name="connsiteY3" fmla="*/ 323729 h 594522"/>
                <a:gd name="connsiteX4" fmla="*/ 1481891 w 1488218"/>
                <a:gd name="connsiteY4" fmla="*/ 592545 h 594522"/>
                <a:gd name="connsiteX5" fmla="*/ 1160158 w 1488218"/>
                <a:gd name="connsiteY5" fmla="*/ 452845 h 594522"/>
                <a:gd name="connsiteX6" fmla="*/ 686025 w 1488218"/>
                <a:gd name="connsiteY6" fmla="*/ 239062 h 594522"/>
                <a:gd name="connsiteX7" fmla="*/ 59491 w 1488218"/>
                <a:gd name="connsiteY7" fmla="*/ 16812 h 594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8218" h="594522">
                  <a:moveTo>
                    <a:pt x="59491" y="16812"/>
                  </a:moveTo>
                  <a:cubicBezTo>
                    <a:pt x="-33290" y="-13527"/>
                    <a:pt x="-23059" y="-4354"/>
                    <a:pt x="129341" y="57029"/>
                  </a:cubicBezTo>
                  <a:cubicBezTo>
                    <a:pt x="281741" y="118412"/>
                    <a:pt x="861708" y="340662"/>
                    <a:pt x="973891" y="385112"/>
                  </a:cubicBezTo>
                  <a:cubicBezTo>
                    <a:pt x="1086074" y="429562"/>
                    <a:pt x="717774" y="289157"/>
                    <a:pt x="802441" y="323729"/>
                  </a:cubicBezTo>
                  <a:cubicBezTo>
                    <a:pt x="887108" y="358301"/>
                    <a:pt x="1422271" y="571026"/>
                    <a:pt x="1481891" y="592545"/>
                  </a:cubicBezTo>
                  <a:cubicBezTo>
                    <a:pt x="1541511" y="614064"/>
                    <a:pt x="1160158" y="452845"/>
                    <a:pt x="1160158" y="452845"/>
                  </a:cubicBezTo>
                  <a:cubicBezTo>
                    <a:pt x="1027514" y="393931"/>
                    <a:pt x="865236" y="308912"/>
                    <a:pt x="686025" y="239062"/>
                  </a:cubicBezTo>
                  <a:cubicBezTo>
                    <a:pt x="506814" y="169212"/>
                    <a:pt x="152272" y="47151"/>
                    <a:pt x="59491" y="168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9" name="フリーフォーム: 図形 1508">
              <a:extLst>
                <a:ext uri="{FF2B5EF4-FFF2-40B4-BE49-F238E27FC236}">
                  <a16:creationId xmlns:a16="http://schemas.microsoft.com/office/drawing/2014/main" id="{46236D53-3DD6-4BD1-A712-94800B45C996}"/>
                </a:ext>
              </a:extLst>
            </p:cNvPr>
            <p:cNvSpPr/>
            <p:nvPr/>
          </p:nvSpPr>
          <p:spPr>
            <a:xfrm>
              <a:off x="8300484" y="3351853"/>
              <a:ext cx="1345499" cy="528063"/>
            </a:xfrm>
            <a:custGeom>
              <a:avLst/>
              <a:gdLst>
                <a:gd name="connsiteX0" fmla="*/ 1083 w 1345499"/>
                <a:gd name="connsiteY0" fmla="*/ 947 h 528063"/>
                <a:gd name="connsiteX1" fmla="*/ 521783 w 1345499"/>
                <a:gd name="connsiteY1" fmla="*/ 140647 h 528063"/>
                <a:gd name="connsiteX2" fmla="*/ 676299 w 1345499"/>
                <a:gd name="connsiteY2" fmla="*/ 218964 h 528063"/>
                <a:gd name="connsiteX3" fmla="*/ 1309183 w 1345499"/>
                <a:gd name="connsiteY3" fmla="*/ 468730 h 528063"/>
                <a:gd name="connsiteX4" fmla="*/ 1017083 w 1345499"/>
                <a:gd name="connsiteY4" fmla="*/ 354430 h 528063"/>
                <a:gd name="connsiteX5" fmla="*/ 1345166 w 1345499"/>
                <a:gd name="connsiteY5" fmla="*/ 527997 h 528063"/>
                <a:gd name="connsiteX6" fmla="*/ 942999 w 1345499"/>
                <a:gd name="connsiteY6" fmla="*/ 331147 h 528063"/>
                <a:gd name="connsiteX7" fmla="*/ 401133 w 1345499"/>
                <a:gd name="connsiteY7" fmla="*/ 91964 h 528063"/>
                <a:gd name="connsiteX8" fmla="*/ 1083 w 1345499"/>
                <a:gd name="connsiteY8" fmla="*/ 947 h 52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5499" h="528063">
                  <a:moveTo>
                    <a:pt x="1083" y="947"/>
                  </a:moveTo>
                  <a:cubicBezTo>
                    <a:pt x="21191" y="9061"/>
                    <a:pt x="409247" y="104311"/>
                    <a:pt x="521783" y="140647"/>
                  </a:cubicBezTo>
                  <a:cubicBezTo>
                    <a:pt x="634319" y="176983"/>
                    <a:pt x="545066" y="164284"/>
                    <a:pt x="676299" y="218964"/>
                  </a:cubicBezTo>
                  <a:cubicBezTo>
                    <a:pt x="807532" y="273644"/>
                    <a:pt x="1309183" y="468730"/>
                    <a:pt x="1309183" y="468730"/>
                  </a:cubicBezTo>
                  <a:cubicBezTo>
                    <a:pt x="1365980" y="491308"/>
                    <a:pt x="1011086" y="344552"/>
                    <a:pt x="1017083" y="354430"/>
                  </a:cubicBezTo>
                  <a:cubicBezTo>
                    <a:pt x="1023080" y="364308"/>
                    <a:pt x="1357513" y="531878"/>
                    <a:pt x="1345166" y="527997"/>
                  </a:cubicBezTo>
                  <a:cubicBezTo>
                    <a:pt x="1332819" y="524117"/>
                    <a:pt x="1100338" y="403819"/>
                    <a:pt x="942999" y="331147"/>
                  </a:cubicBezTo>
                  <a:cubicBezTo>
                    <a:pt x="785660" y="258475"/>
                    <a:pt x="556708" y="145939"/>
                    <a:pt x="401133" y="91964"/>
                  </a:cubicBezTo>
                  <a:cubicBezTo>
                    <a:pt x="245558" y="37989"/>
                    <a:pt x="-19025" y="-7167"/>
                    <a:pt x="1083" y="9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0" name="フリーフォーム: 図形 1509">
              <a:extLst>
                <a:ext uri="{FF2B5EF4-FFF2-40B4-BE49-F238E27FC236}">
                  <a16:creationId xmlns:a16="http://schemas.microsoft.com/office/drawing/2014/main" id="{7A2C564A-530F-40DD-BD40-E614926E9CB5}"/>
                </a:ext>
              </a:extLst>
            </p:cNvPr>
            <p:cNvSpPr/>
            <p:nvPr/>
          </p:nvSpPr>
          <p:spPr>
            <a:xfrm>
              <a:off x="8559262" y="3699125"/>
              <a:ext cx="1258947" cy="490894"/>
            </a:xfrm>
            <a:custGeom>
              <a:avLst/>
              <a:gdLst>
                <a:gd name="connsiteX0" fmla="*/ 57688 w 1258947"/>
                <a:gd name="connsiteY0" fmla="*/ 15625 h 490894"/>
                <a:gd name="connsiteX1" fmla="*/ 127538 w 1258947"/>
                <a:gd name="connsiteY1" fmla="*/ 57958 h 490894"/>
                <a:gd name="connsiteX2" fmla="*/ 1232438 w 1258947"/>
                <a:gd name="connsiteY2" fmla="*/ 481292 h 490894"/>
                <a:gd name="connsiteX3" fmla="*/ 885305 w 1258947"/>
                <a:gd name="connsiteY3" fmla="*/ 339475 h 490894"/>
                <a:gd name="connsiteX4" fmla="*/ 550871 w 1258947"/>
                <a:gd name="connsiteY4" fmla="*/ 174375 h 490894"/>
                <a:gd name="connsiteX5" fmla="*/ 434455 w 1258947"/>
                <a:gd name="connsiteY5" fmla="*/ 170142 h 490894"/>
                <a:gd name="connsiteX6" fmla="*/ 57688 w 1258947"/>
                <a:gd name="connsiteY6" fmla="*/ 15625 h 4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8947" h="490894">
                  <a:moveTo>
                    <a:pt x="57688" y="15625"/>
                  </a:moveTo>
                  <a:cubicBezTo>
                    <a:pt x="6535" y="-3072"/>
                    <a:pt x="-68254" y="-19653"/>
                    <a:pt x="127538" y="57958"/>
                  </a:cubicBezTo>
                  <a:cubicBezTo>
                    <a:pt x="323330" y="135569"/>
                    <a:pt x="1106144" y="434373"/>
                    <a:pt x="1232438" y="481292"/>
                  </a:cubicBezTo>
                  <a:cubicBezTo>
                    <a:pt x="1358732" y="528211"/>
                    <a:pt x="998899" y="390628"/>
                    <a:pt x="885305" y="339475"/>
                  </a:cubicBezTo>
                  <a:cubicBezTo>
                    <a:pt x="771711" y="288322"/>
                    <a:pt x="626013" y="202597"/>
                    <a:pt x="550871" y="174375"/>
                  </a:cubicBezTo>
                  <a:cubicBezTo>
                    <a:pt x="475729" y="146153"/>
                    <a:pt x="519827" y="195189"/>
                    <a:pt x="434455" y="170142"/>
                  </a:cubicBezTo>
                  <a:cubicBezTo>
                    <a:pt x="349083" y="145095"/>
                    <a:pt x="108841" y="34322"/>
                    <a:pt x="57688" y="156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1" name="フリーフォーム: 図形 1510">
              <a:extLst>
                <a:ext uri="{FF2B5EF4-FFF2-40B4-BE49-F238E27FC236}">
                  <a16:creationId xmlns:a16="http://schemas.microsoft.com/office/drawing/2014/main" id="{FD487A40-E958-4C5B-BFDB-9076FDC8FD78}"/>
                </a:ext>
              </a:extLst>
            </p:cNvPr>
            <p:cNvSpPr/>
            <p:nvPr/>
          </p:nvSpPr>
          <p:spPr>
            <a:xfrm>
              <a:off x="8616950" y="3761317"/>
              <a:ext cx="1192447" cy="463966"/>
            </a:xfrm>
            <a:custGeom>
              <a:avLst/>
              <a:gdLst>
                <a:gd name="connsiteX0" fmla="*/ 0 w 1192447"/>
                <a:gd name="connsiteY0" fmla="*/ 0 h 463966"/>
                <a:gd name="connsiteX1" fmla="*/ 67733 w 1192447"/>
                <a:gd name="connsiteY1" fmla="*/ 33866 h 463966"/>
                <a:gd name="connsiteX2" fmla="*/ 1151467 w 1192447"/>
                <a:gd name="connsiteY2" fmla="*/ 448733 h 463966"/>
                <a:gd name="connsiteX3" fmla="*/ 982133 w 1192447"/>
                <a:gd name="connsiteY3" fmla="*/ 381000 h 463966"/>
                <a:gd name="connsiteX4" fmla="*/ 336550 w 1192447"/>
                <a:gd name="connsiteY4" fmla="*/ 114300 h 463966"/>
                <a:gd name="connsiteX5" fmla="*/ 0 w 1192447"/>
                <a:gd name="connsiteY5" fmla="*/ 0 h 463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92447" h="463966">
                  <a:moveTo>
                    <a:pt x="0" y="0"/>
                  </a:moveTo>
                  <a:lnTo>
                    <a:pt x="67733" y="33866"/>
                  </a:lnTo>
                  <a:lnTo>
                    <a:pt x="1151467" y="448733"/>
                  </a:lnTo>
                  <a:cubicBezTo>
                    <a:pt x="1303867" y="506589"/>
                    <a:pt x="982133" y="381000"/>
                    <a:pt x="982133" y="381000"/>
                  </a:cubicBezTo>
                  <a:lnTo>
                    <a:pt x="336550" y="114300"/>
                  </a:lnTo>
                  <a:cubicBezTo>
                    <a:pt x="168628" y="47625"/>
                    <a:pt x="71614" y="14287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2" name="フリーフォーム: 図形 1511">
              <a:extLst>
                <a:ext uri="{FF2B5EF4-FFF2-40B4-BE49-F238E27FC236}">
                  <a16:creationId xmlns:a16="http://schemas.microsoft.com/office/drawing/2014/main" id="{C1943498-D2FB-4EF1-94DF-667A7A6E2ED3}"/>
                </a:ext>
              </a:extLst>
            </p:cNvPr>
            <p:cNvSpPr/>
            <p:nvPr/>
          </p:nvSpPr>
          <p:spPr>
            <a:xfrm>
              <a:off x="9067811" y="3785997"/>
              <a:ext cx="974906" cy="459445"/>
            </a:xfrm>
            <a:custGeom>
              <a:avLst/>
              <a:gdLst>
                <a:gd name="connsiteX0" fmla="*/ 6339 w 974906"/>
                <a:gd name="connsiteY0" fmla="*/ 4953 h 459445"/>
                <a:gd name="connsiteX1" fmla="*/ 965189 w 974906"/>
                <a:gd name="connsiteY1" fmla="*/ 455803 h 459445"/>
                <a:gd name="connsiteX2" fmla="*/ 495289 w 974906"/>
                <a:gd name="connsiteY2" fmla="*/ 214503 h 459445"/>
                <a:gd name="connsiteX3" fmla="*/ 387339 w 974906"/>
                <a:gd name="connsiteY3" fmla="*/ 157353 h 459445"/>
                <a:gd name="connsiteX4" fmla="*/ 539739 w 974906"/>
                <a:gd name="connsiteY4" fmla="*/ 211328 h 459445"/>
                <a:gd name="connsiteX5" fmla="*/ 6339 w 974906"/>
                <a:gd name="connsiteY5" fmla="*/ 4953 h 45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4906" h="459445">
                  <a:moveTo>
                    <a:pt x="6339" y="4953"/>
                  </a:moveTo>
                  <a:cubicBezTo>
                    <a:pt x="77247" y="45699"/>
                    <a:pt x="883697" y="420878"/>
                    <a:pt x="965189" y="455803"/>
                  </a:cubicBezTo>
                  <a:cubicBezTo>
                    <a:pt x="1046681" y="490728"/>
                    <a:pt x="591597" y="264245"/>
                    <a:pt x="495289" y="214503"/>
                  </a:cubicBezTo>
                  <a:cubicBezTo>
                    <a:pt x="398981" y="164761"/>
                    <a:pt x="379931" y="157882"/>
                    <a:pt x="387339" y="157353"/>
                  </a:cubicBezTo>
                  <a:cubicBezTo>
                    <a:pt x="394747" y="156824"/>
                    <a:pt x="597947" y="235141"/>
                    <a:pt x="539739" y="211328"/>
                  </a:cubicBezTo>
                  <a:cubicBezTo>
                    <a:pt x="481531" y="187515"/>
                    <a:pt x="-64569" y="-35793"/>
                    <a:pt x="6339" y="49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3" name="フリーフォーム: 図形 1512">
              <a:extLst>
                <a:ext uri="{FF2B5EF4-FFF2-40B4-BE49-F238E27FC236}">
                  <a16:creationId xmlns:a16="http://schemas.microsoft.com/office/drawing/2014/main" id="{DB015043-0DF0-4ADB-BA31-70B705FC9BBF}"/>
                </a:ext>
              </a:extLst>
            </p:cNvPr>
            <p:cNvSpPr/>
            <p:nvPr/>
          </p:nvSpPr>
          <p:spPr>
            <a:xfrm>
              <a:off x="10345977" y="4073355"/>
              <a:ext cx="1006363" cy="448315"/>
            </a:xfrm>
            <a:custGeom>
              <a:avLst/>
              <a:gdLst>
                <a:gd name="connsiteX0" fmla="*/ 1348 w 1006363"/>
                <a:gd name="connsiteY0" fmla="*/ 170 h 448315"/>
                <a:gd name="connsiteX1" fmla="*/ 963373 w 1006363"/>
                <a:gd name="connsiteY1" fmla="*/ 419270 h 448315"/>
                <a:gd name="connsiteX2" fmla="*/ 756998 w 1006363"/>
                <a:gd name="connsiteY2" fmla="*/ 368470 h 448315"/>
                <a:gd name="connsiteX3" fmla="*/ 1348 w 1006363"/>
                <a:gd name="connsiteY3" fmla="*/ 170 h 44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363" h="448315">
                  <a:moveTo>
                    <a:pt x="1348" y="170"/>
                  </a:moveTo>
                  <a:cubicBezTo>
                    <a:pt x="35744" y="8637"/>
                    <a:pt x="837431" y="357887"/>
                    <a:pt x="963373" y="419270"/>
                  </a:cubicBezTo>
                  <a:cubicBezTo>
                    <a:pt x="1089315" y="480653"/>
                    <a:pt x="913631" y="435674"/>
                    <a:pt x="756998" y="368470"/>
                  </a:cubicBezTo>
                  <a:cubicBezTo>
                    <a:pt x="600365" y="301266"/>
                    <a:pt x="-33048" y="-8297"/>
                    <a:pt x="1348" y="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4" name="フリーフォーム: 図形 1513">
              <a:extLst>
                <a:ext uri="{FF2B5EF4-FFF2-40B4-BE49-F238E27FC236}">
                  <a16:creationId xmlns:a16="http://schemas.microsoft.com/office/drawing/2014/main" id="{08639E43-69BF-4E79-8DB7-15A77A65F8ED}"/>
                </a:ext>
              </a:extLst>
            </p:cNvPr>
            <p:cNvSpPr/>
            <p:nvPr/>
          </p:nvSpPr>
          <p:spPr>
            <a:xfrm>
              <a:off x="10388023" y="4229309"/>
              <a:ext cx="987460" cy="434353"/>
            </a:xfrm>
            <a:custGeom>
              <a:avLst/>
              <a:gdLst>
                <a:gd name="connsiteX0" fmla="*/ 3752 w 987460"/>
                <a:gd name="connsiteY0" fmla="*/ 2966 h 434353"/>
                <a:gd name="connsiteX1" fmla="*/ 946727 w 987460"/>
                <a:gd name="connsiteY1" fmla="*/ 418891 h 434353"/>
                <a:gd name="connsiteX2" fmla="*/ 829252 w 987460"/>
                <a:gd name="connsiteY2" fmla="*/ 352216 h 434353"/>
                <a:gd name="connsiteX3" fmla="*/ 626052 w 987460"/>
                <a:gd name="connsiteY3" fmla="*/ 237916 h 434353"/>
                <a:gd name="connsiteX4" fmla="*/ 3752 w 987460"/>
                <a:gd name="connsiteY4" fmla="*/ 2966 h 43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460" h="434353">
                  <a:moveTo>
                    <a:pt x="3752" y="2966"/>
                  </a:moveTo>
                  <a:cubicBezTo>
                    <a:pt x="57198" y="33128"/>
                    <a:pt x="809144" y="360683"/>
                    <a:pt x="946727" y="418891"/>
                  </a:cubicBezTo>
                  <a:cubicBezTo>
                    <a:pt x="1084310" y="477099"/>
                    <a:pt x="829252" y="352216"/>
                    <a:pt x="829252" y="352216"/>
                  </a:cubicBezTo>
                  <a:cubicBezTo>
                    <a:pt x="775806" y="322054"/>
                    <a:pt x="768927" y="294537"/>
                    <a:pt x="626052" y="237916"/>
                  </a:cubicBezTo>
                  <a:cubicBezTo>
                    <a:pt x="483177" y="181295"/>
                    <a:pt x="-49694" y="-27196"/>
                    <a:pt x="3752" y="29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5" name="フリーフォーム: 図形 1514">
              <a:extLst>
                <a:ext uri="{FF2B5EF4-FFF2-40B4-BE49-F238E27FC236}">
                  <a16:creationId xmlns:a16="http://schemas.microsoft.com/office/drawing/2014/main" id="{68D82A9B-3A8B-4BE1-BA91-D67A4B3117F8}"/>
                </a:ext>
              </a:extLst>
            </p:cNvPr>
            <p:cNvSpPr/>
            <p:nvPr/>
          </p:nvSpPr>
          <p:spPr>
            <a:xfrm>
              <a:off x="10814050" y="4600575"/>
              <a:ext cx="471482" cy="247597"/>
            </a:xfrm>
            <a:custGeom>
              <a:avLst/>
              <a:gdLst>
                <a:gd name="connsiteX0" fmla="*/ 0 w 471482"/>
                <a:gd name="connsiteY0" fmla="*/ 0 h 247597"/>
                <a:gd name="connsiteX1" fmla="*/ 454025 w 471482"/>
                <a:gd name="connsiteY1" fmla="*/ 244475 h 247597"/>
                <a:gd name="connsiteX2" fmla="*/ 361950 w 471482"/>
                <a:gd name="connsiteY2" fmla="*/ 133350 h 247597"/>
                <a:gd name="connsiteX3" fmla="*/ 212725 w 471482"/>
                <a:gd name="connsiteY3" fmla="*/ 60325 h 247597"/>
                <a:gd name="connsiteX4" fmla="*/ 339725 w 471482"/>
                <a:gd name="connsiteY4" fmla="*/ 98425 h 247597"/>
                <a:gd name="connsiteX5" fmla="*/ 0 w 471482"/>
                <a:gd name="connsiteY5" fmla="*/ 0 h 247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1482" h="247597">
                  <a:moveTo>
                    <a:pt x="0" y="0"/>
                  </a:moveTo>
                  <a:cubicBezTo>
                    <a:pt x="196850" y="111125"/>
                    <a:pt x="393700" y="222250"/>
                    <a:pt x="454025" y="244475"/>
                  </a:cubicBezTo>
                  <a:cubicBezTo>
                    <a:pt x="514350" y="266700"/>
                    <a:pt x="402167" y="164042"/>
                    <a:pt x="361950" y="133350"/>
                  </a:cubicBezTo>
                  <a:cubicBezTo>
                    <a:pt x="321733" y="102658"/>
                    <a:pt x="216429" y="66146"/>
                    <a:pt x="212725" y="60325"/>
                  </a:cubicBezTo>
                  <a:cubicBezTo>
                    <a:pt x="209021" y="54504"/>
                    <a:pt x="339725" y="98425"/>
                    <a:pt x="339725" y="9842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162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超美人じゃん！」「まるで女スパイ」カーリングROC女子代表の“メガネ先輩”が放つ美貌にネット騒然！【北京五輪】 | THE DIGEST" hidden="1">
            <a:extLst>
              <a:ext uri="{FF2B5EF4-FFF2-40B4-BE49-F238E27FC236}">
                <a16:creationId xmlns:a16="http://schemas.microsoft.com/office/drawing/2014/main" id="{2887C13C-E566-449F-90E9-05205C85F3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2" t="1829" r="6451" b="12757"/>
          <a:stretch/>
        </p:blipFill>
        <p:spPr bwMode="auto">
          <a:xfrm>
            <a:off x="989610" y="0"/>
            <a:ext cx="10212779" cy="6858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grpSp>
        <p:nvGrpSpPr>
          <p:cNvPr id="1529" name="グループ化 1528">
            <a:extLst>
              <a:ext uri="{FF2B5EF4-FFF2-40B4-BE49-F238E27FC236}">
                <a16:creationId xmlns:a16="http://schemas.microsoft.com/office/drawing/2014/main" id="{76128303-AFE6-45DF-8FDA-1C384A496904}"/>
              </a:ext>
            </a:extLst>
          </p:cNvPr>
          <p:cNvGrpSpPr/>
          <p:nvPr/>
        </p:nvGrpSpPr>
        <p:grpSpPr>
          <a:xfrm>
            <a:off x="1952588" y="4130298"/>
            <a:ext cx="3458202" cy="2591452"/>
            <a:chOff x="1952588" y="4130298"/>
            <a:chExt cx="3458202" cy="2591452"/>
          </a:xfrm>
        </p:grpSpPr>
        <p:sp>
          <p:nvSpPr>
            <p:cNvPr id="1480" name="フリーフォーム: 図形 1479">
              <a:extLst>
                <a:ext uri="{FF2B5EF4-FFF2-40B4-BE49-F238E27FC236}">
                  <a16:creationId xmlns:a16="http://schemas.microsoft.com/office/drawing/2014/main" id="{E70CDC4B-307F-4F3F-AFC2-5D5569FC3CB2}"/>
                </a:ext>
              </a:extLst>
            </p:cNvPr>
            <p:cNvSpPr/>
            <p:nvPr/>
          </p:nvSpPr>
          <p:spPr>
            <a:xfrm>
              <a:off x="3125788" y="4130298"/>
              <a:ext cx="858361" cy="167065"/>
            </a:xfrm>
            <a:custGeom>
              <a:avLst/>
              <a:gdLst>
                <a:gd name="connsiteX0" fmla="*/ 0 w 858361"/>
                <a:gd name="connsiteY0" fmla="*/ 167065 h 167065"/>
                <a:gd name="connsiteX1" fmla="*/ 176212 w 858361"/>
                <a:gd name="connsiteY1" fmla="*/ 41652 h 167065"/>
                <a:gd name="connsiteX2" fmla="*/ 822325 w 858361"/>
                <a:gd name="connsiteY2" fmla="*/ 95627 h 167065"/>
                <a:gd name="connsiteX3" fmla="*/ 725487 w 858361"/>
                <a:gd name="connsiteY3" fmla="*/ 68640 h 167065"/>
                <a:gd name="connsiteX4" fmla="*/ 301625 w 858361"/>
                <a:gd name="connsiteY4" fmla="*/ 1965 h 167065"/>
                <a:gd name="connsiteX5" fmla="*/ 0 w 858361"/>
                <a:gd name="connsiteY5" fmla="*/ 167065 h 167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8361" h="167065">
                  <a:moveTo>
                    <a:pt x="0" y="167065"/>
                  </a:moveTo>
                  <a:cubicBezTo>
                    <a:pt x="19579" y="110311"/>
                    <a:pt x="39158" y="53558"/>
                    <a:pt x="176212" y="41652"/>
                  </a:cubicBezTo>
                  <a:lnTo>
                    <a:pt x="822325" y="95627"/>
                  </a:lnTo>
                  <a:cubicBezTo>
                    <a:pt x="913871" y="100125"/>
                    <a:pt x="812270" y="84250"/>
                    <a:pt x="725487" y="68640"/>
                  </a:cubicBezTo>
                  <a:cubicBezTo>
                    <a:pt x="638704" y="53030"/>
                    <a:pt x="423333" y="-12058"/>
                    <a:pt x="301625" y="1965"/>
                  </a:cubicBezTo>
                  <a:cubicBezTo>
                    <a:pt x="179917" y="15988"/>
                    <a:pt x="87577" y="84382"/>
                    <a:pt x="0" y="1670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1" name="フリーフォーム: 図形 1480">
              <a:extLst>
                <a:ext uri="{FF2B5EF4-FFF2-40B4-BE49-F238E27FC236}">
                  <a16:creationId xmlns:a16="http://schemas.microsoft.com/office/drawing/2014/main" id="{47518A36-F095-4778-901B-5DD92DAE7070}"/>
                </a:ext>
              </a:extLst>
            </p:cNvPr>
            <p:cNvSpPr/>
            <p:nvPr/>
          </p:nvSpPr>
          <p:spPr>
            <a:xfrm>
              <a:off x="3134623" y="4242055"/>
              <a:ext cx="783199" cy="148657"/>
            </a:xfrm>
            <a:custGeom>
              <a:avLst/>
              <a:gdLst>
                <a:gd name="connsiteX0" fmla="*/ 13390 w 783199"/>
                <a:gd name="connsiteY0" fmla="*/ 56895 h 148657"/>
                <a:gd name="connsiteX1" fmla="*/ 346765 w 783199"/>
                <a:gd name="connsiteY1" fmla="*/ 10858 h 148657"/>
                <a:gd name="connsiteX2" fmla="*/ 661090 w 783199"/>
                <a:gd name="connsiteY2" fmla="*/ 58483 h 148657"/>
                <a:gd name="connsiteX3" fmla="*/ 781740 w 783199"/>
                <a:gd name="connsiteY3" fmla="*/ 147383 h 148657"/>
                <a:gd name="connsiteX4" fmla="*/ 715065 w 783199"/>
                <a:gd name="connsiteY4" fmla="*/ 104520 h 148657"/>
                <a:gd name="connsiteX5" fmla="*/ 530915 w 783199"/>
                <a:gd name="connsiteY5" fmla="*/ 15620 h 148657"/>
                <a:gd name="connsiteX6" fmla="*/ 391215 w 783199"/>
                <a:gd name="connsiteY6" fmla="*/ 1333 h 148657"/>
                <a:gd name="connsiteX7" fmla="*/ 99115 w 783199"/>
                <a:gd name="connsiteY7" fmla="*/ 31495 h 148657"/>
                <a:gd name="connsiteX8" fmla="*/ 13390 w 783199"/>
                <a:gd name="connsiteY8" fmla="*/ 56895 h 148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199" h="148657">
                  <a:moveTo>
                    <a:pt x="13390" y="56895"/>
                  </a:moveTo>
                  <a:cubicBezTo>
                    <a:pt x="54665" y="53455"/>
                    <a:pt x="238815" y="10593"/>
                    <a:pt x="346765" y="10858"/>
                  </a:cubicBezTo>
                  <a:cubicBezTo>
                    <a:pt x="454715" y="11123"/>
                    <a:pt x="588594" y="35729"/>
                    <a:pt x="661090" y="58483"/>
                  </a:cubicBezTo>
                  <a:cubicBezTo>
                    <a:pt x="733586" y="81237"/>
                    <a:pt x="772744" y="139710"/>
                    <a:pt x="781740" y="147383"/>
                  </a:cubicBezTo>
                  <a:cubicBezTo>
                    <a:pt x="790736" y="155056"/>
                    <a:pt x="756869" y="126480"/>
                    <a:pt x="715065" y="104520"/>
                  </a:cubicBezTo>
                  <a:cubicBezTo>
                    <a:pt x="673261" y="82560"/>
                    <a:pt x="584890" y="32818"/>
                    <a:pt x="530915" y="15620"/>
                  </a:cubicBezTo>
                  <a:cubicBezTo>
                    <a:pt x="476940" y="-1578"/>
                    <a:pt x="463182" y="-1313"/>
                    <a:pt x="391215" y="1333"/>
                  </a:cubicBezTo>
                  <a:cubicBezTo>
                    <a:pt x="319248" y="3979"/>
                    <a:pt x="164732" y="20382"/>
                    <a:pt x="99115" y="31495"/>
                  </a:cubicBezTo>
                  <a:cubicBezTo>
                    <a:pt x="33498" y="42608"/>
                    <a:pt x="-27885" y="60335"/>
                    <a:pt x="13390" y="568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2" name="フリーフォーム: 図形 1481">
              <a:extLst>
                <a:ext uri="{FF2B5EF4-FFF2-40B4-BE49-F238E27FC236}">
                  <a16:creationId xmlns:a16="http://schemas.microsoft.com/office/drawing/2014/main" id="{0900EA5F-D14A-4B29-823C-929119363058}"/>
                </a:ext>
              </a:extLst>
            </p:cNvPr>
            <p:cNvSpPr/>
            <p:nvPr/>
          </p:nvSpPr>
          <p:spPr>
            <a:xfrm>
              <a:off x="3812448" y="4213461"/>
              <a:ext cx="342095" cy="171259"/>
            </a:xfrm>
            <a:custGeom>
              <a:avLst/>
              <a:gdLst>
                <a:gd name="connsiteX0" fmla="*/ 727 w 342095"/>
                <a:gd name="connsiteY0" fmla="*/ 2939 h 171259"/>
                <a:gd name="connsiteX1" fmla="*/ 227740 w 342095"/>
                <a:gd name="connsiteY1" fmla="*/ 115652 h 171259"/>
                <a:gd name="connsiteX2" fmla="*/ 169002 w 342095"/>
                <a:gd name="connsiteY2" fmla="*/ 52152 h 171259"/>
                <a:gd name="connsiteX3" fmla="*/ 342040 w 342095"/>
                <a:gd name="connsiteY3" fmla="*/ 171214 h 171259"/>
                <a:gd name="connsiteX4" fmla="*/ 148365 w 342095"/>
                <a:gd name="connsiteY4" fmla="*/ 36277 h 171259"/>
                <a:gd name="connsiteX5" fmla="*/ 195990 w 342095"/>
                <a:gd name="connsiteY5" fmla="*/ 101364 h 171259"/>
                <a:gd name="connsiteX6" fmla="*/ 195990 w 342095"/>
                <a:gd name="connsiteY6" fmla="*/ 148989 h 171259"/>
                <a:gd name="connsiteX7" fmla="*/ 156302 w 342095"/>
                <a:gd name="connsiteY7" fmla="*/ 42627 h 171259"/>
                <a:gd name="connsiteX8" fmla="*/ 727 w 342095"/>
                <a:gd name="connsiteY8" fmla="*/ 2939 h 17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095" h="171259">
                  <a:moveTo>
                    <a:pt x="727" y="2939"/>
                  </a:moveTo>
                  <a:cubicBezTo>
                    <a:pt x="12633" y="15110"/>
                    <a:pt x="199694" y="107450"/>
                    <a:pt x="227740" y="115652"/>
                  </a:cubicBezTo>
                  <a:cubicBezTo>
                    <a:pt x="255786" y="123854"/>
                    <a:pt x="149952" y="42892"/>
                    <a:pt x="169002" y="52152"/>
                  </a:cubicBezTo>
                  <a:cubicBezTo>
                    <a:pt x="188052" y="61412"/>
                    <a:pt x="345480" y="173860"/>
                    <a:pt x="342040" y="171214"/>
                  </a:cubicBezTo>
                  <a:cubicBezTo>
                    <a:pt x="338600" y="168568"/>
                    <a:pt x="172707" y="47919"/>
                    <a:pt x="148365" y="36277"/>
                  </a:cubicBezTo>
                  <a:cubicBezTo>
                    <a:pt x="124023" y="24635"/>
                    <a:pt x="188053" y="82579"/>
                    <a:pt x="195990" y="101364"/>
                  </a:cubicBezTo>
                  <a:cubicBezTo>
                    <a:pt x="203927" y="120149"/>
                    <a:pt x="202605" y="158779"/>
                    <a:pt x="195990" y="148989"/>
                  </a:cubicBezTo>
                  <a:cubicBezTo>
                    <a:pt x="189375" y="139200"/>
                    <a:pt x="185935" y="66439"/>
                    <a:pt x="156302" y="42627"/>
                  </a:cubicBezTo>
                  <a:cubicBezTo>
                    <a:pt x="126669" y="18815"/>
                    <a:pt x="-11179" y="-9232"/>
                    <a:pt x="727" y="29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3" name="フリーフォーム: 図形 1482">
              <a:extLst>
                <a:ext uri="{FF2B5EF4-FFF2-40B4-BE49-F238E27FC236}">
                  <a16:creationId xmlns:a16="http://schemas.microsoft.com/office/drawing/2014/main" id="{4B7CA2AE-2D18-43F7-AD2F-DCB5B8D420B6}"/>
                </a:ext>
              </a:extLst>
            </p:cNvPr>
            <p:cNvSpPr/>
            <p:nvPr/>
          </p:nvSpPr>
          <p:spPr>
            <a:xfrm>
              <a:off x="3157286" y="4303602"/>
              <a:ext cx="711042" cy="158861"/>
            </a:xfrm>
            <a:custGeom>
              <a:avLst/>
              <a:gdLst>
                <a:gd name="connsiteX0" fmla="*/ 252 w 711042"/>
                <a:gd name="connsiteY0" fmla="*/ 111 h 158861"/>
                <a:gd name="connsiteX1" fmla="*/ 212977 w 711042"/>
                <a:gd name="connsiteY1" fmla="*/ 136636 h 158861"/>
                <a:gd name="connsiteX2" fmla="*/ 330452 w 711042"/>
                <a:gd name="connsiteY2" fmla="*/ 84248 h 158861"/>
                <a:gd name="connsiteX3" fmla="*/ 524127 w 711042"/>
                <a:gd name="connsiteY3" fmla="*/ 77898 h 158861"/>
                <a:gd name="connsiteX4" fmla="*/ 708277 w 711042"/>
                <a:gd name="connsiteY4" fmla="*/ 158861 h 158861"/>
                <a:gd name="connsiteX5" fmla="*/ 608264 w 711042"/>
                <a:gd name="connsiteY5" fmla="*/ 76311 h 158861"/>
                <a:gd name="connsiteX6" fmla="*/ 265364 w 711042"/>
                <a:gd name="connsiteY6" fmla="*/ 84248 h 158861"/>
                <a:gd name="connsiteX7" fmla="*/ 171702 w 711042"/>
                <a:gd name="connsiteY7" fmla="*/ 112823 h 158861"/>
                <a:gd name="connsiteX8" fmla="*/ 252 w 711042"/>
                <a:gd name="connsiteY8" fmla="*/ 111 h 15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1042" h="158861">
                  <a:moveTo>
                    <a:pt x="252" y="111"/>
                  </a:moveTo>
                  <a:cubicBezTo>
                    <a:pt x="7131" y="4080"/>
                    <a:pt x="157944" y="122613"/>
                    <a:pt x="212977" y="136636"/>
                  </a:cubicBezTo>
                  <a:cubicBezTo>
                    <a:pt x="268010" y="150659"/>
                    <a:pt x="278594" y="94038"/>
                    <a:pt x="330452" y="84248"/>
                  </a:cubicBezTo>
                  <a:cubicBezTo>
                    <a:pt x="382310" y="74458"/>
                    <a:pt x="461156" y="65463"/>
                    <a:pt x="524127" y="77898"/>
                  </a:cubicBezTo>
                  <a:cubicBezTo>
                    <a:pt x="587098" y="90333"/>
                    <a:pt x="694254" y="159125"/>
                    <a:pt x="708277" y="158861"/>
                  </a:cubicBezTo>
                  <a:cubicBezTo>
                    <a:pt x="722300" y="158597"/>
                    <a:pt x="682083" y="88747"/>
                    <a:pt x="608264" y="76311"/>
                  </a:cubicBezTo>
                  <a:cubicBezTo>
                    <a:pt x="534445" y="63876"/>
                    <a:pt x="338124" y="78163"/>
                    <a:pt x="265364" y="84248"/>
                  </a:cubicBezTo>
                  <a:cubicBezTo>
                    <a:pt x="192604" y="90333"/>
                    <a:pt x="214300" y="126581"/>
                    <a:pt x="171702" y="112823"/>
                  </a:cubicBezTo>
                  <a:cubicBezTo>
                    <a:pt x="129104" y="99065"/>
                    <a:pt x="-6627" y="-3858"/>
                    <a:pt x="252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4" name="フリーフォーム: 図形 1483">
              <a:extLst>
                <a:ext uri="{FF2B5EF4-FFF2-40B4-BE49-F238E27FC236}">
                  <a16:creationId xmlns:a16="http://schemas.microsoft.com/office/drawing/2014/main" id="{AC0C7727-57FE-4960-BFC8-742B53C887EC}"/>
                </a:ext>
              </a:extLst>
            </p:cNvPr>
            <p:cNvSpPr/>
            <p:nvPr/>
          </p:nvSpPr>
          <p:spPr>
            <a:xfrm>
              <a:off x="3137785" y="4298946"/>
              <a:ext cx="585848" cy="147935"/>
            </a:xfrm>
            <a:custGeom>
              <a:avLst/>
              <a:gdLst>
                <a:gd name="connsiteX0" fmla="*/ 703 w 585848"/>
                <a:gd name="connsiteY0" fmla="*/ 4 h 147935"/>
                <a:gd name="connsiteX1" fmla="*/ 95953 w 585848"/>
                <a:gd name="connsiteY1" fmla="*/ 125417 h 147935"/>
                <a:gd name="connsiteX2" fmla="*/ 302328 w 585848"/>
                <a:gd name="connsiteY2" fmla="*/ 146054 h 147935"/>
                <a:gd name="connsiteX3" fmla="*/ 584903 w 585848"/>
                <a:gd name="connsiteY3" fmla="*/ 146054 h 147935"/>
                <a:gd name="connsiteX4" fmla="*/ 384878 w 585848"/>
                <a:gd name="connsiteY4" fmla="*/ 146054 h 147935"/>
                <a:gd name="connsiteX5" fmla="*/ 140403 w 585848"/>
                <a:gd name="connsiteY5" fmla="*/ 120654 h 147935"/>
                <a:gd name="connsiteX6" fmla="*/ 703 w 585848"/>
                <a:gd name="connsiteY6" fmla="*/ 4 h 147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5848" h="147935">
                  <a:moveTo>
                    <a:pt x="703" y="4"/>
                  </a:moveTo>
                  <a:cubicBezTo>
                    <a:pt x="-6705" y="798"/>
                    <a:pt x="45682" y="101075"/>
                    <a:pt x="95953" y="125417"/>
                  </a:cubicBezTo>
                  <a:cubicBezTo>
                    <a:pt x="146224" y="149759"/>
                    <a:pt x="220836" y="142615"/>
                    <a:pt x="302328" y="146054"/>
                  </a:cubicBezTo>
                  <a:cubicBezTo>
                    <a:pt x="383820" y="149493"/>
                    <a:pt x="584903" y="146054"/>
                    <a:pt x="584903" y="146054"/>
                  </a:cubicBezTo>
                  <a:cubicBezTo>
                    <a:pt x="598661" y="146054"/>
                    <a:pt x="458961" y="150287"/>
                    <a:pt x="384878" y="146054"/>
                  </a:cubicBezTo>
                  <a:cubicBezTo>
                    <a:pt x="310795" y="141821"/>
                    <a:pt x="202051" y="141821"/>
                    <a:pt x="140403" y="120654"/>
                  </a:cubicBezTo>
                  <a:cubicBezTo>
                    <a:pt x="78755" y="99487"/>
                    <a:pt x="8111" y="-790"/>
                    <a:pt x="703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5" name="フリーフォーム: 図形 1484">
              <a:extLst>
                <a:ext uri="{FF2B5EF4-FFF2-40B4-BE49-F238E27FC236}">
                  <a16:creationId xmlns:a16="http://schemas.microsoft.com/office/drawing/2014/main" id="{112234D3-D27B-48E9-A32E-221FC1688F65}"/>
                </a:ext>
              </a:extLst>
            </p:cNvPr>
            <p:cNvSpPr/>
            <p:nvPr/>
          </p:nvSpPr>
          <p:spPr>
            <a:xfrm>
              <a:off x="3122338" y="4308278"/>
              <a:ext cx="766466" cy="246090"/>
            </a:xfrm>
            <a:custGeom>
              <a:avLst/>
              <a:gdLst>
                <a:gd name="connsiteX0" fmla="*/ 275 w 766466"/>
                <a:gd name="connsiteY0" fmla="*/ 197 h 246090"/>
                <a:gd name="connsiteX1" fmla="*/ 100287 w 766466"/>
                <a:gd name="connsiteY1" fmla="*/ 146247 h 246090"/>
                <a:gd name="connsiteX2" fmla="*/ 281262 w 766466"/>
                <a:gd name="connsiteY2" fmla="*/ 163710 h 246090"/>
                <a:gd name="connsiteX3" fmla="*/ 536850 w 766466"/>
                <a:gd name="connsiteY3" fmla="*/ 173235 h 246090"/>
                <a:gd name="connsiteX4" fmla="*/ 714650 w 766466"/>
                <a:gd name="connsiteY4" fmla="*/ 147835 h 246090"/>
                <a:gd name="connsiteX5" fmla="*/ 762275 w 766466"/>
                <a:gd name="connsiteY5" fmla="*/ 244672 h 246090"/>
                <a:gd name="connsiteX6" fmla="*/ 743225 w 766466"/>
                <a:gd name="connsiteY6" fmla="*/ 204985 h 246090"/>
                <a:gd name="connsiteX7" fmla="*/ 578125 w 766466"/>
                <a:gd name="connsiteY7" fmla="*/ 197047 h 246090"/>
                <a:gd name="connsiteX8" fmla="*/ 249512 w 766466"/>
                <a:gd name="connsiteY8" fmla="*/ 179585 h 246090"/>
                <a:gd name="connsiteX9" fmla="*/ 489225 w 766466"/>
                <a:gd name="connsiteY9" fmla="*/ 189110 h 246090"/>
                <a:gd name="connsiteX10" fmla="*/ 128862 w 766466"/>
                <a:gd name="connsiteY10" fmla="*/ 181172 h 246090"/>
                <a:gd name="connsiteX11" fmla="*/ 275 w 766466"/>
                <a:gd name="connsiteY11" fmla="*/ 197 h 246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6466" h="246090">
                  <a:moveTo>
                    <a:pt x="275" y="197"/>
                  </a:moveTo>
                  <a:cubicBezTo>
                    <a:pt x="-4487" y="-5624"/>
                    <a:pt x="53456" y="118995"/>
                    <a:pt x="100287" y="146247"/>
                  </a:cubicBezTo>
                  <a:cubicBezTo>
                    <a:pt x="147118" y="173499"/>
                    <a:pt x="208502" y="159212"/>
                    <a:pt x="281262" y="163710"/>
                  </a:cubicBezTo>
                  <a:cubicBezTo>
                    <a:pt x="354023" y="168208"/>
                    <a:pt x="464619" y="175881"/>
                    <a:pt x="536850" y="173235"/>
                  </a:cubicBezTo>
                  <a:cubicBezTo>
                    <a:pt x="609081" y="170589"/>
                    <a:pt x="677079" y="135929"/>
                    <a:pt x="714650" y="147835"/>
                  </a:cubicBezTo>
                  <a:cubicBezTo>
                    <a:pt x="752221" y="159741"/>
                    <a:pt x="757512" y="235147"/>
                    <a:pt x="762275" y="244672"/>
                  </a:cubicBezTo>
                  <a:cubicBezTo>
                    <a:pt x="767038" y="254197"/>
                    <a:pt x="773917" y="212922"/>
                    <a:pt x="743225" y="204985"/>
                  </a:cubicBezTo>
                  <a:cubicBezTo>
                    <a:pt x="712533" y="197048"/>
                    <a:pt x="578125" y="197047"/>
                    <a:pt x="578125" y="197047"/>
                  </a:cubicBezTo>
                  <a:lnTo>
                    <a:pt x="249512" y="179585"/>
                  </a:lnTo>
                  <a:cubicBezTo>
                    <a:pt x="234695" y="178262"/>
                    <a:pt x="489225" y="189110"/>
                    <a:pt x="489225" y="189110"/>
                  </a:cubicBezTo>
                  <a:cubicBezTo>
                    <a:pt x="469117" y="189375"/>
                    <a:pt x="208237" y="208424"/>
                    <a:pt x="128862" y="181172"/>
                  </a:cubicBezTo>
                  <a:cubicBezTo>
                    <a:pt x="49487" y="153920"/>
                    <a:pt x="5037" y="6018"/>
                    <a:pt x="275" y="1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6" name="フリーフォーム: 図形 1485">
              <a:extLst>
                <a:ext uri="{FF2B5EF4-FFF2-40B4-BE49-F238E27FC236}">
                  <a16:creationId xmlns:a16="http://schemas.microsoft.com/office/drawing/2014/main" id="{21C06D5A-890B-4991-95DB-8D6C424DEDD1}"/>
                </a:ext>
              </a:extLst>
            </p:cNvPr>
            <p:cNvSpPr/>
            <p:nvPr/>
          </p:nvSpPr>
          <p:spPr>
            <a:xfrm>
              <a:off x="3884577" y="4216815"/>
              <a:ext cx="331255" cy="261534"/>
            </a:xfrm>
            <a:custGeom>
              <a:avLst/>
              <a:gdLst>
                <a:gd name="connsiteX0" fmla="*/ 36 w 331255"/>
                <a:gd name="connsiteY0" fmla="*/ 1173 h 261534"/>
                <a:gd name="connsiteX1" fmla="*/ 165136 w 331255"/>
                <a:gd name="connsiteY1" fmla="*/ 66260 h 261534"/>
                <a:gd name="connsiteX2" fmla="*/ 323886 w 331255"/>
                <a:gd name="connsiteY2" fmla="*/ 256760 h 261534"/>
                <a:gd name="connsiteX3" fmla="*/ 296898 w 331255"/>
                <a:gd name="connsiteY3" fmla="*/ 194848 h 261534"/>
                <a:gd name="connsiteX4" fmla="*/ 225461 w 331255"/>
                <a:gd name="connsiteY4" fmla="*/ 93248 h 261534"/>
                <a:gd name="connsiteX5" fmla="*/ 150848 w 331255"/>
                <a:gd name="connsiteY5" fmla="*/ 29748 h 261534"/>
                <a:gd name="connsiteX6" fmla="*/ 36 w 331255"/>
                <a:gd name="connsiteY6" fmla="*/ 1173 h 26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255" h="261534">
                  <a:moveTo>
                    <a:pt x="36" y="1173"/>
                  </a:moveTo>
                  <a:cubicBezTo>
                    <a:pt x="2417" y="7258"/>
                    <a:pt x="111161" y="23662"/>
                    <a:pt x="165136" y="66260"/>
                  </a:cubicBezTo>
                  <a:cubicBezTo>
                    <a:pt x="219111" y="108858"/>
                    <a:pt x="301926" y="235329"/>
                    <a:pt x="323886" y="256760"/>
                  </a:cubicBezTo>
                  <a:cubicBezTo>
                    <a:pt x="345846" y="278191"/>
                    <a:pt x="313302" y="222100"/>
                    <a:pt x="296898" y="194848"/>
                  </a:cubicBezTo>
                  <a:cubicBezTo>
                    <a:pt x="280494" y="167596"/>
                    <a:pt x="249803" y="120765"/>
                    <a:pt x="225461" y="93248"/>
                  </a:cubicBezTo>
                  <a:cubicBezTo>
                    <a:pt x="201119" y="65731"/>
                    <a:pt x="190006" y="45623"/>
                    <a:pt x="150848" y="29748"/>
                  </a:cubicBezTo>
                  <a:cubicBezTo>
                    <a:pt x="111690" y="13873"/>
                    <a:pt x="-2345" y="-4912"/>
                    <a:pt x="36" y="1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7" name="フリーフォーム: 図形 1486">
              <a:extLst>
                <a:ext uri="{FF2B5EF4-FFF2-40B4-BE49-F238E27FC236}">
                  <a16:creationId xmlns:a16="http://schemas.microsoft.com/office/drawing/2014/main" id="{AE2DC257-2DC0-4FD9-A6EC-2FF71D8AF949}"/>
                </a:ext>
              </a:extLst>
            </p:cNvPr>
            <p:cNvSpPr/>
            <p:nvPr/>
          </p:nvSpPr>
          <p:spPr>
            <a:xfrm>
              <a:off x="3844492" y="4363606"/>
              <a:ext cx="419932" cy="293124"/>
            </a:xfrm>
            <a:custGeom>
              <a:avLst/>
              <a:gdLst>
                <a:gd name="connsiteX0" fmla="*/ 433 w 419932"/>
                <a:gd name="connsiteY0" fmla="*/ 292532 h 293124"/>
                <a:gd name="connsiteX1" fmla="*/ 11546 w 419932"/>
                <a:gd name="connsiteY1" fmla="*/ 125844 h 293124"/>
                <a:gd name="connsiteX2" fmla="*/ 33771 w 419932"/>
                <a:gd name="connsiteY2" fmla="*/ 70282 h 293124"/>
                <a:gd name="connsiteX3" fmla="*/ 227446 w 419932"/>
                <a:gd name="connsiteY3" fmla="*/ 2019 h 293124"/>
                <a:gd name="connsiteX4" fmla="*/ 284596 w 419932"/>
                <a:gd name="connsiteY4" fmla="*/ 29007 h 293124"/>
                <a:gd name="connsiteX5" fmla="*/ 413183 w 419932"/>
                <a:gd name="connsiteY5" fmla="*/ 138544 h 293124"/>
                <a:gd name="connsiteX6" fmla="*/ 390958 w 419932"/>
                <a:gd name="connsiteY6" fmla="*/ 114732 h 293124"/>
                <a:gd name="connsiteX7" fmla="*/ 297296 w 419932"/>
                <a:gd name="connsiteY7" fmla="*/ 5194 h 293124"/>
                <a:gd name="connsiteX8" fmla="*/ 143308 w 419932"/>
                <a:gd name="connsiteY8" fmla="*/ 44882 h 293124"/>
                <a:gd name="connsiteX9" fmla="*/ 65521 w 419932"/>
                <a:gd name="connsiteY9" fmla="*/ 84569 h 293124"/>
                <a:gd name="connsiteX10" fmla="*/ 51233 w 419932"/>
                <a:gd name="connsiteY10" fmla="*/ 130607 h 293124"/>
                <a:gd name="connsiteX11" fmla="*/ 35358 w 419932"/>
                <a:gd name="connsiteY11" fmla="*/ 165532 h 293124"/>
                <a:gd name="connsiteX12" fmla="*/ 25833 w 419932"/>
                <a:gd name="connsiteY12" fmla="*/ 181407 h 293124"/>
                <a:gd name="connsiteX13" fmla="*/ 433 w 419932"/>
                <a:gd name="connsiteY13" fmla="*/ 292532 h 293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9932" h="293124">
                  <a:moveTo>
                    <a:pt x="433" y="292532"/>
                  </a:moveTo>
                  <a:cubicBezTo>
                    <a:pt x="-1948" y="283271"/>
                    <a:pt x="5990" y="162886"/>
                    <a:pt x="11546" y="125844"/>
                  </a:cubicBezTo>
                  <a:cubicBezTo>
                    <a:pt x="17102" y="88802"/>
                    <a:pt x="-2212" y="90919"/>
                    <a:pt x="33771" y="70282"/>
                  </a:cubicBezTo>
                  <a:cubicBezTo>
                    <a:pt x="69754" y="49645"/>
                    <a:pt x="185642" y="8898"/>
                    <a:pt x="227446" y="2019"/>
                  </a:cubicBezTo>
                  <a:cubicBezTo>
                    <a:pt x="269250" y="-4860"/>
                    <a:pt x="253640" y="6253"/>
                    <a:pt x="284596" y="29007"/>
                  </a:cubicBezTo>
                  <a:cubicBezTo>
                    <a:pt x="315552" y="51761"/>
                    <a:pt x="395456" y="124256"/>
                    <a:pt x="413183" y="138544"/>
                  </a:cubicBezTo>
                  <a:cubicBezTo>
                    <a:pt x="430910" y="152831"/>
                    <a:pt x="410272" y="136957"/>
                    <a:pt x="390958" y="114732"/>
                  </a:cubicBezTo>
                  <a:cubicBezTo>
                    <a:pt x="371644" y="92507"/>
                    <a:pt x="338571" y="16836"/>
                    <a:pt x="297296" y="5194"/>
                  </a:cubicBezTo>
                  <a:cubicBezTo>
                    <a:pt x="256021" y="-6448"/>
                    <a:pt x="181937" y="31653"/>
                    <a:pt x="143308" y="44882"/>
                  </a:cubicBezTo>
                  <a:cubicBezTo>
                    <a:pt x="104679" y="58111"/>
                    <a:pt x="80867" y="70281"/>
                    <a:pt x="65521" y="84569"/>
                  </a:cubicBezTo>
                  <a:cubicBezTo>
                    <a:pt x="50175" y="98856"/>
                    <a:pt x="56260" y="117113"/>
                    <a:pt x="51233" y="130607"/>
                  </a:cubicBezTo>
                  <a:cubicBezTo>
                    <a:pt x="46206" y="144101"/>
                    <a:pt x="39591" y="157065"/>
                    <a:pt x="35358" y="165532"/>
                  </a:cubicBezTo>
                  <a:cubicBezTo>
                    <a:pt x="31125" y="173999"/>
                    <a:pt x="31389" y="163151"/>
                    <a:pt x="25833" y="181407"/>
                  </a:cubicBezTo>
                  <a:cubicBezTo>
                    <a:pt x="20277" y="199663"/>
                    <a:pt x="2814" y="301793"/>
                    <a:pt x="433" y="292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8" name="フリーフォーム: 図形 1487">
              <a:extLst>
                <a:ext uri="{FF2B5EF4-FFF2-40B4-BE49-F238E27FC236}">
                  <a16:creationId xmlns:a16="http://schemas.microsoft.com/office/drawing/2014/main" id="{934ECC6D-9102-46D1-8314-094DEC5BB036}"/>
                </a:ext>
              </a:extLst>
            </p:cNvPr>
            <p:cNvSpPr/>
            <p:nvPr/>
          </p:nvSpPr>
          <p:spPr>
            <a:xfrm>
              <a:off x="3922922" y="4469624"/>
              <a:ext cx="357622" cy="157943"/>
            </a:xfrm>
            <a:custGeom>
              <a:avLst/>
              <a:gdLst>
                <a:gd name="connsiteX0" fmla="*/ 7728 w 357622"/>
                <a:gd name="connsiteY0" fmla="*/ 157939 h 157943"/>
                <a:gd name="connsiteX1" fmla="*/ 9316 w 357622"/>
                <a:gd name="connsiteY1" fmla="*/ 37289 h 157943"/>
                <a:gd name="connsiteX2" fmla="*/ 104566 w 357622"/>
                <a:gd name="connsiteY2" fmla="*/ 27764 h 157943"/>
                <a:gd name="connsiteX3" fmla="*/ 269666 w 357622"/>
                <a:gd name="connsiteY3" fmla="*/ 10301 h 157943"/>
                <a:gd name="connsiteX4" fmla="*/ 356978 w 357622"/>
                <a:gd name="connsiteY4" fmla="*/ 110314 h 157943"/>
                <a:gd name="connsiteX5" fmla="*/ 304591 w 357622"/>
                <a:gd name="connsiteY5" fmla="*/ 3951 h 157943"/>
                <a:gd name="connsiteX6" fmla="*/ 217278 w 357622"/>
                <a:gd name="connsiteY6" fmla="*/ 24589 h 157943"/>
                <a:gd name="connsiteX7" fmla="*/ 45828 w 357622"/>
                <a:gd name="connsiteY7" fmla="*/ 42051 h 157943"/>
                <a:gd name="connsiteX8" fmla="*/ 7728 w 357622"/>
                <a:gd name="connsiteY8" fmla="*/ 157939 h 157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622" h="157943">
                  <a:moveTo>
                    <a:pt x="7728" y="157939"/>
                  </a:moveTo>
                  <a:cubicBezTo>
                    <a:pt x="1643" y="157145"/>
                    <a:pt x="-6824" y="58985"/>
                    <a:pt x="9316" y="37289"/>
                  </a:cubicBezTo>
                  <a:cubicBezTo>
                    <a:pt x="25456" y="15593"/>
                    <a:pt x="104566" y="27764"/>
                    <a:pt x="104566" y="27764"/>
                  </a:cubicBezTo>
                  <a:cubicBezTo>
                    <a:pt x="147958" y="23266"/>
                    <a:pt x="227597" y="-3457"/>
                    <a:pt x="269666" y="10301"/>
                  </a:cubicBezTo>
                  <a:cubicBezTo>
                    <a:pt x="311735" y="24059"/>
                    <a:pt x="351157" y="111372"/>
                    <a:pt x="356978" y="110314"/>
                  </a:cubicBezTo>
                  <a:cubicBezTo>
                    <a:pt x="362799" y="109256"/>
                    <a:pt x="327874" y="18238"/>
                    <a:pt x="304591" y="3951"/>
                  </a:cubicBezTo>
                  <a:cubicBezTo>
                    <a:pt x="281308" y="-10336"/>
                    <a:pt x="260405" y="18239"/>
                    <a:pt x="217278" y="24589"/>
                  </a:cubicBezTo>
                  <a:cubicBezTo>
                    <a:pt x="174151" y="30939"/>
                    <a:pt x="80753" y="24853"/>
                    <a:pt x="45828" y="42051"/>
                  </a:cubicBezTo>
                  <a:cubicBezTo>
                    <a:pt x="10903" y="59249"/>
                    <a:pt x="13813" y="158733"/>
                    <a:pt x="7728" y="1579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9" name="フリーフォーム: 図形 1488">
              <a:extLst>
                <a:ext uri="{FF2B5EF4-FFF2-40B4-BE49-F238E27FC236}">
                  <a16:creationId xmlns:a16="http://schemas.microsoft.com/office/drawing/2014/main" id="{9B2C759B-CEC5-40D3-9F29-7B306FA914CB}"/>
                </a:ext>
              </a:extLst>
            </p:cNvPr>
            <p:cNvSpPr/>
            <p:nvPr/>
          </p:nvSpPr>
          <p:spPr>
            <a:xfrm>
              <a:off x="3850119" y="4533210"/>
              <a:ext cx="463973" cy="113732"/>
            </a:xfrm>
            <a:custGeom>
              <a:avLst/>
              <a:gdLst>
                <a:gd name="connsiteX0" fmla="*/ 10681 w 463973"/>
                <a:gd name="connsiteY0" fmla="*/ 113403 h 113732"/>
                <a:gd name="connsiteX1" fmla="*/ 134506 w 463973"/>
                <a:gd name="connsiteY1" fmla="*/ 35615 h 113732"/>
                <a:gd name="connsiteX2" fmla="*/ 321831 w 463973"/>
                <a:gd name="connsiteY2" fmla="*/ 8628 h 113732"/>
                <a:gd name="connsiteX3" fmla="*/ 380569 w 463973"/>
                <a:gd name="connsiteY3" fmla="*/ 8628 h 113732"/>
                <a:gd name="connsiteX4" fmla="*/ 461531 w 463973"/>
                <a:gd name="connsiteY4" fmla="*/ 110228 h 113732"/>
                <a:gd name="connsiteX5" fmla="*/ 432956 w 463973"/>
                <a:gd name="connsiteY5" fmla="*/ 59428 h 113732"/>
                <a:gd name="connsiteX6" fmla="*/ 332944 w 463973"/>
                <a:gd name="connsiteY6" fmla="*/ 21328 h 113732"/>
                <a:gd name="connsiteX7" fmla="*/ 40844 w 463973"/>
                <a:gd name="connsiteY7" fmla="*/ 62603 h 113732"/>
                <a:gd name="connsiteX8" fmla="*/ 10681 w 463973"/>
                <a:gd name="connsiteY8" fmla="*/ 113403 h 11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3973" h="113732">
                  <a:moveTo>
                    <a:pt x="10681" y="113403"/>
                  </a:moveTo>
                  <a:cubicBezTo>
                    <a:pt x="26291" y="108905"/>
                    <a:pt x="82648" y="53077"/>
                    <a:pt x="134506" y="35615"/>
                  </a:cubicBezTo>
                  <a:cubicBezTo>
                    <a:pt x="186364" y="18152"/>
                    <a:pt x="280821" y="13126"/>
                    <a:pt x="321831" y="8628"/>
                  </a:cubicBezTo>
                  <a:cubicBezTo>
                    <a:pt x="362841" y="4130"/>
                    <a:pt x="357286" y="-8305"/>
                    <a:pt x="380569" y="8628"/>
                  </a:cubicBezTo>
                  <a:cubicBezTo>
                    <a:pt x="403852" y="25561"/>
                    <a:pt x="452800" y="101761"/>
                    <a:pt x="461531" y="110228"/>
                  </a:cubicBezTo>
                  <a:cubicBezTo>
                    <a:pt x="470262" y="118695"/>
                    <a:pt x="454387" y="74245"/>
                    <a:pt x="432956" y="59428"/>
                  </a:cubicBezTo>
                  <a:cubicBezTo>
                    <a:pt x="411525" y="44611"/>
                    <a:pt x="398296" y="20799"/>
                    <a:pt x="332944" y="21328"/>
                  </a:cubicBezTo>
                  <a:cubicBezTo>
                    <a:pt x="267592" y="21857"/>
                    <a:pt x="91380" y="50168"/>
                    <a:pt x="40844" y="62603"/>
                  </a:cubicBezTo>
                  <a:cubicBezTo>
                    <a:pt x="-9692" y="75038"/>
                    <a:pt x="-4929" y="117901"/>
                    <a:pt x="10681" y="113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0" name="フリーフォーム: 図形 1489">
              <a:extLst>
                <a:ext uri="{FF2B5EF4-FFF2-40B4-BE49-F238E27FC236}">
                  <a16:creationId xmlns:a16="http://schemas.microsoft.com/office/drawing/2014/main" id="{8BC95CD2-4804-49C0-9AE6-978A754B4C90}"/>
                </a:ext>
              </a:extLst>
            </p:cNvPr>
            <p:cNvSpPr/>
            <p:nvPr/>
          </p:nvSpPr>
          <p:spPr>
            <a:xfrm>
              <a:off x="3860685" y="4576211"/>
              <a:ext cx="393002" cy="114889"/>
            </a:xfrm>
            <a:custGeom>
              <a:avLst/>
              <a:gdLst>
                <a:gd name="connsiteX0" fmla="*/ 115 w 393002"/>
                <a:gd name="connsiteY0" fmla="*/ 65639 h 114889"/>
                <a:gd name="connsiteX1" fmla="*/ 139815 w 393002"/>
                <a:gd name="connsiteY1" fmla="*/ 86277 h 114889"/>
                <a:gd name="connsiteX2" fmla="*/ 268403 w 393002"/>
                <a:gd name="connsiteY2" fmla="*/ 114852 h 114889"/>
                <a:gd name="connsiteX3" fmla="*/ 373178 w 393002"/>
                <a:gd name="connsiteY3" fmla="*/ 79927 h 114889"/>
                <a:gd name="connsiteX4" fmla="*/ 392228 w 393002"/>
                <a:gd name="connsiteY4" fmla="*/ 552 h 114889"/>
                <a:gd name="connsiteX5" fmla="*/ 379528 w 393002"/>
                <a:gd name="connsiteY5" fmla="*/ 46589 h 114889"/>
                <a:gd name="connsiteX6" fmla="*/ 295390 w 393002"/>
                <a:gd name="connsiteY6" fmla="*/ 83102 h 114889"/>
                <a:gd name="connsiteX7" fmla="*/ 119178 w 393002"/>
                <a:gd name="connsiteY7" fmla="*/ 56114 h 114889"/>
                <a:gd name="connsiteX8" fmla="*/ 115 w 393002"/>
                <a:gd name="connsiteY8" fmla="*/ 65639 h 114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002" h="114889">
                  <a:moveTo>
                    <a:pt x="115" y="65639"/>
                  </a:moveTo>
                  <a:cubicBezTo>
                    <a:pt x="3554" y="70666"/>
                    <a:pt x="95100" y="78075"/>
                    <a:pt x="139815" y="86277"/>
                  </a:cubicBezTo>
                  <a:cubicBezTo>
                    <a:pt x="184530" y="94479"/>
                    <a:pt x="229509" y="115910"/>
                    <a:pt x="268403" y="114852"/>
                  </a:cubicBezTo>
                  <a:cubicBezTo>
                    <a:pt x="307297" y="113794"/>
                    <a:pt x="352541" y="98977"/>
                    <a:pt x="373178" y="79927"/>
                  </a:cubicBezTo>
                  <a:cubicBezTo>
                    <a:pt x="393815" y="60877"/>
                    <a:pt x="391170" y="6108"/>
                    <a:pt x="392228" y="552"/>
                  </a:cubicBezTo>
                  <a:cubicBezTo>
                    <a:pt x="393286" y="-5004"/>
                    <a:pt x="395668" y="32831"/>
                    <a:pt x="379528" y="46589"/>
                  </a:cubicBezTo>
                  <a:cubicBezTo>
                    <a:pt x="363388" y="60347"/>
                    <a:pt x="338782" y="81515"/>
                    <a:pt x="295390" y="83102"/>
                  </a:cubicBezTo>
                  <a:cubicBezTo>
                    <a:pt x="251998" y="84690"/>
                    <a:pt x="167861" y="60612"/>
                    <a:pt x="119178" y="56114"/>
                  </a:cubicBezTo>
                  <a:cubicBezTo>
                    <a:pt x="70495" y="51616"/>
                    <a:pt x="-3324" y="60612"/>
                    <a:pt x="115" y="656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1" name="フリーフォーム: 図形 1490">
              <a:extLst>
                <a:ext uri="{FF2B5EF4-FFF2-40B4-BE49-F238E27FC236}">
                  <a16:creationId xmlns:a16="http://schemas.microsoft.com/office/drawing/2014/main" id="{3B847E24-9B90-4ECC-9969-71828076E76B}"/>
                </a:ext>
              </a:extLst>
            </p:cNvPr>
            <p:cNvSpPr/>
            <p:nvPr/>
          </p:nvSpPr>
          <p:spPr>
            <a:xfrm>
              <a:off x="3960617" y="4581515"/>
              <a:ext cx="349460" cy="122676"/>
            </a:xfrm>
            <a:custGeom>
              <a:avLst/>
              <a:gdLst>
                <a:gd name="connsiteX0" fmla="*/ 292296 w 349460"/>
                <a:gd name="connsiteY0" fmla="*/ 10 h 122676"/>
                <a:gd name="connsiteX1" fmla="*/ 349446 w 349460"/>
                <a:gd name="connsiteY1" fmla="*/ 96848 h 122676"/>
                <a:gd name="connsiteX2" fmla="*/ 285946 w 349460"/>
                <a:gd name="connsiteY2" fmla="*/ 122248 h 122676"/>
                <a:gd name="connsiteX3" fmla="*/ 196 w 349460"/>
                <a:gd name="connsiteY3" fmla="*/ 82560 h 122676"/>
                <a:gd name="connsiteX4" fmla="*/ 333571 w 349460"/>
                <a:gd name="connsiteY4" fmla="*/ 103198 h 122676"/>
                <a:gd name="connsiteX5" fmla="*/ 292296 w 349460"/>
                <a:gd name="connsiteY5" fmla="*/ 10 h 12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460" h="122676">
                  <a:moveTo>
                    <a:pt x="292296" y="10"/>
                  </a:moveTo>
                  <a:cubicBezTo>
                    <a:pt x="294942" y="-1048"/>
                    <a:pt x="350504" y="76475"/>
                    <a:pt x="349446" y="96848"/>
                  </a:cubicBezTo>
                  <a:cubicBezTo>
                    <a:pt x="348388" y="117221"/>
                    <a:pt x="344154" y="124629"/>
                    <a:pt x="285946" y="122248"/>
                  </a:cubicBezTo>
                  <a:cubicBezTo>
                    <a:pt x="227738" y="119867"/>
                    <a:pt x="-7742" y="85735"/>
                    <a:pt x="196" y="82560"/>
                  </a:cubicBezTo>
                  <a:cubicBezTo>
                    <a:pt x="8134" y="79385"/>
                    <a:pt x="281713" y="110077"/>
                    <a:pt x="333571" y="103198"/>
                  </a:cubicBezTo>
                  <a:cubicBezTo>
                    <a:pt x="385429" y="96319"/>
                    <a:pt x="289650" y="1068"/>
                    <a:pt x="292296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2" name="フリーフォーム: 図形 1491">
              <a:extLst>
                <a:ext uri="{FF2B5EF4-FFF2-40B4-BE49-F238E27FC236}">
                  <a16:creationId xmlns:a16="http://schemas.microsoft.com/office/drawing/2014/main" id="{03F0AF2E-4BEA-43C2-82C5-9E8717BC15A3}"/>
                </a:ext>
              </a:extLst>
            </p:cNvPr>
            <p:cNvSpPr/>
            <p:nvPr/>
          </p:nvSpPr>
          <p:spPr>
            <a:xfrm>
              <a:off x="3939731" y="4581050"/>
              <a:ext cx="248866" cy="89832"/>
            </a:xfrm>
            <a:custGeom>
              <a:avLst/>
              <a:gdLst>
                <a:gd name="connsiteX0" fmla="*/ 444 w 248866"/>
                <a:gd name="connsiteY0" fmla="*/ 475 h 89832"/>
                <a:gd name="connsiteX1" fmla="*/ 113157 w 248866"/>
                <a:gd name="connsiteY1" fmla="*/ 59213 h 89832"/>
                <a:gd name="connsiteX2" fmla="*/ 248094 w 248866"/>
                <a:gd name="connsiteY2" fmla="*/ 89375 h 89832"/>
                <a:gd name="connsiteX3" fmla="*/ 163957 w 248866"/>
                <a:gd name="connsiteY3" fmla="*/ 73500 h 89832"/>
                <a:gd name="connsiteX4" fmla="*/ 71882 w 248866"/>
                <a:gd name="connsiteY4" fmla="*/ 22700 h 89832"/>
                <a:gd name="connsiteX5" fmla="*/ 73469 w 248866"/>
                <a:gd name="connsiteY5" fmla="*/ 30638 h 89832"/>
                <a:gd name="connsiteX6" fmla="*/ 444 w 248866"/>
                <a:gd name="connsiteY6" fmla="*/ 475 h 8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6" h="89832">
                  <a:moveTo>
                    <a:pt x="444" y="475"/>
                  </a:moveTo>
                  <a:cubicBezTo>
                    <a:pt x="7059" y="5237"/>
                    <a:pt x="71882" y="44396"/>
                    <a:pt x="113157" y="59213"/>
                  </a:cubicBezTo>
                  <a:cubicBezTo>
                    <a:pt x="154432" y="74030"/>
                    <a:pt x="239628" y="86994"/>
                    <a:pt x="248094" y="89375"/>
                  </a:cubicBezTo>
                  <a:cubicBezTo>
                    <a:pt x="256560" y="91756"/>
                    <a:pt x="193326" y="84612"/>
                    <a:pt x="163957" y="73500"/>
                  </a:cubicBezTo>
                  <a:cubicBezTo>
                    <a:pt x="134588" y="62388"/>
                    <a:pt x="86963" y="29844"/>
                    <a:pt x="71882" y="22700"/>
                  </a:cubicBezTo>
                  <a:cubicBezTo>
                    <a:pt x="56801" y="15556"/>
                    <a:pt x="83788" y="33019"/>
                    <a:pt x="73469" y="30638"/>
                  </a:cubicBezTo>
                  <a:cubicBezTo>
                    <a:pt x="63150" y="28257"/>
                    <a:pt x="-6171" y="-4287"/>
                    <a:pt x="444" y="4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3" name="フリーフォーム: 図形 1492">
              <a:extLst>
                <a:ext uri="{FF2B5EF4-FFF2-40B4-BE49-F238E27FC236}">
                  <a16:creationId xmlns:a16="http://schemas.microsoft.com/office/drawing/2014/main" id="{D22782EF-A5CE-4326-B270-A66EE1A94C33}"/>
                </a:ext>
              </a:extLst>
            </p:cNvPr>
            <p:cNvSpPr/>
            <p:nvPr/>
          </p:nvSpPr>
          <p:spPr>
            <a:xfrm>
              <a:off x="3771753" y="4683104"/>
              <a:ext cx="297061" cy="242653"/>
            </a:xfrm>
            <a:custGeom>
              <a:avLst/>
              <a:gdLst>
                <a:gd name="connsiteX0" fmla="*/ 200172 w 297061"/>
                <a:gd name="connsiteY0" fmla="*/ 21 h 242653"/>
                <a:gd name="connsiteX1" fmla="*/ 171597 w 297061"/>
                <a:gd name="connsiteY1" fmla="*/ 55584 h 242653"/>
                <a:gd name="connsiteX2" fmla="*/ 196997 w 297061"/>
                <a:gd name="connsiteY2" fmla="*/ 74634 h 242653"/>
                <a:gd name="connsiteX3" fmla="*/ 297010 w 297061"/>
                <a:gd name="connsiteY3" fmla="*/ 117496 h 242653"/>
                <a:gd name="connsiteX4" fmla="*/ 182710 w 297061"/>
                <a:gd name="connsiteY4" fmla="*/ 93684 h 242653"/>
                <a:gd name="connsiteX5" fmla="*/ 76347 w 297061"/>
                <a:gd name="connsiteY5" fmla="*/ 241321 h 242653"/>
                <a:gd name="connsiteX6" fmla="*/ 147 w 297061"/>
                <a:gd name="connsiteY6" fmla="*/ 166709 h 242653"/>
                <a:gd name="connsiteX7" fmla="*/ 95397 w 297061"/>
                <a:gd name="connsiteY7" fmla="*/ 169884 h 242653"/>
                <a:gd name="connsiteX8" fmla="*/ 155722 w 297061"/>
                <a:gd name="connsiteY8" fmla="*/ 87334 h 242653"/>
                <a:gd name="connsiteX9" fmla="*/ 147785 w 297061"/>
                <a:gd name="connsiteY9" fmla="*/ 49234 h 242653"/>
                <a:gd name="connsiteX10" fmla="*/ 200172 w 297061"/>
                <a:gd name="connsiteY10" fmla="*/ 21 h 2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7061" h="242653">
                  <a:moveTo>
                    <a:pt x="200172" y="21"/>
                  </a:moveTo>
                  <a:cubicBezTo>
                    <a:pt x="204141" y="1079"/>
                    <a:pt x="172126" y="43149"/>
                    <a:pt x="171597" y="55584"/>
                  </a:cubicBezTo>
                  <a:cubicBezTo>
                    <a:pt x="171068" y="68019"/>
                    <a:pt x="176095" y="64315"/>
                    <a:pt x="196997" y="74634"/>
                  </a:cubicBezTo>
                  <a:cubicBezTo>
                    <a:pt x="217899" y="84953"/>
                    <a:pt x="299391" y="114321"/>
                    <a:pt x="297010" y="117496"/>
                  </a:cubicBezTo>
                  <a:cubicBezTo>
                    <a:pt x="294629" y="120671"/>
                    <a:pt x="219487" y="73047"/>
                    <a:pt x="182710" y="93684"/>
                  </a:cubicBezTo>
                  <a:cubicBezTo>
                    <a:pt x="145933" y="114322"/>
                    <a:pt x="106774" y="229150"/>
                    <a:pt x="76347" y="241321"/>
                  </a:cubicBezTo>
                  <a:cubicBezTo>
                    <a:pt x="45920" y="253492"/>
                    <a:pt x="-3028" y="178615"/>
                    <a:pt x="147" y="166709"/>
                  </a:cubicBezTo>
                  <a:cubicBezTo>
                    <a:pt x="3322" y="154803"/>
                    <a:pt x="69468" y="183113"/>
                    <a:pt x="95397" y="169884"/>
                  </a:cubicBezTo>
                  <a:cubicBezTo>
                    <a:pt x="121326" y="156655"/>
                    <a:pt x="146991" y="107442"/>
                    <a:pt x="155722" y="87334"/>
                  </a:cubicBezTo>
                  <a:cubicBezTo>
                    <a:pt x="164453" y="67226"/>
                    <a:pt x="143552" y="61669"/>
                    <a:pt x="147785" y="49234"/>
                  </a:cubicBezTo>
                  <a:cubicBezTo>
                    <a:pt x="152018" y="36799"/>
                    <a:pt x="196203" y="-1037"/>
                    <a:pt x="200172" y="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4" name="フリーフォーム: 図形 1493">
              <a:extLst>
                <a:ext uri="{FF2B5EF4-FFF2-40B4-BE49-F238E27FC236}">
                  <a16:creationId xmlns:a16="http://schemas.microsoft.com/office/drawing/2014/main" id="{DCE6C323-2AC7-4C24-8A0C-D590B17E5DB7}"/>
                </a:ext>
              </a:extLst>
            </p:cNvPr>
            <p:cNvSpPr/>
            <p:nvPr/>
          </p:nvSpPr>
          <p:spPr>
            <a:xfrm>
              <a:off x="3858168" y="4632528"/>
              <a:ext cx="80792" cy="182877"/>
            </a:xfrm>
            <a:custGeom>
              <a:avLst/>
              <a:gdLst>
                <a:gd name="connsiteX0" fmla="*/ 77245 w 80792"/>
                <a:gd name="connsiteY0" fmla="*/ 4560 h 182877"/>
                <a:gd name="connsiteX1" fmla="*/ 1045 w 80792"/>
                <a:gd name="connsiteY1" fmla="*/ 180772 h 182877"/>
                <a:gd name="connsiteX2" fmla="*/ 31207 w 80792"/>
                <a:gd name="connsiteY2" fmla="*/ 101397 h 182877"/>
                <a:gd name="connsiteX3" fmla="*/ 5807 w 80792"/>
                <a:gd name="connsiteY3" fmla="*/ 96635 h 182877"/>
                <a:gd name="connsiteX4" fmla="*/ 61370 w 80792"/>
                <a:gd name="connsiteY4" fmla="*/ 53772 h 182877"/>
                <a:gd name="connsiteX5" fmla="*/ 77245 w 80792"/>
                <a:gd name="connsiteY5" fmla="*/ 4560 h 18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792" h="182877">
                  <a:moveTo>
                    <a:pt x="77245" y="4560"/>
                  </a:moveTo>
                  <a:cubicBezTo>
                    <a:pt x="67191" y="25727"/>
                    <a:pt x="8718" y="164633"/>
                    <a:pt x="1045" y="180772"/>
                  </a:cubicBezTo>
                  <a:cubicBezTo>
                    <a:pt x="-6628" y="196911"/>
                    <a:pt x="30413" y="115420"/>
                    <a:pt x="31207" y="101397"/>
                  </a:cubicBezTo>
                  <a:cubicBezTo>
                    <a:pt x="32001" y="87374"/>
                    <a:pt x="780" y="104572"/>
                    <a:pt x="5807" y="96635"/>
                  </a:cubicBezTo>
                  <a:cubicBezTo>
                    <a:pt x="10834" y="88698"/>
                    <a:pt x="48670" y="65414"/>
                    <a:pt x="61370" y="53772"/>
                  </a:cubicBezTo>
                  <a:cubicBezTo>
                    <a:pt x="74070" y="42130"/>
                    <a:pt x="87299" y="-16607"/>
                    <a:pt x="77245" y="4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5" name="フリーフォーム: 図形 1494">
              <a:extLst>
                <a:ext uri="{FF2B5EF4-FFF2-40B4-BE49-F238E27FC236}">
                  <a16:creationId xmlns:a16="http://schemas.microsoft.com/office/drawing/2014/main" id="{75E1D50E-19A1-4961-B188-0B148457B7CE}"/>
                </a:ext>
              </a:extLst>
            </p:cNvPr>
            <p:cNvSpPr/>
            <p:nvPr/>
          </p:nvSpPr>
          <p:spPr>
            <a:xfrm>
              <a:off x="2965450" y="4824404"/>
              <a:ext cx="789331" cy="21453"/>
            </a:xfrm>
            <a:custGeom>
              <a:avLst/>
              <a:gdLst>
                <a:gd name="connsiteX0" fmla="*/ 0 w 789331"/>
                <a:gd name="connsiteY0" fmla="*/ 3184 h 21453"/>
                <a:gd name="connsiteX1" fmla="*/ 752475 w 789331"/>
                <a:gd name="connsiteY1" fmla="*/ 20646 h 21453"/>
                <a:gd name="connsiteX2" fmla="*/ 660400 w 789331"/>
                <a:gd name="connsiteY2" fmla="*/ 17471 h 21453"/>
                <a:gd name="connsiteX3" fmla="*/ 549275 w 789331"/>
                <a:gd name="connsiteY3" fmla="*/ 7946 h 21453"/>
                <a:gd name="connsiteX4" fmla="*/ 450850 w 789331"/>
                <a:gd name="connsiteY4" fmla="*/ 9 h 21453"/>
                <a:gd name="connsiteX5" fmla="*/ 0 w 789331"/>
                <a:gd name="connsiteY5" fmla="*/ 3184 h 2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9331" h="21453">
                  <a:moveTo>
                    <a:pt x="0" y="3184"/>
                  </a:moveTo>
                  <a:cubicBezTo>
                    <a:pt x="50271" y="6624"/>
                    <a:pt x="752475" y="20646"/>
                    <a:pt x="752475" y="20646"/>
                  </a:cubicBezTo>
                  <a:cubicBezTo>
                    <a:pt x="862542" y="23027"/>
                    <a:pt x="694267" y="19588"/>
                    <a:pt x="660400" y="17471"/>
                  </a:cubicBezTo>
                  <a:cubicBezTo>
                    <a:pt x="626533" y="15354"/>
                    <a:pt x="549275" y="7946"/>
                    <a:pt x="549275" y="7946"/>
                  </a:cubicBezTo>
                  <a:cubicBezTo>
                    <a:pt x="514350" y="5036"/>
                    <a:pt x="538956" y="-256"/>
                    <a:pt x="450850" y="9"/>
                  </a:cubicBezTo>
                  <a:lnTo>
                    <a:pt x="0" y="318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6" name="フリーフォーム: 図形 1495">
              <a:extLst>
                <a:ext uri="{FF2B5EF4-FFF2-40B4-BE49-F238E27FC236}">
                  <a16:creationId xmlns:a16="http://schemas.microsoft.com/office/drawing/2014/main" id="{90443E02-0C79-4266-B1C2-8BEDB182A3D1}"/>
                </a:ext>
              </a:extLst>
            </p:cNvPr>
            <p:cNvSpPr/>
            <p:nvPr/>
          </p:nvSpPr>
          <p:spPr>
            <a:xfrm>
              <a:off x="3545583" y="4598789"/>
              <a:ext cx="324742" cy="260597"/>
            </a:xfrm>
            <a:custGeom>
              <a:avLst/>
              <a:gdLst>
                <a:gd name="connsiteX0" fmla="*/ 319980 w 324742"/>
                <a:gd name="connsiteY0" fmla="*/ 199 h 260597"/>
                <a:gd name="connsiteX1" fmla="*/ 264417 w 324742"/>
                <a:gd name="connsiteY1" fmla="*/ 171649 h 260597"/>
                <a:gd name="connsiteX2" fmla="*/ 180280 w 324742"/>
                <a:gd name="connsiteY2" fmla="*/ 220861 h 260597"/>
                <a:gd name="connsiteX3" fmla="*/ 892 w 324742"/>
                <a:gd name="connsiteY3" fmla="*/ 260549 h 260597"/>
                <a:gd name="connsiteX4" fmla="*/ 262830 w 324742"/>
                <a:gd name="connsiteY4" fmla="*/ 212924 h 260597"/>
                <a:gd name="connsiteX5" fmla="*/ 324742 w 324742"/>
                <a:gd name="connsiteY5" fmla="*/ 220861 h 260597"/>
                <a:gd name="connsiteX6" fmla="*/ 253305 w 324742"/>
                <a:gd name="connsiteY6" fmla="*/ 209749 h 260597"/>
                <a:gd name="connsiteX7" fmla="*/ 253305 w 324742"/>
                <a:gd name="connsiteY7" fmla="*/ 138311 h 260597"/>
                <a:gd name="connsiteX8" fmla="*/ 319980 w 324742"/>
                <a:gd name="connsiteY8" fmla="*/ 199 h 26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742" h="260597">
                  <a:moveTo>
                    <a:pt x="319980" y="199"/>
                  </a:moveTo>
                  <a:cubicBezTo>
                    <a:pt x="321832" y="5755"/>
                    <a:pt x="287700" y="134872"/>
                    <a:pt x="264417" y="171649"/>
                  </a:cubicBezTo>
                  <a:cubicBezTo>
                    <a:pt x="241134" y="208426"/>
                    <a:pt x="224201" y="206044"/>
                    <a:pt x="180280" y="220861"/>
                  </a:cubicBezTo>
                  <a:cubicBezTo>
                    <a:pt x="136359" y="235678"/>
                    <a:pt x="-12866" y="261872"/>
                    <a:pt x="892" y="260549"/>
                  </a:cubicBezTo>
                  <a:cubicBezTo>
                    <a:pt x="14650" y="259226"/>
                    <a:pt x="208855" y="219539"/>
                    <a:pt x="262830" y="212924"/>
                  </a:cubicBezTo>
                  <a:lnTo>
                    <a:pt x="324742" y="220861"/>
                  </a:lnTo>
                  <a:cubicBezTo>
                    <a:pt x="323155" y="220332"/>
                    <a:pt x="265211" y="223507"/>
                    <a:pt x="253305" y="209749"/>
                  </a:cubicBezTo>
                  <a:cubicBezTo>
                    <a:pt x="241399" y="195991"/>
                    <a:pt x="241663" y="169796"/>
                    <a:pt x="253305" y="138311"/>
                  </a:cubicBezTo>
                  <a:cubicBezTo>
                    <a:pt x="264947" y="106826"/>
                    <a:pt x="318128" y="-5357"/>
                    <a:pt x="319980" y="1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7" name="フリーフォーム: 図形 1496">
              <a:extLst>
                <a:ext uri="{FF2B5EF4-FFF2-40B4-BE49-F238E27FC236}">
                  <a16:creationId xmlns:a16="http://schemas.microsoft.com/office/drawing/2014/main" id="{9B4E2D69-A78C-4CBA-8FC7-B460FF3EF748}"/>
                </a:ext>
              </a:extLst>
            </p:cNvPr>
            <p:cNvSpPr/>
            <p:nvPr/>
          </p:nvSpPr>
          <p:spPr>
            <a:xfrm>
              <a:off x="3651013" y="4641776"/>
              <a:ext cx="252691" cy="241581"/>
            </a:xfrm>
            <a:custGeom>
              <a:avLst/>
              <a:gdLst>
                <a:gd name="connsiteX0" fmla="*/ 230425 w 252691"/>
                <a:gd name="connsiteY0" fmla="*/ 74 h 241581"/>
                <a:gd name="connsiteX1" fmla="*/ 190737 w 252691"/>
                <a:gd name="connsiteY1" fmla="*/ 119137 h 241581"/>
                <a:gd name="connsiteX2" fmla="*/ 252650 w 252691"/>
                <a:gd name="connsiteY2" fmla="*/ 139774 h 241581"/>
                <a:gd name="connsiteX3" fmla="*/ 179625 w 252691"/>
                <a:gd name="connsiteY3" fmla="*/ 166762 h 241581"/>
                <a:gd name="connsiteX4" fmla="*/ 237 w 252691"/>
                <a:gd name="connsiteY4" fmla="*/ 241374 h 241581"/>
                <a:gd name="connsiteX5" fmla="*/ 220900 w 252691"/>
                <a:gd name="connsiteY5" fmla="*/ 187399 h 241581"/>
                <a:gd name="connsiteX6" fmla="*/ 176450 w 252691"/>
                <a:gd name="connsiteY6" fmla="*/ 138187 h 241581"/>
                <a:gd name="connsiteX7" fmla="*/ 230425 w 252691"/>
                <a:gd name="connsiteY7" fmla="*/ 74 h 241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691" h="241581">
                  <a:moveTo>
                    <a:pt x="230425" y="74"/>
                  </a:moveTo>
                  <a:cubicBezTo>
                    <a:pt x="232806" y="-3101"/>
                    <a:pt x="187033" y="95854"/>
                    <a:pt x="190737" y="119137"/>
                  </a:cubicBezTo>
                  <a:cubicBezTo>
                    <a:pt x="194441" y="142420"/>
                    <a:pt x="254502" y="131837"/>
                    <a:pt x="252650" y="139774"/>
                  </a:cubicBezTo>
                  <a:cubicBezTo>
                    <a:pt x="250798" y="147712"/>
                    <a:pt x="179625" y="166762"/>
                    <a:pt x="179625" y="166762"/>
                  </a:cubicBezTo>
                  <a:cubicBezTo>
                    <a:pt x="137556" y="183695"/>
                    <a:pt x="-6642" y="237935"/>
                    <a:pt x="237" y="241374"/>
                  </a:cubicBezTo>
                  <a:cubicBezTo>
                    <a:pt x="7116" y="244813"/>
                    <a:pt x="191531" y="204597"/>
                    <a:pt x="220900" y="187399"/>
                  </a:cubicBezTo>
                  <a:cubicBezTo>
                    <a:pt x="250269" y="170201"/>
                    <a:pt x="173275" y="166497"/>
                    <a:pt x="176450" y="138187"/>
                  </a:cubicBezTo>
                  <a:cubicBezTo>
                    <a:pt x="179625" y="109877"/>
                    <a:pt x="228044" y="3249"/>
                    <a:pt x="230425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8" name="フリーフォーム: 図形 1497">
              <a:extLst>
                <a:ext uri="{FF2B5EF4-FFF2-40B4-BE49-F238E27FC236}">
                  <a16:creationId xmlns:a16="http://schemas.microsoft.com/office/drawing/2014/main" id="{DF0F2EDC-5647-4669-B9FB-68EFDC12238F}"/>
                </a:ext>
              </a:extLst>
            </p:cNvPr>
            <p:cNvSpPr/>
            <p:nvPr/>
          </p:nvSpPr>
          <p:spPr>
            <a:xfrm>
              <a:off x="2582600" y="4841857"/>
              <a:ext cx="991137" cy="88982"/>
            </a:xfrm>
            <a:custGeom>
              <a:avLst/>
              <a:gdLst>
                <a:gd name="connsiteX0" fmla="*/ 1850 w 991137"/>
                <a:gd name="connsiteY0" fmla="*/ 88918 h 88982"/>
                <a:gd name="connsiteX1" fmla="*/ 335225 w 991137"/>
                <a:gd name="connsiteY1" fmla="*/ 30181 h 88982"/>
                <a:gd name="connsiteX2" fmla="*/ 811475 w 991137"/>
                <a:gd name="connsiteY2" fmla="*/ 27006 h 88982"/>
                <a:gd name="connsiteX3" fmla="*/ 547950 w 991137"/>
                <a:gd name="connsiteY3" fmla="*/ 22243 h 88982"/>
                <a:gd name="connsiteX4" fmla="*/ 989275 w 991137"/>
                <a:gd name="connsiteY4" fmla="*/ 14306 h 88982"/>
                <a:gd name="connsiteX5" fmla="*/ 343163 w 991137"/>
                <a:gd name="connsiteY5" fmla="*/ 18 h 88982"/>
                <a:gd name="connsiteX6" fmla="*/ 206638 w 991137"/>
                <a:gd name="connsiteY6" fmla="*/ 17481 h 88982"/>
                <a:gd name="connsiteX7" fmla="*/ 1850 w 991137"/>
                <a:gd name="connsiteY7" fmla="*/ 88918 h 8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1137" h="88982">
                  <a:moveTo>
                    <a:pt x="1850" y="88918"/>
                  </a:moveTo>
                  <a:cubicBezTo>
                    <a:pt x="23281" y="91035"/>
                    <a:pt x="200288" y="40500"/>
                    <a:pt x="335225" y="30181"/>
                  </a:cubicBezTo>
                  <a:cubicBezTo>
                    <a:pt x="470162" y="19862"/>
                    <a:pt x="776021" y="28329"/>
                    <a:pt x="811475" y="27006"/>
                  </a:cubicBezTo>
                  <a:cubicBezTo>
                    <a:pt x="846929" y="25683"/>
                    <a:pt x="518317" y="24360"/>
                    <a:pt x="547950" y="22243"/>
                  </a:cubicBezTo>
                  <a:cubicBezTo>
                    <a:pt x="577583" y="20126"/>
                    <a:pt x="1023406" y="18010"/>
                    <a:pt x="989275" y="14306"/>
                  </a:cubicBezTo>
                  <a:cubicBezTo>
                    <a:pt x="955144" y="10602"/>
                    <a:pt x="473602" y="-511"/>
                    <a:pt x="343163" y="18"/>
                  </a:cubicBezTo>
                  <a:cubicBezTo>
                    <a:pt x="212724" y="547"/>
                    <a:pt x="262201" y="2929"/>
                    <a:pt x="206638" y="17481"/>
                  </a:cubicBezTo>
                  <a:cubicBezTo>
                    <a:pt x="151076" y="32033"/>
                    <a:pt x="-19581" y="86801"/>
                    <a:pt x="1850" y="889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9" name="フリーフォーム: 図形 1498">
              <a:extLst>
                <a:ext uri="{FF2B5EF4-FFF2-40B4-BE49-F238E27FC236}">
                  <a16:creationId xmlns:a16="http://schemas.microsoft.com/office/drawing/2014/main" id="{C22025EB-0B76-406F-9F13-A0CEB1A91F3D}"/>
                </a:ext>
              </a:extLst>
            </p:cNvPr>
            <p:cNvSpPr/>
            <p:nvPr/>
          </p:nvSpPr>
          <p:spPr>
            <a:xfrm>
              <a:off x="2433360" y="4902199"/>
              <a:ext cx="327669" cy="175382"/>
            </a:xfrm>
            <a:custGeom>
              <a:avLst/>
              <a:gdLst>
                <a:gd name="connsiteX0" fmla="*/ 198715 w 327669"/>
                <a:gd name="connsiteY0" fmla="*/ 20639 h 175382"/>
                <a:gd name="connsiteX1" fmla="*/ 46315 w 327669"/>
                <a:gd name="connsiteY1" fmla="*/ 123826 h 175382"/>
                <a:gd name="connsiteX2" fmla="*/ 327303 w 327669"/>
                <a:gd name="connsiteY2" fmla="*/ 146051 h 175382"/>
                <a:gd name="connsiteX3" fmla="*/ 103465 w 327669"/>
                <a:gd name="connsiteY3" fmla="*/ 158751 h 175382"/>
                <a:gd name="connsiteX4" fmla="*/ 278 w 327669"/>
                <a:gd name="connsiteY4" fmla="*/ 168276 h 175382"/>
                <a:gd name="connsiteX5" fmla="*/ 73303 w 327669"/>
                <a:gd name="connsiteY5" fmla="*/ 44451 h 175382"/>
                <a:gd name="connsiteX6" fmla="*/ 81240 w 327669"/>
                <a:gd name="connsiteY6" fmla="*/ 1 h 175382"/>
                <a:gd name="connsiteX7" fmla="*/ 84415 w 327669"/>
                <a:gd name="connsiteY7" fmla="*/ 42864 h 175382"/>
                <a:gd name="connsiteX8" fmla="*/ 198715 w 327669"/>
                <a:gd name="connsiteY8" fmla="*/ 20639 h 175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669" h="175382">
                  <a:moveTo>
                    <a:pt x="198715" y="20639"/>
                  </a:moveTo>
                  <a:cubicBezTo>
                    <a:pt x="192365" y="34133"/>
                    <a:pt x="24884" y="102924"/>
                    <a:pt x="46315" y="123826"/>
                  </a:cubicBezTo>
                  <a:cubicBezTo>
                    <a:pt x="67746" y="144728"/>
                    <a:pt x="317778" y="140230"/>
                    <a:pt x="327303" y="146051"/>
                  </a:cubicBezTo>
                  <a:cubicBezTo>
                    <a:pt x="336828" y="151872"/>
                    <a:pt x="157969" y="155047"/>
                    <a:pt x="103465" y="158751"/>
                  </a:cubicBezTo>
                  <a:cubicBezTo>
                    <a:pt x="48961" y="162455"/>
                    <a:pt x="5305" y="187326"/>
                    <a:pt x="278" y="168276"/>
                  </a:cubicBezTo>
                  <a:cubicBezTo>
                    <a:pt x="-4749" y="149226"/>
                    <a:pt x="59809" y="72497"/>
                    <a:pt x="73303" y="44451"/>
                  </a:cubicBezTo>
                  <a:cubicBezTo>
                    <a:pt x="86797" y="16405"/>
                    <a:pt x="79388" y="265"/>
                    <a:pt x="81240" y="1"/>
                  </a:cubicBezTo>
                  <a:cubicBezTo>
                    <a:pt x="83092" y="-263"/>
                    <a:pt x="62719" y="40747"/>
                    <a:pt x="84415" y="42864"/>
                  </a:cubicBezTo>
                  <a:cubicBezTo>
                    <a:pt x="106111" y="44981"/>
                    <a:pt x="205065" y="7145"/>
                    <a:pt x="198715" y="206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0" name="フリーフォーム: 図形 1499">
              <a:extLst>
                <a:ext uri="{FF2B5EF4-FFF2-40B4-BE49-F238E27FC236}">
                  <a16:creationId xmlns:a16="http://schemas.microsoft.com/office/drawing/2014/main" id="{94DDA798-D541-468C-8893-6F4D07E8AE2B}"/>
                </a:ext>
              </a:extLst>
            </p:cNvPr>
            <p:cNvSpPr/>
            <p:nvPr/>
          </p:nvSpPr>
          <p:spPr>
            <a:xfrm>
              <a:off x="2564530" y="5026025"/>
              <a:ext cx="1148700" cy="54809"/>
            </a:xfrm>
            <a:custGeom>
              <a:avLst/>
              <a:gdLst>
                <a:gd name="connsiteX0" fmla="*/ 40558 w 1148700"/>
                <a:gd name="connsiteY0" fmla="*/ 11113 h 54809"/>
                <a:gd name="connsiteX1" fmla="*/ 781920 w 1148700"/>
                <a:gd name="connsiteY1" fmla="*/ 36513 h 54809"/>
                <a:gd name="connsiteX2" fmla="*/ 970833 w 1148700"/>
                <a:gd name="connsiteY2" fmla="*/ 53975 h 54809"/>
                <a:gd name="connsiteX3" fmla="*/ 1148633 w 1148700"/>
                <a:gd name="connsiteY3" fmla="*/ 9525 h 54809"/>
                <a:gd name="connsiteX4" fmla="*/ 988295 w 1148700"/>
                <a:gd name="connsiteY4" fmla="*/ 46038 h 54809"/>
                <a:gd name="connsiteX5" fmla="*/ 718420 w 1148700"/>
                <a:gd name="connsiteY5" fmla="*/ 0 h 54809"/>
                <a:gd name="connsiteX6" fmla="*/ 158033 w 1148700"/>
                <a:gd name="connsiteY6" fmla="*/ 15875 h 54809"/>
                <a:gd name="connsiteX7" fmla="*/ 40558 w 1148700"/>
                <a:gd name="connsiteY7" fmla="*/ 11113 h 5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700" h="54809">
                  <a:moveTo>
                    <a:pt x="40558" y="11113"/>
                  </a:moveTo>
                  <a:lnTo>
                    <a:pt x="781920" y="36513"/>
                  </a:lnTo>
                  <a:cubicBezTo>
                    <a:pt x="936966" y="43657"/>
                    <a:pt x="909714" y="58473"/>
                    <a:pt x="970833" y="53975"/>
                  </a:cubicBezTo>
                  <a:cubicBezTo>
                    <a:pt x="1031952" y="49477"/>
                    <a:pt x="1145723" y="10848"/>
                    <a:pt x="1148633" y="9525"/>
                  </a:cubicBezTo>
                  <a:cubicBezTo>
                    <a:pt x="1151543" y="8202"/>
                    <a:pt x="1059997" y="47625"/>
                    <a:pt x="988295" y="46038"/>
                  </a:cubicBezTo>
                  <a:cubicBezTo>
                    <a:pt x="916593" y="44451"/>
                    <a:pt x="856797" y="5027"/>
                    <a:pt x="718420" y="0"/>
                  </a:cubicBezTo>
                  <a:lnTo>
                    <a:pt x="158033" y="15875"/>
                  </a:lnTo>
                  <a:cubicBezTo>
                    <a:pt x="53258" y="18521"/>
                    <a:pt x="-63423" y="7673"/>
                    <a:pt x="40558" y="11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1" name="フリーフォーム: 図形 1500">
              <a:extLst>
                <a:ext uri="{FF2B5EF4-FFF2-40B4-BE49-F238E27FC236}">
                  <a16:creationId xmlns:a16="http://schemas.microsoft.com/office/drawing/2014/main" id="{1FD633B9-C21A-436B-BDD0-49467E143223}"/>
                </a:ext>
              </a:extLst>
            </p:cNvPr>
            <p:cNvSpPr/>
            <p:nvPr/>
          </p:nvSpPr>
          <p:spPr>
            <a:xfrm>
              <a:off x="2369528" y="5053638"/>
              <a:ext cx="1502385" cy="97830"/>
            </a:xfrm>
            <a:custGeom>
              <a:avLst/>
              <a:gdLst>
                <a:gd name="connsiteX0" fmla="*/ 48235 w 1502385"/>
                <a:gd name="connsiteY0" fmla="*/ 962 h 97830"/>
                <a:gd name="connsiteX1" fmla="*/ 511785 w 1502385"/>
                <a:gd name="connsiteY1" fmla="*/ 31125 h 97830"/>
                <a:gd name="connsiteX2" fmla="*/ 1502385 w 1502385"/>
                <a:gd name="connsiteY2" fmla="*/ 45412 h 97830"/>
                <a:gd name="connsiteX3" fmla="*/ 1262672 w 1502385"/>
                <a:gd name="connsiteY3" fmla="*/ 50175 h 97830"/>
                <a:gd name="connsiteX4" fmla="*/ 276835 w 1502385"/>
                <a:gd name="connsiteY4" fmla="*/ 75575 h 97830"/>
                <a:gd name="connsiteX5" fmla="*/ 1345222 w 1502385"/>
                <a:gd name="connsiteY5" fmla="*/ 97800 h 97830"/>
                <a:gd name="connsiteX6" fmla="*/ 157772 w 1502385"/>
                <a:gd name="connsiteY6" fmla="*/ 70812 h 97830"/>
                <a:gd name="connsiteX7" fmla="*/ 48235 w 1502385"/>
                <a:gd name="connsiteY7" fmla="*/ 962 h 97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2385" h="97830">
                  <a:moveTo>
                    <a:pt x="48235" y="962"/>
                  </a:moveTo>
                  <a:cubicBezTo>
                    <a:pt x="107237" y="-5653"/>
                    <a:pt x="269427" y="23717"/>
                    <a:pt x="511785" y="31125"/>
                  </a:cubicBezTo>
                  <a:cubicBezTo>
                    <a:pt x="754143" y="38533"/>
                    <a:pt x="1377237" y="42237"/>
                    <a:pt x="1502385" y="45412"/>
                  </a:cubicBezTo>
                  <a:lnTo>
                    <a:pt x="1262672" y="50175"/>
                  </a:lnTo>
                  <a:lnTo>
                    <a:pt x="276835" y="75575"/>
                  </a:lnTo>
                  <a:cubicBezTo>
                    <a:pt x="290593" y="83513"/>
                    <a:pt x="1365066" y="98594"/>
                    <a:pt x="1345222" y="97800"/>
                  </a:cubicBezTo>
                  <a:cubicBezTo>
                    <a:pt x="1325378" y="97006"/>
                    <a:pt x="369174" y="86423"/>
                    <a:pt x="157772" y="70812"/>
                  </a:cubicBezTo>
                  <a:cubicBezTo>
                    <a:pt x="-53630" y="55202"/>
                    <a:pt x="-10767" y="7577"/>
                    <a:pt x="48235" y="9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2" name="フリーフォーム: 図形 1501">
              <a:extLst>
                <a:ext uri="{FF2B5EF4-FFF2-40B4-BE49-F238E27FC236}">
                  <a16:creationId xmlns:a16="http://schemas.microsoft.com/office/drawing/2014/main" id="{517CB4F4-3363-45E9-BA67-07D548CCF6FA}"/>
                </a:ext>
              </a:extLst>
            </p:cNvPr>
            <p:cNvSpPr/>
            <p:nvPr/>
          </p:nvSpPr>
          <p:spPr>
            <a:xfrm>
              <a:off x="3516313" y="4968860"/>
              <a:ext cx="825508" cy="113963"/>
            </a:xfrm>
            <a:custGeom>
              <a:avLst/>
              <a:gdLst>
                <a:gd name="connsiteX0" fmla="*/ 0 w 825508"/>
                <a:gd name="connsiteY0" fmla="*/ 101615 h 113963"/>
                <a:gd name="connsiteX1" fmla="*/ 669925 w 825508"/>
                <a:gd name="connsiteY1" fmla="*/ 112728 h 113963"/>
                <a:gd name="connsiteX2" fmla="*/ 825500 w 825508"/>
                <a:gd name="connsiteY2" fmla="*/ 69865 h 113963"/>
                <a:gd name="connsiteX3" fmla="*/ 677862 w 825508"/>
                <a:gd name="connsiteY3" fmla="*/ 15 h 113963"/>
                <a:gd name="connsiteX4" fmla="*/ 809625 w 825508"/>
                <a:gd name="connsiteY4" fmla="*/ 76215 h 113963"/>
                <a:gd name="connsiteX5" fmla="*/ 630237 w 825508"/>
                <a:gd name="connsiteY5" fmla="*/ 93678 h 113963"/>
                <a:gd name="connsiteX6" fmla="*/ 0 w 825508"/>
                <a:gd name="connsiteY6" fmla="*/ 101615 h 1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5508" h="113963">
                  <a:moveTo>
                    <a:pt x="0" y="101615"/>
                  </a:moveTo>
                  <a:cubicBezTo>
                    <a:pt x="6615" y="104790"/>
                    <a:pt x="532342" y="118020"/>
                    <a:pt x="669925" y="112728"/>
                  </a:cubicBezTo>
                  <a:cubicBezTo>
                    <a:pt x="807508" y="107436"/>
                    <a:pt x="824177" y="88651"/>
                    <a:pt x="825500" y="69865"/>
                  </a:cubicBezTo>
                  <a:cubicBezTo>
                    <a:pt x="826823" y="51079"/>
                    <a:pt x="680508" y="-1043"/>
                    <a:pt x="677862" y="15"/>
                  </a:cubicBezTo>
                  <a:cubicBezTo>
                    <a:pt x="675216" y="1073"/>
                    <a:pt x="817563" y="60604"/>
                    <a:pt x="809625" y="76215"/>
                  </a:cubicBezTo>
                  <a:cubicBezTo>
                    <a:pt x="801688" y="91825"/>
                    <a:pt x="762793" y="90768"/>
                    <a:pt x="630237" y="93678"/>
                  </a:cubicBezTo>
                  <a:lnTo>
                    <a:pt x="0" y="10161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3" name="フリーフォーム: 図形 1502">
              <a:extLst>
                <a:ext uri="{FF2B5EF4-FFF2-40B4-BE49-F238E27FC236}">
                  <a16:creationId xmlns:a16="http://schemas.microsoft.com/office/drawing/2014/main" id="{4373F4A9-F7A5-4559-8A62-47F728B55258}"/>
                </a:ext>
              </a:extLst>
            </p:cNvPr>
            <p:cNvSpPr/>
            <p:nvPr/>
          </p:nvSpPr>
          <p:spPr>
            <a:xfrm>
              <a:off x="3297238" y="5095282"/>
              <a:ext cx="1418922" cy="25993"/>
            </a:xfrm>
            <a:custGeom>
              <a:avLst/>
              <a:gdLst>
                <a:gd name="connsiteX0" fmla="*/ 0 w 1418922"/>
                <a:gd name="connsiteY0" fmla="*/ 25993 h 25993"/>
                <a:gd name="connsiteX1" fmla="*/ 1371600 w 1418922"/>
                <a:gd name="connsiteY1" fmla="*/ 18056 h 25993"/>
                <a:gd name="connsiteX2" fmla="*/ 1068387 w 1418922"/>
                <a:gd name="connsiteY2" fmla="*/ 593 h 25993"/>
                <a:gd name="connsiteX3" fmla="*/ 728662 w 1418922"/>
                <a:gd name="connsiteY3" fmla="*/ 3768 h 25993"/>
                <a:gd name="connsiteX4" fmla="*/ 0 w 1418922"/>
                <a:gd name="connsiteY4" fmla="*/ 25993 h 2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8922" h="25993">
                  <a:moveTo>
                    <a:pt x="0" y="25993"/>
                  </a:moveTo>
                  <a:lnTo>
                    <a:pt x="1371600" y="18056"/>
                  </a:lnTo>
                  <a:cubicBezTo>
                    <a:pt x="1549664" y="13823"/>
                    <a:pt x="1175543" y="2974"/>
                    <a:pt x="1068387" y="593"/>
                  </a:cubicBezTo>
                  <a:cubicBezTo>
                    <a:pt x="961231" y="-1788"/>
                    <a:pt x="728662" y="3768"/>
                    <a:pt x="728662" y="3768"/>
                  </a:cubicBezTo>
                  <a:lnTo>
                    <a:pt x="0" y="2599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4" name="フリーフォーム: 図形 1503">
              <a:extLst>
                <a:ext uri="{FF2B5EF4-FFF2-40B4-BE49-F238E27FC236}">
                  <a16:creationId xmlns:a16="http://schemas.microsoft.com/office/drawing/2014/main" id="{83129658-3DCF-4DE7-9F89-FEAFB5E0D8FB}"/>
                </a:ext>
              </a:extLst>
            </p:cNvPr>
            <p:cNvSpPr/>
            <p:nvPr/>
          </p:nvSpPr>
          <p:spPr>
            <a:xfrm>
              <a:off x="4250002" y="4616796"/>
              <a:ext cx="222340" cy="234118"/>
            </a:xfrm>
            <a:custGeom>
              <a:avLst/>
              <a:gdLst>
                <a:gd name="connsiteX0" fmla="*/ 4498 w 222340"/>
                <a:gd name="connsiteY0" fmla="*/ 1242 h 234118"/>
                <a:gd name="connsiteX1" fmla="*/ 212461 w 222340"/>
                <a:gd name="connsiteY1" fmla="*/ 221904 h 234118"/>
                <a:gd name="connsiteX2" fmla="*/ 177536 w 222340"/>
                <a:gd name="connsiteY2" fmla="*/ 198092 h 234118"/>
                <a:gd name="connsiteX3" fmla="*/ 77523 w 222340"/>
                <a:gd name="connsiteY3" fmla="*/ 134592 h 234118"/>
                <a:gd name="connsiteX4" fmla="*/ 4498 w 222340"/>
                <a:gd name="connsiteY4" fmla="*/ 1242 h 234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340" h="234118">
                  <a:moveTo>
                    <a:pt x="4498" y="1242"/>
                  </a:moveTo>
                  <a:cubicBezTo>
                    <a:pt x="26988" y="15794"/>
                    <a:pt x="183621" y="189096"/>
                    <a:pt x="212461" y="221904"/>
                  </a:cubicBezTo>
                  <a:cubicBezTo>
                    <a:pt x="241301" y="254712"/>
                    <a:pt x="200026" y="212644"/>
                    <a:pt x="177536" y="198092"/>
                  </a:cubicBezTo>
                  <a:cubicBezTo>
                    <a:pt x="155046" y="183540"/>
                    <a:pt x="105304" y="165019"/>
                    <a:pt x="77523" y="134592"/>
                  </a:cubicBezTo>
                  <a:cubicBezTo>
                    <a:pt x="49742" y="104165"/>
                    <a:pt x="-17992" y="-13310"/>
                    <a:pt x="4498" y="12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5" name="フリーフォーム: 図形 1504">
              <a:extLst>
                <a:ext uri="{FF2B5EF4-FFF2-40B4-BE49-F238E27FC236}">
                  <a16:creationId xmlns:a16="http://schemas.microsoft.com/office/drawing/2014/main" id="{7F20D62B-FA48-4E83-AA26-A13B98890B6C}"/>
                </a:ext>
              </a:extLst>
            </p:cNvPr>
            <p:cNvSpPr/>
            <p:nvPr/>
          </p:nvSpPr>
          <p:spPr>
            <a:xfrm>
              <a:off x="4174705" y="4741863"/>
              <a:ext cx="243499" cy="218193"/>
            </a:xfrm>
            <a:custGeom>
              <a:avLst/>
              <a:gdLst>
                <a:gd name="connsiteX0" fmla="*/ 44870 w 243499"/>
                <a:gd name="connsiteY0" fmla="*/ 0 h 218193"/>
                <a:gd name="connsiteX1" fmla="*/ 420 w 243499"/>
                <a:gd name="connsiteY1" fmla="*/ 85725 h 218193"/>
                <a:gd name="connsiteX2" fmla="*/ 76620 w 243499"/>
                <a:gd name="connsiteY2" fmla="*/ 173037 h 218193"/>
                <a:gd name="connsiteX3" fmla="*/ 152820 w 243499"/>
                <a:gd name="connsiteY3" fmla="*/ 207962 h 218193"/>
                <a:gd name="connsiteX4" fmla="*/ 243308 w 243499"/>
                <a:gd name="connsiteY4" fmla="*/ 215900 h 218193"/>
                <a:gd name="connsiteX5" fmla="*/ 127420 w 243499"/>
                <a:gd name="connsiteY5" fmla="*/ 209550 h 218193"/>
                <a:gd name="connsiteX6" fmla="*/ 44870 w 243499"/>
                <a:gd name="connsiteY6" fmla="*/ 130175 h 218193"/>
                <a:gd name="connsiteX7" fmla="*/ 21058 w 243499"/>
                <a:gd name="connsiteY7" fmla="*/ 84137 h 218193"/>
                <a:gd name="connsiteX8" fmla="*/ 44870 w 243499"/>
                <a:gd name="connsiteY8" fmla="*/ 0 h 218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499" h="218193">
                  <a:moveTo>
                    <a:pt x="44870" y="0"/>
                  </a:moveTo>
                  <a:cubicBezTo>
                    <a:pt x="41430" y="265"/>
                    <a:pt x="-4872" y="56886"/>
                    <a:pt x="420" y="85725"/>
                  </a:cubicBezTo>
                  <a:cubicBezTo>
                    <a:pt x="5712" y="114564"/>
                    <a:pt x="51220" y="152664"/>
                    <a:pt x="76620" y="173037"/>
                  </a:cubicBezTo>
                  <a:cubicBezTo>
                    <a:pt x="102020" y="193410"/>
                    <a:pt x="125039" y="200818"/>
                    <a:pt x="152820" y="207962"/>
                  </a:cubicBezTo>
                  <a:cubicBezTo>
                    <a:pt x="180601" y="215106"/>
                    <a:pt x="247541" y="215635"/>
                    <a:pt x="243308" y="215900"/>
                  </a:cubicBezTo>
                  <a:cubicBezTo>
                    <a:pt x="239075" y="216165"/>
                    <a:pt x="160493" y="223838"/>
                    <a:pt x="127420" y="209550"/>
                  </a:cubicBezTo>
                  <a:cubicBezTo>
                    <a:pt x="94347" y="195263"/>
                    <a:pt x="62597" y="151077"/>
                    <a:pt x="44870" y="130175"/>
                  </a:cubicBezTo>
                  <a:cubicBezTo>
                    <a:pt x="27143" y="109273"/>
                    <a:pt x="22116" y="103187"/>
                    <a:pt x="21058" y="84137"/>
                  </a:cubicBezTo>
                  <a:cubicBezTo>
                    <a:pt x="20000" y="65087"/>
                    <a:pt x="48310" y="-265"/>
                    <a:pt x="4487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6" name="フリーフォーム: 図形 1505">
              <a:extLst>
                <a:ext uri="{FF2B5EF4-FFF2-40B4-BE49-F238E27FC236}">
                  <a16:creationId xmlns:a16="http://schemas.microsoft.com/office/drawing/2014/main" id="{87EDD2AC-672C-49AA-BF09-153253CB6C81}"/>
                </a:ext>
              </a:extLst>
            </p:cNvPr>
            <p:cNvSpPr/>
            <p:nvPr/>
          </p:nvSpPr>
          <p:spPr>
            <a:xfrm>
              <a:off x="4203668" y="4770519"/>
              <a:ext cx="225560" cy="180918"/>
            </a:xfrm>
            <a:custGeom>
              <a:avLst/>
              <a:gdLst>
                <a:gd name="connsiteX0" fmla="*/ 32 w 225560"/>
                <a:gd name="connsiteY0" fmla="*/ 11031 h 180918"/>
                <a:gd name="connsiteX1" fmla="*/ 131795 w 225560"/>
                <a:gd name="connsiteY1" fmla="*/ 17381 h 180918"/>
                <a:gd name="connsiteX2" fmla="*/ 188945 w 225560"/>
                <a:gd name="connsiteY2" fmla="*/ 71356 h 180918"/>
                <a:gd name="connsiteX3" fmla="*/ 225457 w 225560"/>
                <a:gd name="connsiteY3" fmla="*/ 123744 h 180918"/>
                <a:gd name="connsiteX4" fmla="*/ 200057 w 225560"/>
                <a:gd name="connsiteY4" fmla="*/ 180894 h 180918"/>
                <a:gd name="connsiteX5" fmla="*/ 203232 w 225560"/>
                <a:gd name="connsiteY5" fmla="*/ 130094 h 180918"/>
                <a:gd name="connsiteX6" fmla="*/ 182595 w 225560"/>
                <a:gd name="connsiteY6" fmla="*/ 71356 h 180918"/>
                <a:gd name="connsiteX7" fmla="*/ 144495 w 225560"/>
                <a:gd name="connsiteY7" fmla="*/ 4681 h 180918"/>
                <a:gd name="connsiteX8" fmla="*/ 32 w 225560"/>
                <a:gd name="connsiteY8" fmla="*/ 11031 h 18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560" h="180918">
                  <a:moveTo>
                    <a:pt x="32" y="11031"/>
                  </a:moveTo>
                  <a:cubicBezTo>
                    <a:pt x="-2085" y="13148"/>
                    <a:pt x="100310" y="7327"/>
                    <a:pt x="131795" y="17381"/>
                  </a:cubicBezTo>
                  <a:cubicBezTo>
                    <a:pt x="163280" y="27435"/>
                    <a:pt x="173335" y="53629"/>
                    <a:pt x="188945" y="71356"/>
                  </a:cubicBezTo>
                  <a:cubicBezTo>
                    <a:pt x="204555" y="89083"/>
                    <a:pt x="223605" y="105488"/>
                    <a:pt x="225457" y="123744"/>
                  </a:cubicBezTo>
                  <a:cubicBezTo>
                    <a:pt x="227309" y="142000"/>
                    <a:pt x="203761" y="179836"/>
                    <a:pt x="200057" y="180894"/>
                  </a:cubicBezTo>
                  <a:cubicBezTo>
                    <a:pt x="196353" y="181952"/>
                    <a:pt x="206142" y="148350"/>
                    <a:pt x="203232" y="130094"/>
                  </a:cubicBezTo>
                  <a:cubicBezTo>
                    <a:pt x="200322" y="111838"/>
                    <a:pt x="192384" y="92258"/>
                    <a:pt x="182595" y="71356"/>
                  </a:cubicBezTo>
                  <a:cubicBezTo>
                    <a:pt x="172806" y="50454"/>
                    <a:pt x="173335" y="17381"/>
                    <a:pt x="144495" y="4681"/>
                  </a:cubicBezTo>
                  <a:cubicBezTo>
                    <a:pt x="115655" y="-8019"/>
                    <a:pt x="2149" y="8914"/>
                    <a:pt x="32" y="110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7" name="フリーフォーム: 図形 1506">
              <a:extLst>
                <a:ext uri="{FF2B5EF4-FFF2-40B4-BE49-F238E27FC236}">
                  <a16:creationId xmlns:a16="http://schemas.microsoft.com/office/drawing/2014/main" id="{CCDB4025-E660-406A-B425-687F7656388B}"/>
                </a:ext>
              </a:extLst>
            </p:cNvPr>
            <p:cNvSpPr/>
            <p:nvPr/>
          </p:nvSpPr>
          <p:spPr>
            <a:xfrm>
              <a:off x="4201871" y="4802637"/>
              <a:ext cx="182052" cy="115557"/>
            </a:xfrm>
            <a:custGeom>
              <a:avLst/>
              <a:gdLst>
                <a:gd name="connsiteX0" fmla="*/ 242 w 182052"/>
                <a:gd name="connsiteY0" fmla="*/ 2726 h 115557"/>
                <a:gd name="connsiteX1" fmla="*/ 124067 w 182052"/>
                <a:gd name="connsiteY1" fmla="*/ 18601 h 115557"/>
                <a:gd name="connsiteX2" fmla="*/ 173279 w 182052"/>
                <a:gd name="connsiteY2" fmla="*/ 59876 h 115557"/>
                <a:gd name="connsiteX3" fmla="*/ 166929 w 182052"/>
                <a:gd name="connsiteY3" fmla="*/ 101151 h 115557"/>
                <a:gd name="connsiteX4" fmla="*/ 97079 w 182052"/>
                <a:gd name="connsiteY4" fmla="*/ 115438 h 115557"/>
                <a:gd name="connsiteX5" fmla="*/ 176454 w 182052"/>
                <a:gd name="connsiteY5" fmla="*/ 105913 h 115557"/>
                <a:gd name="connsiteX6" fmla="*/ 158992 w 182052"/>
                <a:gd name="connsiteY6" fmla="*/ 72576 h 115557"/>
                <a:gd name="connsiteX7" fmla="*/ 242 w 182052"/>
                <a:gd name="connsiteY7" fmla="*/ 2726 h 11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2052" h="115557">
                  <a:moveTo>
                    <a:pt x="242" y="2726"/>
                  </a:moveTo>
                  <a:cubicBezTo>
                    <a:pt x="-5579" y="-6270"/>
                    <a:pt x="95228" y="9076"/>
                    <a:pt x="124067" y="18601"/>
                  </a:cubicBezTo>
                  <a:cubicBezTo>
                    <a:pt x="152906" y="28126"/>
                    <a:pt x="166135" y="46118"/>
                    <a:pt x="173279" y="59876"/>
                  </a:cubicBezTo>
                  <a:cubicBezTo>
                    <a:pt x="180423" y="73634"/>
                    <a:pt x="179629" y="91891"/>
                    <a:pt x="166929" y="101151"/>
                  </a:cubicBezTo>
                  <a:cubicBezTo>
                    <a:pt x="154229" y="110411"/>
                    <a:pt x="95492" y="114644"/>
                    <a:pt x="97079" y="115438"/>
                  </a:cubicBezTo>
                  <a:cubicBezTo>
                    <a:pt x="98667" y="116232"/>
                    <a:pt x="166135" y="113057"/>
                    <a:pt x="176454" y="105913"/>
                  </a:cubicBezTo>
                  <a:cubicBezTo>
                    <a:pt x="186773" y="98769"/>
                    <a:pt x="183863" y="89509"/>
                    <a:pt x="158992" y="72576"/>
                  </a:cubicBezTo>
                  <a:cubicBezTo>
                    <a:pt x="134121" y="55643"/>
                    <a:pt x="6063" y="11722"/>
                    <a:pt x="242" y="2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8" name="フリーフォーム: 図形 1507">
              <a:extLst>
                <a:ext uri="{FF2B5EF4-FFF2-40B4-BE49-F238E27FC236}">
                  <a16:creationId xmlns:a16="http://schemas.microsoft.com/office/drawing/2014/main" id="{FD05CB2F-579F-4C4A-841B-8E8EE4934079}"/>
                </a:ext>
              </a:extLst>
            </p:cNvPr>
            <p:cNvSpPr/>
            <p:nvPr/>
          </p:nvSpPr>
          <p:spPr>
            <a:xfrm>
              <a:off x="4234207" y="4798981"/>
              <a:ext cx="152194" cy="128161"/>
            </a:xfrm>
            <a:custGeom>
              <a:avLst/>
              <a:gdLst>
                <a:gd name="connsiteX0" fmla="*/ 10768 w 152194"/>
                <a:gd name="connsiteY0" fmla="*/ 32 h 128161"/>
                <a:gd name="connsiteX1" fmla="*/ 18706 w 152194"/>
                <a:gd name="connsiteY1" fmla="*/ 66707 h 128161"/>
                <a:gd name="connsiteX2" fmla="*/ 48868 w 152194"/>
                <a:gd name="connsiteY2" fmla="*/ 98457 h 128161"/>
                <a:gd name="connsiteX3" fmla="*/ 145706 w 152194"/>
                <a:gd name="connsiteY3" fmla="*/ 109569 h 128161"/>
                <a:gd name="connsiteX4" fmla="*/ 139356 w 152194"/>
                <a:gd name="connsiteY4" fmla="*/ 80994 h 128161"/>
                <a:gd name="connsiteX5" fmla="*/ 107606 w 152194"/>
                <a:gd name="connsiteY5" fmla="*/ 117507 h 128161"/>
                <a:gd name="connsiteX6" fmla="*/ 52043 w 152194"/>
                <a:gd name="connsiteY6" fmla="*/ 123857 h 128161"/>
                <a:gd name="connsiteX7" fmla="*/ 1243 w 152194"/>
                <a:gd name="connsiteY7" fmla="*/ 58769 h 128161"/>
                <a:gd name="connsiteX8" fmla="*/ 10768 w 152194"/>
                <a:gd name="connsiteY8" fmla="*/ 32 h 12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194" h="128161">
                  <a:moveTo>
                    <a:pt x="10768" y="32"/>
                  </a:moveTo>
                  <a:cubicBezTo>
                    <a:pt x="13678" y="1355"/>
                    <a:pt x="12356" y="50303"/>
                    <a:pt x="18706" y="66707"/>
                  </a:cubicBezTo>
                  <a:cubicBezTo>
                    <a:pt x="25056" y="83111"/>
                    <a:pt x="27701" y="91313"/>
                    <a:pt x="48868" y="98457"/>
                  </a:cubicBezTo>
                  <a:cubicBezTo>
                    <a:pt x="70035" y="105601"/>
                    <a:pt x="130625" y="112479"/>
                    <a:pt x="145706" y="109569"/>
                  </a:cubicBezTo>
                  <a:cubicBezTo>
                    <a:pt x="160787" y="106659"/>
                    <a:pt x="145706" y="79671"/>
                    <a:pt x="139356" y="80994"/>
                  </a:cubicBezTo>
                  <a:cubicBezTo>
                    <a:pt x="133006" y="82317"/>
                    <a:pt x="122158" y="110363"/>
                    <a:pt x="107606" y="117507"/>
                  </a:cubicBezTo>
                  <a:cubicBezTo>
                    <a:pt x="93054" y="124651"/>
                    <a:pt x="69770" y="133647"/>
                    <a:pt x="52043" y="123857"/>
                  </a:cubicBezTo>
                  <a:cubicBezTo>
                    <a:pt x="34316" y="114067"/>
                    <a:pt x="6270" y="78877"/>
                    <a:pt x="1243" y="58769"/>
                  </a:cubicBezTo>
                  <a:cubicBezTo>
                    <a:pt x="-3784" y="38661"/>
                    <a:pt x="7858" y="-1291"/>
                    <a:pt x="10768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9" name="フリーフォーム: 図形 1508">
              <a:extLst>
                <a:ext uri="{FF2B5EF4-FFF2-40B4-BE49-F238E27FC236}">
                  <a16:creationId xmlns:a16="http://schemas.microsoft.com/office/drawing/2014/main" id="{DA7E4B7F-F58F-40E1-9DC2-DCAD17FC18E0}"/>
                </a:ext>
              </a:extLst>
            </p:cNvPr>
            <p:cNvSpPr/>
            <p:nvPr/>
          </p:nvSpPr>
          <p:spPr>
            <a:xfrm>
              <a:off x="4222796" y="4794244"/>
              <a:ext cx="559015" cy="254009"/>
            </a:xfrm>
            <a:custGeom>
              <a:avLst/>
              <a:gdLst>
                <a:gd name="connsiteX0" fmla="*/ 242842 w 559015"/>
                <a:gd name="connsiteY0" fmla="*/ 6 h 254009"/>
                <a:gd name="connsiteX1" fmla="*/ 317454 w 559015"/>
                <a:gd name="connsiteY1" fmla="*/ 92081 h 254009"/>
                <a:gd name="connsiteX2" fmla="*/ 501604 w 559015"/>
                <a:gd name="connsiteY2" fmla="*/ 138119 h 254009"/>
                <a:gd name="connsiteX3" fmla="*/ 546054 w 559015"/>
                <a:gd name="connsiteY3" fmla="*/ 149231 h 254009"/>
                <a:gd name="connsiteX4" fmla="*/ 295229 w 559015"/>
                <a:gd name="connsiteY4" fmla="*/ 179394 h 254009"/>
                <a:gd name="connsiteX5" fmla="*/ 511129 w 559015"/>
                <a:gd name="connsiteY5" fmla="*/ 182569 h 254009"/>
                <a:gd name="connsiteX6" fmla="*/ 428579 w 559015"/>
                <a:gd name="connsiteY6" fmla="*/ 220669 h 254009"/>
                <a:gd name="connsiteX7" fmla="*/ 423817 w 559015"/>
                <a:gd name="connsiteY7" fmla="*/ 241306 h 254009"/>
                <a:gd name="connsiteX8" fmla="*/ 133304 w 559015"/>
                <a:gd name="connsiteY8" fmla="*/ 252419 h 254009"/>
                <a:gd name="connsiteX9" fmla="*/ 17417 w 559015"/>
                <a:gd name="connsiteY9" fmla="*/ 206381 h 254009"/>
                <a:gd name="connsiteX10" fmla="*/ 492079 w 559015"/>
                <a:gd name="connsiteY10" fmla="*/ 234956 h 254009"/>
                <a:gd name="connsiteX11" fmla="*/ 511129 w 559015"/>
                <a:gd name="connsiteY11" fmla="*/ 182569 h 254009"/>
                <a:gd name="connsiteX12" fmla="*/ 260304 w 559015"/>
                <a:gd name="connsiteY12" fmla="*/ 96844 h 254009"/>
                <a:gd name="connsiteX13" fmla="*/ 242842 w 559015"/>
                <a:gd name="connsiteY13" fmla="*/ 6 h 254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9015" h="254009">
                  <a:moveTo>
                    <a:pt x="242842" y="6"/>
                  </a:moveTo>
                  <a:cubicBezTo>
                    <a:pt x="252367" y="-788"/>
                    <a:pt x="274327" y="69062"/>
                    <a:pt x="317454" y="92081"/>
                  </a:cubicBezTo>
                  <a:cubicBezTo>
                    <a:pt x="360581" y="115100"/>
                    <a:pt x="501604" y="138119"/>
                    <a:pt x="501604" y="138119"/>
                  </a:cubicBezTo>
                  <a:cubicBezTo>
                    <a:pt x="539704" y="147644"/>
                    <a:pt x="580450" y="142352"/>
                    <a:pt x="546054" y="149231"/>
                  </a:cubicBezTo>
                  <a:cubicBezTo>
                    <a:pt x="511658" y="156110"/>
                    <a:pt x="301050" y="173838"/>
                    <a:pt x="295229" y="179394"/>
                  </a:cubicBezTo>
                  <a:cubicBezTo>
                    <a:pt x="289408" y="184950"/>
                    <a:pt x="488904" y="175690"/>
                    <a:pt x="511129" y="182569"/>
                  </a:cubicBezTo>
                  <a:cubicBezTo>
                    <a:pt x="533354" y="189448"/>
                    <a:pt x="443131" y="210880"/>
                    <a:pt x="428579" y="220669"/>
                  </a:cubicBezTo>
                  <a:cubicBezTo>
                    <a:pt x="414027" y="230458"/>
                    <a:pt x="473029" y="236014"/>
                    <a:pt x="423817" y="241306"/>
                  </a:cubicBezTo>
                  <a:cubicBezTo>
                    <a:pt x="374605" y="246598"/>
                    <a:pt x="201037" y="258240"/>
                    <a:pt x="133304" y="252419"/>
                  </a:cubicBezTo>
                  <a:cubicBezTo>
                    <a:pt x="65571" y="246598"/>
                    <a:pt x="-42379" y="209291"/>
                    <a:pt x="17417" y="206381"/>
                  </a:cubicBezTo>
                  <a:cubicBezTo>
                    <a:pt x="77213" y="203471"/>
                    <a:pt x="409794" y="238925"/>
                    <a:pt x="492079" y="234956"/>
                  </a:cubicBezTo>
                  <a:cubicBezTo>
                    <a:pt x="574364" y="230987"/>
                    <a:pt x="549758" y="205588"/>
                    <a:pt x="511129" y="182569"/>
                  </a:cubicBezTo>
                  <a:cubicBezTo>
                    <a:pt x="472500" y="159550"/>
                    <a:pt x="306606" y="121715"/>
                    <a:pt x="260304" y="96844"/>
                  </a:cubicBezTo>
                  <a:cubicBezTo>
                    <a:pt x="214002" y="71973"/>
                    <a:pt x="233317" y="800"/>
                    <a:pt x="242842" y="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0" name="フリーフォーム: 図形 1509">
              <a:extLst>
                <a:ext uri="{FF2B5EF4-FFF2-40B4-BE49-F238E27FC236}">
                  <a16:creationId xmlns:a16="http://schemas.microsoft.com/office/drawing/2014/main" id="{44DE7227-4912-493E-A43B-E5D5DC63113E}"/>
                </a:ext>
              </a:extLst>
            </p:cNvPr>
            <p:cNvSpPr/>
            <p:nvPr/>
          </p:nvSpPr>
          <p:spPr>
            <a:xfrm>
              <a:off x="4486145" y="4848592"/>
              <a:ext cx="391807" cy="179890"/>
            </a:xfrm>
            <a:custGeom>
              <a:avLst/>
              <a:gdLst>
                <a:gd name="connsiteX0" fmla="*/ 1718 w 391807"/>
                <a:gd name="connsiteY0" fmla="*/ 1221 h 179890"/>
                <a:gd name="connsiteX1" fmla="*/ 223968 w 391807"/>
                <a:gd name="connsiteY1" fmla="*/ 61546 h 179890"/>
                <a:gd name="connsiteX2" fmla="*/ 381130 w 391807"/>
                <a:gd name="connsiteY2" fmla="*/ 175846 h 179890"/>
                <a:gd name="connsiteX3" fmla="*/ 374780 w 391807"/>
                <a:gd name="connsiteY3" fmla="*/ 150446 h 179890"/>
                <a:gd name="connsiteX4" fmla="*/ 350968 w 391807"/>
                <a:gd name="connsiteY4" fmla="*/ 113933 h 179890"/>
                <a:gd name="connsiteX5" fmla="*/ 1718 w 391807"/>
                <a:gd name="connsiteY5" fmla="*/ 1221 h 17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807" h="179890">
                  <a:moveTo>
                    <a:pt x="1718" y="1221"/>
                  </a:moveTo>
                  <a:cubicBezTo>
                    <a:pt x="-19449" y="-7510"/>
                    <a:pt x="160733" y="32442"/>
                    <a:pt x="223968" y="61546"/>
                  </a:cubicBezTo>
                  <a:cubicBezTo>
                    <a:pt x="287203" y="90650"/>
                    <a:pt x="355995" y="161029"/>
                    <a:pt x="381130" y="175846"/>
                  </a:cubicBezTo>
                  <a:cubicBezTo>
                    <a:pt x="406265" y="190663"/>
                    <a:pt x="379807" y="160765"/>
                    <a:pt x="374780" y="150446"/>
                  </a:cubicBezTo>
                  <a:cubicBezTo>
                    <a:pt x="369753" y="140127"/>
                    <a:pt x="405472" y="136423"/>
                    <a:pt x="350968" y="113933"/>
                  </a:cubicBezTo>
                  <a:cubicBezTo>
                    <a:pt x="296464" y="91443"/>
                    <a:pt x="22885" y="9952"/>
                    <a:pt x="1718" y="12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1" name="フリーフォーム: 図形 1510">
              <a:extLst>
                <a:ext uri="{FF2B5EF4-FFF2-40B4-BE49-F238E27FC236}">
                  <a16:creationId xmlns:a16="http://schemas.microsoft.com/office/drawing/2014/main" id="{7529040B-09CB-43A4-99F4-DC6247B07AD5}"/>
                </a:ext>
              </a:extLst>
            </p:cNvPr>
            <p:cNvSpPr/>
            <p:nvPr/>
          </p:nvSpPr>
          <p:spPr>
            <a:xfrm>
              <a:off x="4300518" y="4900170"/>
              <a:ext cx="642016" cy="162407"/>
            </a:xfrm>
            <a:custGeom>
              <a:avLst/>
              <a:gdLst>
                <a:gd name="connsiteX0" fmla="*/ 20 w 642016"/>
                <a:gd name="connsiteY0" fmla="*/ 159193 h 162407"/>
                <a:gd name="connsiteX1" fmla="*/ 598507 w 642016"/>
                <a:gd name="connsiteY1" fmla="*/ 157605 h 162407"/>
                <a:gd name="connsiteX2" fmla="*/ 571520 w 642016"/>
                <a:gd name="connsiteY2" fmla="*/ 124268 h 162407"/>
                <a:gd name="connsiteX3" fmla="*/ 377845 w 642016"/>
                <a:gd name="connsiteY3" fmla="*/ 443 h 162407"/>
                <a:gd name="connsiteX4" fmla="*/ 566757 w 642016"/>
                <a:gd name="connsiteY4" fmla="*/ 84580 h 162407"/>
                <a:gd name="connsiteX5" fmla="*/ 576282 w 642016"/>
                <a:gd name="connsiteY5" fmla="*/ 129030 h 162407"/>
                <a:gd name="connsiteX6" fmla="*/ 20 w 642016"/>
                <a:gd name="connsiteY6" fmla="*/ 159193 h 162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2016" h="162407">
                  <a:moveTo>
                    <a:pt x="20" y="159193"/>
                  </a:moveTo>
                  <a:cubicBezTo>
                    <a:pt x="3724" y="163955"/>
                    <a:pt x="503257" y="163426"/>
                    <a:pt x="598507" y="157605"/>
                  </a:cubicBezTo>
                  <a:cubicBezTo>
                    <a:pt x="693757" y="151784"/>
                    <a:pt x="608297" y="150462"/>
                    <a:pt x="571520" y="124268"/>
                  </a:cubicBezTo>
                  <a:cubicBezTo>
                    <a:pt x="534743" y="98074"/>
                    <a:pt x="378639" y="7058"/>
                    <a:pt x="377845" y="443"/>
                  </a:cubicBezTo>
                  <a:cubicBezTo>
                    <a:pt x="377051" y="-6172"/>
                    <a:pt x="533684" y="63149"/>
                    <a:pt x="566757" y="84580"/>
                  </a:cubicBezTo>
                  <a:cubicBezTo>
                    <a:pt x="599830" y="106011"/>
                    <a:pt x="664653" y="116595"/>
                    <a:pt x="576282" y="129030"/>
                  </a:cubicBezTo>
                  <a:cubicBezTo>
                    <a:pt x="487911" y="141465"/>
                    <a:pt x="-3684" y="154431"/>
                    <a:pt x="20" y="1591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2" name="フリーフォーム: 図形 1511">
              <a:extLst>
                <a:ext uri="{FF2B5EF4-FFF2-40B4-BE49-F238E27FC236}">
                  <a16:creationId xmlns:a16="http://schemas.microsoft.com/office/drawing/2014/main" id="{6BF22297-893C-45F4-8123-A789EE6E434E}"/>
                </a:ext>
              </a:extLst>
            </p:cNvPr>
            <p:cNvSpPr/>
            <p:nvPr/>
          </p:nvSpPr>
          <p:spPr>
            <a:xfrm>
              <a:off x="4286650" y="4857750"/>
              <a:ext cx="687193" cy="256047"/>
            </a:xfrm>
            <a:custGeom>
              <a:avLst/>
              <a:gdLst>
                <a:gd name="connsiteX0" fmla="*/ 1188 w 687193"/>
                <a:gd name="connsiteY0" fmla="*/ 219075 h 256047"/>
                <a:gd name="connsiteX1" fmla="*/ 591738 w 687193"/>
                <a:gd name="connsiteY1" fmla="*/ 233363 h 256047"/>
                <a:gd name="connsiteX2" fmla="*/ 648888 w 687193"/>
                <a:gd name="connsiteY2" fmla="*/ 219075 h 256047"/>
                <a:gd name="connsiteX3" fmla="*/ 598088 w 687193"/>
                <a:gd name="connsiteY3" fmla="*/ 166688 h 256047"/>
                <a:gd name="connsiteX4" fmla="*/ 286938 w 687193"/>
                <a:gd name="connsiteY4" fmla="*/ 0 h 256047"/>
                <a:gd name="connsiteX5" fmla="*/ 666350 w 687193"/>
                <a:gd name="connsiteY5" fmla="*/ 166688 h 256047"/>
                <a:gd name="connsiteX6" fmla="*/ 617138 w 687193"/>
                <a:gd name="connsiteY6" fmla="*/ 207963 h 256047"/>
                <a:gd name="connsiteX7" fmla="*/ 444100 w 687193"/>
                <a:gd name="connsiteY7" fmla="*/ 255588 h 256047"/>
                <a:gd name="connsiteX8" fmla="*/ 1188 w 687193"/>
                <a:gd name="connsiteY8" fmla="*/ 219075 h 256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7193" h="256047">
                  <a:moveTo>
                    <a:pt x="1188" y="219075"/>
                  </a:moveTo>
                  <a:cubicBezTo>
                    <a:pt x="25794" y="215371"/>
                    <a:pt x="483788" y="233363"/>
                    <a:pt x="591738" y="233363"/>
                  </a:cubicBezTo>
                  <a:cubicBezTo>
                    <a:pt x="699688" y="233363"/>
                    <a:pt x="647830" y="230187"/>
                    <a:pt x="648888" y="219075"/>
                  </a:cubicBezTo>
                  <a:cubicBezTo>
                    <a:pt x="649946" y="207963"/>
                    <a:pt x="658413" y="203200"/>
                    <a:pt x="598088" y="166688"/>
                  </a:cubicBezTo>
                  <a:cubicBezTo>
                    <a:pt x="537763" y="130176"/>
                    <a:pt x="275561" y="0"/>
                    <a:pt x="286938" y="0"/>
                  </a:cubicBezTo>
                  <a:cubicBezTo>
                    <a:pt x="298315" y="0"/>
                    <a:pt x="611317" y="132027"/>
                    <a:pt x="666350" y="166688"/>
                  </a:cubicBezTo>
                  <a:cubicBezTo>
                    <a:pt x="721383" y="201349"/>
                    <a:pt x="654180" y="193146"/>
                    <a:pt x="617138" y="207963"/>
                  </a:cubicBezTo>
                  <a:cubicBezTo>
                    <a:pt x="580096" y="222780"/>
                    <a:pt x="547023" y="250561"/>
                    <a:pt x="444100" y="255588"/>
                  </a:cubicBezTo>
                  <a:cubicBezTo>
                    <a:pt x="341177" y="260615"/>
                    <a:pt x="-23418" y="222779"/>
                    <a:pt x="1188" y="2190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3" name="フリーフォーム: 図形 1512">
              <a:extLst>
                <a:ext uri="{FF2B5EF4-FFF2-40B4-BE49-F238E27FC236}">
                  <a16:creationId xmlns:a16="http://schemas.microsoft.com/office/drawing/2014/main" id="{5B211EB2-DF31-469E-B48A-DAEBF1B4148F}"/>
                </a:ext>
              </a:extLst>
            </p:cNvPr>
            <p:cNvSpPr/>
            <p:nvPr/>
          </p:nvSpPr>
          <p:spPr>
            <a:xfrm>
              <a:off x="1955062" y="5067829"/>
              <a:ext cx="516851" cy="547667"/>
            </a:xfrm>
            <a:custGeom>
              <a:avLst/>
              <a:gdLst>
                <a:gd name="connsiteX0" fmla="*/ 516676 w 516851"/>
                <a:gd name="connsiteY0" fmla="*/ 1059 h 547667"/>
                <a:gd name="connsiteX1" fmla="*/ 186476 w 516851"/>
                <a:gd name="connsiteY1" fmla="*/ 158221 h 547667"/>
                <a:gd name="connsiteX2" fmla="*/ 7088 w 516851"/>
                <a:gd name="connsiteY2" fmla="*/ 537634 h 547667"/>
                <a:gd name="connsiteX3" fmla="*/ 43601 w 516851"/>
                <a:gd name="connsiteY3" fmla="*/ 416984 h 547667"/>
                <a:gd name="connsiteX4" fmla="*/ 115038 w 516851"/>
                <a:gd name="connsiteY4" fmla="*/ 193146 h 547667"/>
                <a:gd name="connsiteX5" fmla="*/ 230926 w 516851"/>
                <a:gd name="connsiteY5" fmla="*/ 94721 h 547667"/>
                <a:gd name="connsiteX6" fmla="*/ 516676 w 516851"/>
                <a:gd name="connsiteY6" fmla="*/ 1059 h 54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6851" h="547667">
                  <a:moveTo>
                    <a:pt x="516676" y="1059"/>
                  </a:moveTo>
                  <a:cubicBezTo>
                    <a:pt x="509268" y="11642"/>
                    <a:pt x="271407" y="68792"/>
                    <a:pt x="186476" y="158221"/>
                  </a:cubicBezTo>
                  <a:cubicBezTo>
                    <a:pt x="101545" y="247650"/>
                    <a:pt x="30900" y="494507"/>
                    <a:pt x="7088" y="537634"/>
                  </a:cubicBezTo>
                  <a:cubicBezTo>
                    <a:pt x="-16725" y="580761"/>
                    <a:pt x="25609" y="474399"/>
                    <a:pt x="43601" y="416984"/>
                  </a:cubicBezTo>
                  <a:cubicBezTo>
                    <a:pt x="61593" y="359569"/>
                    <a:pt x="83817" y="246856"/>
                    <a:pt x="115038" y="193146"/>
                  </a:cubicBezTo>
                  <a:cubicBezTo>
                    <a:pt x="146259" y="139436"/>
                    <a:pt x="166368" y="127529"/>
                    <a:pt x="230926" y="94721"/>
                  </a:cubicBezTo>
                  <a:cubicBezTo>
                    <a:pt x="295484" y="61913"/>
                    <a:pt x="524084" y="-9524"/>
                    <a:pt x="516676" y="10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4" name="フリーフォーム: 図形 1513">
              <a:extLst>
                <a:ext uri="{FF2B5EF4-FFF2-40B4-BE49-F238E27FC236}">
                  <a16:creationId xmlns:a16="http://schemas.microsoft.com/office/drawing/2014/main" id="{0584AD47-53A5-4D78-B8ED-A5E9AD76F98C}"/>
                </a:ext>
              </a:extLst>
            </p:cNvPr>
            <p:cNvSpPr/>
            <p:nvPr/>
          </p:nvSpPr>
          <p:spPr>
            <a:xfrm>
              <a:off x="2230924" y="5152627"/>
              <a:ext cx="626849" cy="216418"/>
            </a:xfrm>
            <a:custGeom>
              <a:avLst/>
              <a:gdLst>
                <a:gd name="connsiteX0" fmla="*/ 551964 w 626849"/>
                <a:gd name="connsiteY0" fmla="*/ 16273 h 216418"/>
                <a:gd name="connsiteX1" fmla="*/ 88414 w 626849"/>
                <a:gd name="connsiteY1" fmla="*/ 127398 h 216418"/>
                <a:gd name="connsiteX2" fmla="*/ 32851 w 626849"/>
                <a:gd name="connsiteY2" fmla="*/ 133748 h 216418"/>
                <a:gd name="connsiteX3" fmla="*/ 5864 w 626849"/>
                <a:gd name="connsiteY3" fmla="*/ 216298 h 216418"/>
                <a:gd name="connsiteX4" fmla="*/ 147151 w 626849"/>
                <a:gd name="connsiteY4" fmla="*/ 113111 h 216418"/>
                <a:gd name="connsiteX5" fmla="*/ 337651 w 626849"/>
                <a:gd name="connsiteY5" fmla="*/ 57548 h 216418"/>
                <a:gd name="connsiteX6" fmla="*/ 604351 w 626849"/>
                <a:gd name="connsiteY6" fmla="*/ 5161 h 216418"/>
                <a:gd name="connsiteX7" fmla="*/ 551964 w 626849"/>
                <a:gd name="connsiteY7" fmla="*/ 16273 h 216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849" h="216418">
                  <a:moveTo>
                    <a:pt x="551964" y="16273"/>
                  </a:moveTo>
                  <a:lnTo>
                    <a:pt x="88414" y="127398"/>
                  </a:lnTo>
                  <a:cubicBezTo>
                    <a:pt x="1895" y="146977"/>
                    <a:pt x="46609" y="118931"/>
                    <a:pt x="32851" y="133748"/>
                  </a:cubicBezTo>
                  <a:cubicBezTo>
                    <a:pt x="19093" y="148565"/>
                    <a:pt x="-13186" y="219737"/>
                    <a:pt x="5864" y="216298"/>
                  </a:cubicBezTo>
                  <a:cubicBezTo>
                    <a:pt x="24914" y="212859"/>
                    <a:pt x="91853" y="139569"/>
                    <a:pt x="147151" y="113111"/>
                  </a:cubicBezTo>
                  <a:cubicBezTo>
                    <a:pt x="202449" y="86653"/>
                    <a:pt x="261451" y="75540"/>
                    <a:pt x="337651" y="57548"/>
                  </a:cubicBezTo>
                  <a:cubicBezTo>
                    <a:pt x="413851" y="39556"/>
                    <a:pt x="567045" y="12569"/>
                    <a:pt x="604351" y="5161"/>
                  </a:cubicBezTo>
                  <a:cubicBezTo>
                    <a:pt x="641657" y="-2247"/>
                    <a:pt x="637953" y="-4100"/>
                    <a:pt x="551964" y="16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5" name="フリーフォーム: 図形 1514">
              <a:extLst>
                <a:ext uri="{FF2B5EF4-FFF2-40B4-BE49-F238E27FC236}">
                  <a16:creationId xmlns:a16="http://schemas.microsoft.com/office/drawing/2014/main" id="{A60312E4-FE45-46F6-B238-3B6CD2D5F832}"/>
                </a:ext>
              </a:extLst>
            </p:cNvPr>
            <p:cNvSpPr/>
            <p:nvPr/>
          </p:nvSpPr>
          <p:spPr>
            <a:xfrm>
              <a:off x="2164994" y="5141898"/>
              <a:ext cx="346510" cy="502803"/>
            </a:xfrm>
            <a:custGeom>
              <a:avLst/>
              <a:gdLst>
                <a:gd name="connsiteX0" fmla="*/ 346431 w 346510"/>
                <a:gd name="connsiteY0" fmla="*/ 15 h 502803"/>
                <a:gd name="connsiteX1" fmla="*/ 65444 w 346510"/>
                <a:gd name="connsiteY1" fmla="*/ 117490 h 502803"/>
                <a:gd name="connsiteX2" fmla="*/ 43219 w 346510"/>
                <a:gd name="connsiteY2" fmla="*/ 214327 h 502803"/>
                <a:gd name="connsiteX3" fmla="*/ 47981 w 346510"/>
                <a:gd name="connsiteY3" fmla="*/ 498490 h 502803"/>
                <a:gd name="connsiteX4" fmla="*/ 32106 w 346510"/>
                <a:gd name="connsiteY4" fmla="*/ 373077 h 502803"/>
                <a:gd name="connsiteX5" fmla="*/ 3531 w 346510"/>
                <a:gd name="connsiteY5" fmla="*/ 198452 h 502803"/>
                <a:gd name="connsiteX6" fmla="*/ 35281 w 346510"/>
                <a:gd name="connsiteY6" fmla="*/ 125427 h 502803"/>
                <a:gd name="connsiteX7" fmla="*/ 346431 w 346510"/>
                <a:gd name="connsiteY7" fmla="*/ 15 h 50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510" h="502803">
                  <a:moveTo>
                    <a:pt x="346431" y="15"/>
                  </a:moveTo>
                  <a:cubicBezTo>
                    <a:pt x="351458" y="-1308"/>
                    <a:pt x="115979" y="81771"/>
                    <a:pt x="65444" y="117490"/>
                  </a:cubicBezTo>
                  <a:cubicBezTo>
                    <a:pt x="14909" y="153209"/>
                    <a:pt x="46130" y="150827"/>
                    <a:pt x="43219" y="214327"/>
                  </a:cubicBezTo>
                  <a:cubicBezTo>
                    <a:pt x="40308" y="277827"/>
                    <a:pt x="49833" y="472032"/>
                    <a:pt x="47981" y="498490"/>
                  </a:cubicBezTo>
                  <a:cubicBezTo>
                    <a:pt x="46129" y="524948"/>
                    <a:pt x="39514" y="423083"/>
                    <a:pt x="32106" y="373077"/>
                  </a:cubicBezTo>
                  <a:cubicBezTo>
                    <a:pt x="24698" y="323071"/>
                    <a:pt x="3002" y="239727"/>
                    <a:pt x="3531" y="198452"/>
                  </a:cubicBezTo>
                  <a:cubicBezTo>
                    <a:pt x="4060" y="157177"/>
                    <a:pt x="-16313" y="157706"/>
                    <a:pt x="35281" y="125427"/>
                  </a:cubicBezTo>
                  <a:cubicBezTo>
                    <a:pt x="86875" y="93148"/>
                    <a:pt x="341404" y="1338"/>
                    <a:pt x="346431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6" name="フリーフォーム: 図形 1515">
              <a:extLst>
                <a:ext uri="{FF2B5EF4-FFF2-40B4-BE49-F238E27FC236}">
                  <a16:creationId xmlns:a16="http://schemas.microsoft.com/office/drawing/2014/main" id="{7A52C564-4C23-40F4-B89E-C61C5FE7FD7F}"/>
                </a:ext>
              </a:extLst>
            </p:cNvPr>
            <p:cNvSpPr/>
            <p:nvPr/>
          </p:nvSpPr>
          <p:spPr>
            <a:xfrm>
              <a:off x="2015114" y="5507649"/>
              <a:ext cx="84057" cy="719101"/>
            </a:xfrm>
            <a:custGeom>
              <a:avLst/>
              <a:gdLst>
                <a:gd name="connsiteX0" fmla="*/ 8949 w 84057"/>
                <a:gd name="connsiteY0" fmla="*/ 15264 h 719101"/>
                <a:gd name="connsiteX1" fmla="*/ 75624 w 84057"/>
                <a:gd name="connsiteY1" fmla="*/ 683601 h 719101"/>
                <a:gd name="connsiteX2" fmla="*/ 75624 w 84057"/>
                <a:gd name="connsiteY2" fmla="*/ 586764 h 719101"/>
                <a:gd name="connsiteX3" fmla="*/ 7361 w 84057"/>
                <a:gd name="connsiteY3" fmla="*/ 242276 h 719101"/>
                <a:gd name="connsiteX4" fmla="*/ 8949 w 84057"/>
                <a:gd name="connsiteY4" fmla="*/ 15264 h 71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057" h="719101">
                  <a:moveTo>
                    <a:pt x="8949" y="15264"/>
                  </a:moveTo>
                  <a:cubicBezTo>
                    <a:pt x="20326" y="88818"/>
                    <a:pt x="64512" y="588351"/>
                    <a:pt x="75624" y="683601"/>
                  </a:cubicBezTo>
                  <a:cubicBezTo>
                    <a:pt x="86736" y="778851"/>
                    <a:pt x="87001" y="660318"/>
                    <a:pt x="75624" y="586764"/>
                  </a:cubicBezTo>
                  <a:cubicBezTo>
                    <a:pt x="64247" y="513210"/>
                    <a:pt x="17680" y="331441"/>
                    <a:pt x="7361" y="242276"/>
                  </a:cubicBezTo>
                  <a:cubicBezTo>
                    <a:pt x="-2958" y="153111"/>
                    <a:pt x="-2428" y="-58290"/>
                    <a:pt x="8949" y="15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7" name="フリーフォーム: 図形 1516">
              <a:extLst>
                <a:ext uri="{FF2B5EF4-FFF2-40B4-BE49-F238E27FC236}">
                  <a16:creationId xmlns:a16="http://schemas.microsoft.com/office/drawing/2014/main" id="{51FD8D1B-316F-49DE-B660-CCA7BF7B5ACC}"/>
                </a:ext>
              </a:extLst>
            </p:cNvPr>
            <p:cNvSpPr/>
            <p:nvPr/>
          </p:nvSpPr>
          <p:spPr>
            <a:xfrm>
              <a:off x="1973088" y="5529613"/>
              <a:ext cx="55893" cy="679855"/>
            </a:xfrm>
            <a:custGeom>
              <a:avLst/>
              <a:gdLst>
                <a:gd name="connsiteX0" fmla="*/ 17637 w 55893"/>
                <a:gd name="connsiteY0" fmla="*/ 9175 h 679855"/>
                <a:gd name="connsiteX1" fmla="*/ 55737 w 55893"/>
                <a:gd name="connsiteY1" fmla="*/ 674337 h 679855"/>
                <a:gd name="connsiteX2" fmla="*/ 1762 w 55893"/>
                <a:gd name="connsiteY2" fmla="*/ 310800 h 679855"/>
                <a:gd name="connsiteX3" fmla="*/ 17637 w 55893"/>
                <a:gd name="connsiteY3" fmla="*/ 9175 h 67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93" h="679855">
                  <a:moveTo>
                    <a:pt x="17637" y="9175"/>
                  </a:moveTo>
                  <a:cubicBezTo>
                    <a:pt x="26633" y="69764"/>
                    <a:pt x="58383" y="624066"/>
                    <a:pt x="55737" y="674337"/>
                  </a:cubicBezTo>
                  <a:cubicBezTo>
                    <a:pt x="53091" y="724608"/>
                    <a:pt x="8376" y="417692"/>
                    <a:pt x="1762" y="310800"/>
                  </a:cubicBezTo>
                  <a:cubicBezTo>
                    <a:pt x="-4852" y="203908"/>
                    <a:pt x="8641" y="-51414"/>
                    <a:pt x="17637" y="9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8" name="フリーフォーム: 図形 1517">
              <a:extLst>
                <a:ext uri="{FF2B5EF4-FFF2-40B4-BE49-F238E27FC236}">
                  <a16:creationId xmlns:a16="http://schemas.microsoft.com/office/drawing/2014/main" id="{F6409861-0719-4359-BCCF-6B6F2965BBF7}"/>
                </a:ext>
              </a:extLst>
            </p:cNvPr>
            <p:cNvSpPr/>
            <p:nvPr/>
          </p:nvSpPr>
          <p:spPr>
            <a:xfrm>
              <a:off x="2221479" y="5147519"/>
              <a:ext cx="1457840" cy="393941"/>
            </a:xfrm>
            <a:custGeom>
              <a:avLst/>
              <a:gdLst>
                <a:gd name="connsiteX0" fmla="*/ 1101688 w 1457840"/>
                <a:gd name="connsiteY0" fmla="*/ 214 h 393941"/>
                <a:gd name="connsiteX1" fmla="*/ 212688 w 1457840"/>
                <a:gd name="connsiteY1" fmla="*/ 122981 h 393941"/>
                <a:gd name="connsiteX2" fmla="*/ 665654 w 1457840"/>
                <a:gd name="connsiteY2" fmla="*/ 127214 h 393941"/>
                <a:gd name="connsiteX3" fmla="*/ 1457288 w 1457840"/>
                <a:gd name="connsiteY3" fmla="*/ 334648 h 393941"/>
                <a:gd name="connsiteX4" fmla="*/ 801121 w 1457840"/>
                <a:gd name="connsiteY4" fmla="*/ 169548 h 393941"/>
                <a:gd name="connsiteX5" fmla="*/ 1444588 w 1457840"/>
                <a:gd name="connsiteY5" fmla="*/ 393914 h 393941"/>
                <a:gd name="connsiteX6" fmla="*/ 225388 w 1457840"/>
                <a:gd name="connsiteY6" fmla="*/ 152614 h 393941"/>
                <a:gd name="connsiteX7" fmla="*/ 77221 w 1457840"/>
                <a:gd name="connsiteY7" fmla="*/ 156848 h 393941"/>
                <a:gd name="connsiteX8" fmla="*/ 1101688 w 1457840"/>
                <a:gd name="connsiteY8" fmla="*/ 214 h 39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7840" h="393941">
                  <a:moveTo>
                    <a:pt x="1101688" y="214"/>
                  </a:moveTo>
                  <a:cubicBezTo>
                    <a:pt x="1124266" y="-5430"/>
                    <a:pt x="285360" y="101814"/>
                    <a:pt x="212688" y="122981"/>
                  </a:cubicBezTo>
                  <a:cubicBezTo>
                    <a:pt x="140016" y="144148"/>
                    <a:pt x="458221" y="91936"/>
                    <a:pt x="665654" y="127214"/>
                  </a:cubicBezTo>
                  <a:cubicBezTo>
                    <a:pt x="873087" y="162492"/>
                    <a:pt x="1434710" y="327592"/>
                    <a:pt x="1457288" y="334648"/>
                  </a:cubicBezTo>
                  <a:cubicBezTo>
                    <a:pt x="1479866" y="341704"/>
                    <a:pt x="803238" y="159670"/>
                    <a:pt x="801121" y="169548"/>
                  </a:cubicBezTo>
                  <a:cubicBezTo>
                    <a:pt x="799004" y="179426"/>
                    <a:pt x="1540543" y="396736"/>
                    <a:pt x="1444588" y="393914"/>
                  </a:cubicBezTo>
                  <a:cubicBezTo>
                    <a:pt x="1348633" y="391092"/>
                    <a:pt x="453282" y="192125"/>
                    <a:pt x="225388" y="152614"/>
                  </a:cubicBezTo>
                  <a:cubicBezTo>
                    <a:pt x="-2507" y="113103"/>
                    <a:pt x="-68123" y="185776"/>
                    <a:pt x="77221" y="156848"/>
                  </a:cubicBezTo>
                  <a:cubicBezTo>
                    <a:pt x="222565" y="127920"/>
                    <a:pt x="1079110" y="5858"/>
                    <a:pt x="1101688" y="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9" name="フリーフォーム: 図形 1518">
              <a:extLst>
                <a:ext uri="{FF2B5EF4-FFF2-40B4-BE49-F238E27FC236}">
                  <a16:creationId xmlns:a16="http://schemas.microsoft.com/office/drawing/2014/main" id="{0CCA3359-96E1-4A99-A087-DF0CDCEDAADC}"/>
                </a:ext>
              </a:extLst>
            </p:cNvPr>
            <p:cNvSpPr/>
            <p:nvPr/>
          </p:nvSpPr>
          <p:spPr>
            <a:xfrm>
              <a:off x="2050637" y="6201986"/>
              <a:ext cx="1650795" cy="409912"/>
            </a:xfrm>
            <a:custGeom>
              <a:avLst/>
              <a:gdLst>
                <a:gd name="connsiteX0" fmla="*/ 10996 w 1650795"/>
                <a:gd name="connsiteY0" fmla="*/ 4081 h 409912"/>
                <a:gd name="connsiteX1" fmla="*/ 760296 w 1650795"/>
                <a:gd name="connsiteY1" fmla="*/ 321581 h 409912"/>
                <a:gd name="connsiteX2" fmla="*/ 1314863 w 1650795"/>
                <a:gd name="connsiteY2" fmla="*/ 330047 h 409912"/>
                <a:gd name="connsiteX3" fmla="*/ 1649296 w 1650795"/>
                <a:gd name="connsiteY3" fmla="*/ 258081 h 409912"/>
                <a:gd name="connsiteX4" fmla="*/ 1187863 w 1650795"/>
                <a:gd name="connsiteY4" fmla="*/ 351214 h 409912"/>
                <a:gd name="connsiteX5" fmla="*/ 629063 w 1650795"/>
                <a:gd name="connsiteY5" fmla="*/ 338514 h 409912"/>
                <a:gd name="connsiteX6" fmla="*/ 1361430 w 1650795"/>
                <a:gd name="connsiteY6" fmla="*/ 402014 h 409912"/>
                <a:gd name="connsiteX7" fmla="*/ 353896 w 1650795"/>
                <a:gd name="connsiteY7" fmla="*/ 131081 h 409912"/>
                <a:gd name="connsiteX8" fmla="*/ 315796 w 1650795"/>
                <a:gd name="connsiteY8" fmla="*/ 139547 h 409912"/>
                <a:gd name="connsiteX9" fmla="*/ 10996 w 1650795"/>
                <a:gd name="connsiteY9" fmla="*/ 4081 h 409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0795" h="409912">
                  <a:moveTo>
                    <a:pt x="10996" y="4081"/>
                  </a:moveTo>
                  <a:cubicBezTo>
                    <a:pt x="85079" y="34420"/>
                    <a:pt x="542985" y="267253"/>
                    <a:pt x="760296" y="321581"/>
                  </a:cubicBezTo>
                  <a:cubicBezTo>
                    <a:pt x="977607" y="375909"/>
                    <a:pt x="1166696" y="340630"/>
                    <a:pt x="1314863" y="330047"/>
                  </a:cubicBezTo>
                  <a:cubicBezTo>
                    <a:pt x="1463030" y="319464"/>
                    <a:pt x="1670463" y="254553"/>
                    <a:pt x="1649296" y="258081"/>
                  </a:cubicBezTo>
                  <a:cubicBezTo>
                    <a:pt x="1628129" y="261609"/>
                    <a:pt x="1357902" y="337808"/>
                    <a:pt x="1187863" y="351214"/>
                  </a:cubicBezTo>
                  <a:cubicBezTo>
                    <a:pt x="1017824" y="364620"/>
                    <a:pt x="600135" y="330047"/>
                    <a:pt x="629063" y="338514"/>
                  </a:cubicBezTo>
                  <a:cubicBezTo>
                    <a:pt x="657991" y="346981"/>
                    <a:pt x="1407291" y="436586"/>
                    <a:pt x="1361430" y="402014"/>
                  </a:cubicBezTo>
                  <a:cubicBezTo>
                    <a:pt x="1315569" y="367442"/>
                    <a:pt x="528168" y="174825"/>
                    <a:pt x="353896" y="131081"/>
                  </a:cubicBezTo>
                  <a:cubicBezTo>
                    <a:pt x="179624" y="87337"/>
                    <a:pt x="372240" y="157186"/>
                    <a:pt x="315796" y="139547"/>
                  </a:cubicBezTo>
                  <a:cubicBezTo>
                    <a:pt x="259352" y="121908"/>
                    <a:pt x="-63087" y="-26258"/>
                    <a:pt x="10996" y="4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0" name="フリーフォーム: 図形 1519">
              <a:extLst>
                <a:ext uri="{FF2B5EF4-FFF2-40B4-BE49-F238E27FC236}">
                  <a16:creationId xmlns:a16="http://schemas.microsoft.com/office/drawing/2014/main" id="{2547D17E-E46E-4155-8960-0A8A1D07026E}"/>
                </a:ext>
              </a:extLst>
            </p:cNvPr>
            <p:cNvSpPr/>
            <p:nvPr/>
          </p:nvSpPr>
          <p:spPr>
            <a:xfrm>
              <a:off x="1952588" y="5625069"/>
              <a:ext cx="2039954" cy="1096681"/>
            </a:xfrm>
            <a:custGeom>
              <a:avLst/>
              <a:gdLst>
                <a:gd name="connsiteX0" fmla="*/ 3212 w 2039954"/>
                <a:gd name="connsiteY0" fmla="*/ 369331 h 1096681"/>
                <a:gd name="connsiteX1" fmla="*/ 269912 w 2039954"/>
                <a:gd name="connsiteY1" fmla="*/ 864631 h 1096681"/>
                <a:gd name="connsiteX2" fmla="*/ 1031912 w 2039954"/>
                <a:gd name="connsiteY2" fmla="*/ 1088998 h 1096681"/>
                <a:gd name="connsiteX3" fmla="*/ 337645 w 2039954"/>
                <a:gd name="connsiteY3" fmla="*/ 856164 h 1096681"/>
                <a:gd name="connsiteX4" fmla="*/ 1044612 w 2039954"/>
                <a:gd name="connsiteY4" fmla="*/ 1080531 h 1096681"/>
                <a:gd name="connsiteX5" fmla="*/ 2039445 w 2039954"/>
                <a:gd name="connsiteY5" fmla="*/ 1072064 h 1096681"/>
                <a:gd name="connsiteX6" fmla="*/ 909145 w 2039954"/>
                <a:gd name="connsiteY6" fmla="*/ 1017031 h 1096681"/>
                <a:gd name="connsiteX7" fmla="*/ 291079 w 2039954"/>
                <a:gd name="connsiteY7" fmla="*/ 868864 h 1096681"/>
                <a:gd name="connsiteX8" fmla="*/ 45545 w 2039954"/>
                <a:gd name="connsiteY8" fmla="*/ 1031 h 1096681"/>
                <a:gd name="connsiteX9" fmla="*/ 117512 w 2039954"/>
                <a:gd name="connsiteY9" fmla="*/ 686831 h 1096681"/>
                <a:gd name="connsiteX10" fmla="*/ 3212 w 2039954"/>
                <a:gd name="connsiteY10" fmla="*/ 369331 h 109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9954" h="1096681">
                  <a:moveTo>
                    <a:pt x="3212" y="369331"/>
                  </a:moveTo>
                  <a:cubicBezTo>
                    <a:pt x="28612" y="398964"/>
                    <a:pt x="98462" y="744687"/>
                    <a:pt x="269912" y="864631"/>
                  </a:cubicBezTo>
                  <a:cubicBezTo>
                    <a:pt x="441362" y="984575"/>
                    <a:pt x="1020623" y="1090409"/>
                    <a:pt x="1031912" y="1088998"/>
                  </a:cubicBezTo>
                  <a:cubicBezTo>
                    <a:pt x="1043201" y="1087587"/>
                    <a:pt x="335528" y="857575"/>
                    <a:pt x="337645" y="856164"/>
                  </a:cubicBezTo>
                  <a:cubicBezTo>
                    <a:pt x="339762" y="854753"/>
                    <a:pt x="760979" y="1044548"/>
                    <a:pt x="1044612" y="1080531"/>
                  </a:cubicBezTo>
                  <a:cubicBezTo>
                    <a:pt x="1328245" y="1116514"/>
                    <a:pt x="2062023" y="1082647"/>
                    <a:pt x="2039445" y="1072064"/>
                  </a:cubicBezTo>
                  <a:cubicBezTo>
                    <a:pt x="2016867" y="1061481"/>
                    <a:pt x="1200539" y="1050898"/>
                    <a:pt x="909145" y="1017031"/>
                  </a:cubicBezTo>
                  <a:cubicBezTo>
                    <a:pt x="617751" y="983164"/>
                    <a:pt x="435012" y="1038197"/>
                    <a:pt x="291079" y="868864"/>
                  </a:cubicBezTo>
                  <a:cubicBezTo>
                    <a:pt x="147146" y="699531"/>
                    <a:pt x="74473" y="31370"/>
                    <a:pt x="45545" y="1031"/>
                  </a:cubicBezTo>
                  <a:cubicBezTo>
                    <a:pt x="16617" y="-29308"/>
                    <a:pt x="123862" y="619098"/>
                    <a:pt x="117512" y="686831"/>
                  </a:cubicBezTo>
                  <a:cubicBezTo>
                    <a:pt x="111162" y="754564"/>
                    <a:pt x="-22188" y="339698"/>
                    <a:pt x="3212" y="3693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1" name="フリーフォーム: 図形 1520">
              <a:extLst>
                <a:ext uri="{FF2B5EF4-FFF2-40B4-BE49-F238E27FC236}">
                  <a16:creationId xmlns:a16="http://schemas.microsoft.com/office/drawing/2014/main" id="{E507F712-26F7-48AE-B1ED-01A79FF5EDD4}"/>
                </a:ext>
              </a:extLst>
            </p:cNvPr>
            <p:cNvSpPr/>
            <p:nvPr/>
          </p:nvSpPr>
          <p:spPr>
            <a:xfrm>
              <a:off x="1957055" y="5541014"/>
              <a:ext cx="2048380" cy="119100"/>
            </a:xfrm>
            <a:custGeom>
              <a:avLst/>
              <a:gdLst>
                <a:gd name="connsiteX0" fmla="*/ 49545 w 2048380"/>
                <a:gd name="connsiteY0" fmla="*/ 419 h 119100"/>
                <a:gd name="connsiteX1" fmla="*/ 104578 w 2048380"/>
                <a:gd name="connsiteY1" fmla="*/ 13119 h 119100"/>
                <a:gd name="connsiteX2" fmla="*/ 2030745 w 2048380"/>
                <a:gd name="connsiteY2" fmla="*/ 114719 h 119100"/>
                <a:gd name="connsiteX3" fmla="*/ 1112112 w 2048380"/>
                <a:gd name="connsiteY3" fmla="*/ 102019 h 119100"/>
                <a:gd name="connsiteX4" fmla="*/ 671845 w 2048380"/>
                <a:gd name="connsiteY4" fmla="*/ 97786 h 119100"/>
                <a:gd name="connsiteX5" fmla="*/ 921612 w 2048380"/>
                <a:gd name="connsiteY5" fmla="*/ 68153 h 119100"/>
                <a:gd name="connsiteX6" fmla="*/ 49545 w 2048380"/>
                <a:gd name="connsiteY6" fmla="*/ 419 h 1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8380" h="119100">
                  <a:moveTo>
                    <a:pt x="49545" y="419"/>
                  </a:moveTo>
                  <a:cubicBezTo>
                    <a:pt x="-88039" y="-2756"/>
                    <a:pt x="104578" y="13119"/>
                    <a:pt x="104578" y="13119"/>
                  </a:cubicBezTo>
                  <a:lnTo>
                    <a:pt x="2030745" y="114719"/>
                  </a:lnTo>
                  <a:cubicBezTo>
                    <a:pt x="2198667" y="129536"/>
                    <a:pt x="1112112" y="102019"/>
                    <a:pt x="1112112" y="102019"/>
                  </a:cubicBezTo>
                  <a:lnTo>
                    <a:pt x="671845" y="97786"/>
                  </a:lnTo>
                  <a:cubicBezTo>
                    <a:pt x="640095" y="92142"/>
                    <a:pt x="1021095" y="81558"/>
                    <a:pt x="921612" y="68153"/>
                  </a:cubicBezTo>
                  <a:cubicBezTo>
                    <a:pt x="822129" y="54748"/>
                    <a:pt x="448537" y="36050"/>
                    <a:pt x="49545" y="4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2" name="フリーフォーム: 図形 1521">
              <a:extLst>
                <a:ext uri="{FF2B5EF4-FFF2-40B4-BE49-F238E27FC236}">
                  <a16:creationId xmlns:a16="http://schemas.microsoft.com/office/drawing/2014/main" id="{E36A2521-C7E4-4CB8-9BE5-E4BFC95EC6B8}"/>
                </a:ext>
              </a:extLst>
            </p:cNvPr>
            <p:cNvSpPr/>
            <p:nvPr/>
          </p:nvSpPr>
          <p:spPr>
            <a:xfrm>
              <a:off x="2925488" y="5545667"/>
              <a:ext cx="2277781" cy="54563"/>
            </a:xfrm>
            <a:custGeom>
              <a:avLst/>
              <a:gdLst>
                <a:gd name="connsiteX0" fmla="*/ 245279 w 2277781"/>
                <a:gd name="connsiteY0" fmla="*/ 33866 h 54563"/>
                <a:gd name="connsiteX1" fmla="*/ 2268812 w 2277781"/>
                <a:gd name="connsiteY1" fmla="*/ 0 h 54563"/>
                <a:gd name="connsiteX2" fmla="*/ 1003045 w 2277781"/>
                <a:gd name="connsiteY2" fmla="*/ 50800 h 54563"/>
                <a:gd name="connsiteX3" fmla="*/ 1396745 w 2277781"/>
                <a:gd name="connsiteY3" fmla="*/ 50800 h 54563"/>
                <a:gd name="connsiteX4" fmla="*/ 160612 w 2277781"/>
                <a:gd name="connsiteY4" fmla="*/ 46566 h 54563"/>
                <a:gd name="connsiteX5" fmla="*/ 245279 w 2277781"/>
                <a:gd name="connsiteY5" fmla="*/ 33866 h 54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77781" h="54563">
                  <a:moveTo>
                    <a:pt x="245279" y="33866"/>
                  </a:moveTo>
                  <a:lnTo>
                    <a:pt x="2268812" y="0"/>
                  </a:lnTo>
                  <a:cubicBezTo>
                    <a:pt x="2395106" y="2822"/>
                    <a:pt x="1148390" y="42333"/>
                    <a:pt x="1003045" y="50800"/>
                  </a:cubicBezTo>
                  <a:cubicBezTo>
                    <a:pt x="857701" y="59267"/>
                    <a:pt x="1396745" y="50800"/>
                    <a:pt x="1396745" y="50800"/>
                  </a:cubicBezTo>
                  <a:lnTo>
                    <a:pt x="160612" y="46566"/>
                  </a:lnTo>
                  <a:cubicBezTo>
                    <a:pt x="-29182" y="45155"/>
                    <a:pt x="-106088" y="41627"/>
                    <a:pt x="245279" y="338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3" name="フリーフォーム: 図形 1522">
              <a:extLst>
                <a:ext uri="{FF2B5EF4-FFF2-40B4-BE49-F238E27FC236}">
                  <a16:creationId xmlns:a16="http://schemas.microsoft.com/office/drawing/2014/main" id="{3B4B5807-D8BF-4DDE-A9DE-1D60A194D3D3}"/>
                </a:ext>
              </a:extLst>
            </p:cNvPr>
            <p:cNvSpPr/>
            <p:nvPr/>
          </p:nvSpPr>
          <p:spPr>
            <a:xfrm>
              <a:off x="3141151" y="6325066"/>
              <a:ext cx="1883113" cy="241918"/>
            </a:xfrm>
            <a:custGeom>
              <a:avLst/>
              <a:gdLst>
                <a:gd name="connsiteX0" fmla="*/ 135449 w 1883113"/>
                <a:gd name="connsiteY0" fmla="*/ 16467 h 241918"/>
                <a:gd name="connsiteX1" fmla="*/ 1168382 w 1883113"/>
                <a:gd name="connsiteY1" fmla="*/ 240834 h 241918"/>
                <a:gd name="connsiteX2" fmla="*/ 1879582 w 1883113"/>
                <a:gd name="connsiteY2" fmla="*/ 105367 h 241918"/>
                <a:gd name="connsiteX3" fmla="*/ 1413916 w 1883113"/>
                <a:gd name="connsiteY3" fmla="*/ 190034 h 241918"/>
                <a:gd name="connsiteX4" fmla="*/ 787382 w 1883113"/>
                <a:gd name="connsiteY4" fmla="*/ 173101 h 241918"/>
                <a:gd name="connsiteX5" fmla="*/ 690016 w 1883113"/>
                <a:gd name="connsiteY5" fmla="*/ 156167 h 241918"/>
                <a:gd name="connsiteX6" fmla="*/ 67716 w 1883113"/>
                <a:gd name="connsiteY6" fmla="*/ 29167 h 241918"/>
                <a:gd name="connsiteX7" fmla="*/ 135449 w 1883113"/>
                <a:gd name="connsiteY7" fmla="*/ 16467 h 24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13" h="241918">
                  <a:moveTo>
                    <a:pt x="135449" y="16467"/>
                  </a:moveTo>
                  <a:cubicBezTo>
                    <a:pt x="318893" y="51745"/>
                    <a:pt x="877693" y="226017"/>
                    <a:pt x="1168382" y="240834"/>
                  </a:cubicBezTo>
                  <a:cubicBezTo>
                    <a:pt x="1459071" y="255651"/>
                    <a:pt x="1838660" y="113834"/>
                    <a:pt x="1879582" y="105367"/>
                  </a:cubicBezTo>
                  <a:cubicBezTo>
                    <a:pt x="1920504" y="96900"/>
                    <a:pt x="1595949" y="178745"/>
                    <a:pt x="1413916" y="190034"/>
                  </a:cubicBezTo>
                  <a:cubicBezTo>
                    <a:pt x="1231883" y="201323"/>
                    <a:pt x="908032" y="178745"/>
                    <a:pt x="787382" y="173101"/>
                  </a:cubicBezTo>
                  <a:cubicBezTo>
                    <a:pt x="666732" y="167457"/>
                    <a:pt x="690016" y="156167"/>
                    <a:pt x="690016" y="156167"/>
                  </a:cubicBezTo>
                  <a:lnTo>
                    <a:pt x="67716" y="29167"/>
                  </a:lnTo>
                  <a:cubicBezTo>
                    <a:pt x="-18362" y="10823"/>
                    <a:pt x="-47995" y="-18811"/>
                    <a:pt x="135449" y="164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4" name="フリーフォーム: 図形 1523">
              <a:extLst>
                <a:ext uri="{FF2B5EF4-FFF2-40B4-BE49-F238E27FC236}">
                  <a16:creationId xmlns:a16="http://schemas.microsoft.com/office/drawing/2014/main" id="{60977828-575A-492A-A1C1-3E82B0D1B13E}"/>
                </a:ext>
              </a:extLst>
            </p:cNvPr>
            <p:cNvSpPr/>
            <p:nvPr/>
          </p:nvSpPr>
          <p:spPr>
            <a:xfrm>
              <a:off x="3237150" y="6184784"/>
              <a:ext cx="2038763" cy="462260"/>
            </a:xfrm>
            <a:custGeom>
              <a:avLst/>
              <a:gdLst>
                <a:gd name="connsiteX0" fmla="*/ 2037583 w 2038763"/>
                <a:gd name="connsiteY0" fmla="*/ 116 h 462260"/>
                <a:gd name="connsiteX1" fmla="*/ 1779350 w 2038763"/>
                <a:gd name="connsiteY1" fmla="*/ 313383 h 462260"/>
                <a:gd name="connsiteX2" fmla="*/ 1427983 w 2038763"/>
                <a:gd name="connsiteY2" fmla="*/ 385349 h 462260"/>
                <a:gd name="connsiteX3" fmla="*/ 742183 w 2038763"/>
                <a:gd name="connsiteY3" fmla="*/ 461549 h 462260"/>
                <a:gd name="connsiteX4" fmla="*/ 1350 w 2038763"/>
                <a:gd name="connsiteY4" fmla="*/ 423449 h 462260"/>
                <a:gd name="connsiteX5" fmla="*/ 568617 w 2038763"/>
                <a:gd name="connsiteY5" fmla="*/ 423449 h 462260"/>
                <a:gd name="connsiteX6" fmla="*/ 915750 w 2038763"/>
                <a:gd name="connsiteY6" fmla="*/ 414983 h 462260"/>
                <a:gd name="connsiteX7" fmla="*/ 1830150 w 2038763"/>
                <a:gd name="connsiteY7" fmla="*/ 351483 h 462260"/>
                <a:gd name="connsiteX8" fmla="*/ 2037583 w 2038763"/>
                <a:gd name="connsiteY8" fmla="*/ 116 h 462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8763" h="462260">
                  <a:moveTo>
                    <a:pt x="2037583" y="116"/>
                  </a:moveTo>
                  <a:cubicBezTo>
                    <a:pt x="2029116" y="-6234"/>
                    <a:pt x="1880950" y="249178"/>
                    <a:pt x="1779350" y="313383"/>
                  </a:cubicBezTo>
                  <a:cubicBezTo>
                    <a:pt x="1677750" y="377588"/>
                    <a:pt x="1600844" y="360655"/>
                    <a:pt x="1427983" y="385349"/>
                  </a:cubicBezTo>
                  <a:cubicBezTo>
                    <a:pt x="1255122" y="410043"/>
                    <a:pt x="979955" y="455199"/>
                    <a:pt x="742183" y="461549"/>
                  </a:cubicBezTo>
                  <a:cubicBezTo>
                    <a:pt x="504411" y="467899"/>
                    <a:pt x="30278" y="429799"/>
                    <a:pt x="1350" y="423449"/>
                  </a:cubicBezTo>
                  <a:cubicBezTo>
                    <a:pt x="-27578" y="417099"/>
                    <a:pt x="416217" y="424860"/>
                    <a:pt x="568617" y="423449"/>
                  </a:cubicBezTo>
                  <a:cubicBezTo>
                    <a:pt x="721017" y="422038"/>
                    <a:pt x="915750" y="414983"/>
                    <a:pt x="915750" y="414983"/>
                  </a:cubicBezTo>
                  <a:cubicBezTo>
                    <a:pt x="1126005" y="402989"/>
                    <a:pt x="1648117" y="420628"/>
                    <a:pt x="1830150" y="351483"/>
                  </a:cubicBezTo>
                  <a:cubicBezTo>
                    <a:pt x="2012183" y="282338"/>
                    <a:pt x="2046050" y="6466"/>
                    <a:pt x="2037583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5" name="フリーフォーム: 図形 1524">
              <a:extLst>
                <a:ext uri="{FF2B5EF4-FFF2-40B4-BE49-F238E27FC236}">
                  <a16:creationId xmlns:a16="http://schemas.microsoft.com/office/drawing/2014/main" id="{50106B39-E824-45FA-A324-1A0E043F9C88}"/>
                </a:ext>
              </a:extLst>
            </p:cNvPr>
            <p:cNvSpPr/>
            <p:nvPr/>
          </p:nvSpPr>
          <p:spPr>
            <a:xfrm>
              <a:off x="3721310" y="5930148"/>
              <a:ext cx="1689480" cy="774036"/>
            </a:xfrm>
            <a:custGeom>
              <a:avLst/>
              <a:gdLst>
                <a:gd name="connsiteX0" fmla="*/ 42123 w 1689480"/>
                <a:gd name="connsiteY0" fmla="*/ 762752 h 774036"/>
                <a:gd name="connsiteX1" fmla="*/ 300357 w 1689480"/>
                <a:gd name="connsiteY1" fmla="*/ 754285 h 774036"/>
                <a:gd name="connsiteX2" fmla="*/ 1049657 w 1689480"/>
                <a:gd name="connsiteY2" fmla="*/ 733119 h 774036"/>
                <a:gd name="connsiteX3" fmla="*/ 1350223 w 1689480"/>
                <a:gd name="connsiteY3" fmla="*/ 623052 h 774036"/>
                <a:gd name="connsiteX4" fmla="*/ 1583057 w 1689480"/>
                <a:gd name="connsiteY4" fmla="*/ 428319 h 774036"/>
                <a:gd name="connsiteX5" fmla="*/ 1688890 w 1689480"/>
                <a:gd name="connsiteY5" fmla="*/ 752 h 774036"/>
                <a:gd name="connsiteX6" fmla="*/ 1612690 w 1689480"/>
                <a:gd name="connsiteY6" fmla="*/ 330952 h 774036"/>
                <a:gd name="connsiteX7" fmla="*/ 1358690 w 1689480"/>
                <a:gd name="connsiteY7" fmla="*/ 576485 h 774036"/>
                <a:gd name="connsiteX8" fmla="*/ 42123 w 1689480"/>
                <a:gd name="connsiteY8" fmla="*/ 762752 h 774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9480" h="774036">
                  <a:moveTo>
                    <a:pt x="42123" y="762752"/>
                  </a:moveTo>
                  <a:cubicBezTo>
                    <a:pt x="-134266" y="792385"/>
                    <a:pt x="300357" y="754285"/>
                    <a:pt x="300357" y="754285"/>
                  </a:cubicBezTo>
                  <a:cubicBezTo>
                    <a:pt x="468279" y="749346"/>
                    <a:pt x="874679" y="754991"/>
                    <a:pt x="1049657" y="733119"/>
                  </a:cubicBezTo>
                  <a:cubicBezTo>
                    <a:pt x="1224635" y="711247"/>
                    <a:pt x="1261323" y="673852"/>
                    <a:pt x="1350223" y="623052"/>
                  </a:cubicBezTo>
                  <a:cubicBezTo>
                    <a:pt x="1439123" y="572252"/>
                    <a:pt x="1526612" y="532036"/>
                    <a:pt x="1583057" y="428319"/>
                  </a:cubicBezTo>
                  <a:cubicBezTo>
                    <a:pt x="1639502" y="324602"/>
                    <a:pt x="1683951" y="16980"/>
                    <a:pt x="1688890" y="752"/>
                  </a:cubicBezTo>
                  <a:cubicBezTo>
                    <a:pt x="1693829" y="-15476"/>
                    <a:pt x="1667723" y="234996"/>
                    <a:pt x="1612690" y="330952"/>
                  </a:cubicBezTo>
                  <a:cubicBezTo>
                    <a:pt x="1557657" y="426908"/>
                    <a:pt x="1617629" y="504518"/>
                    <a:pt x="1358690" y="576485"/>
                  </a:cubicBezTo>
                  <a:cubicBezTo>
                    <a:pt x="1099751" y="648452"/>
                    <a:pt x="218512" y="733119"/>
                    <a:pt x="42123" y="762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6" name="フリーフォーム: 図形 1525">
              <a:extLst>
                <a:ext uri="{FF2B5EF4-FFF2-40B4-BE49-F238E27FC236}">
                  <a16:creationId xmlns:a16="http://schemas.microsoft.com/office/drawing/2014/main" id="{E61B99F6-D93F-4DA5-B036-774CF25A7839}"/>
                </a:ext>
              </a:extLst>
            </p:cNvPr>
            <p:cNvSpPr/>
            <p:nvPr/>
          </p:nvSpPr>
          <p:spPr>
            <a:xfrm>
              <a:off x="3803417" y="5126436"/>
              <a:ext cx="1367488" cy="389796"/>
            </a:xfrm>
            <a:custGeom>
              <a:avLst/>
              <a:gdLst>
                <a:gd name="connsiteX0" fmla="*/ 171683 w 1367488"/>
                <a:gd name="connsiteY0" fmla="*/ 63631 h 389796"/>
                <a:gd name="connsiteX1" fmla="*/ 1196150 w 1367488"/>
                <a:gd name="connsiteY1" fmla="*/ 89031 h 389796"/>
                <a:gd name="connsiteX2" fmla="*/ 1331616 w 1367488"/>
                <a:gd name="connsiteY2" fmla="*/ 110197 h 389796"/>
                <a:gd name="connsiteX3" fmla="*/ 819383 w 1367488"/>
                <a:gd name="connsiteY3" fmla="*/ 131 h 389796"/>
                <a:gd name="connsiteX4" fmla="*/ 1115716 w 1367488"/>
                <a:gd name="connsiteY4" fmla="*/ 135597 h 389796"/>
                <a:gd name="connsiteX5" fmla="*/ 531516 w 1367488"/>
                <a:gd name="connsiteY5" fmla="*/ 283764 h 389796"/>
                <a:gd name="connsiteX6" fmla="*/ 425683 w 1367488"/>
                <a:gd name="connsiteY6" fmla="*/ 385364 h 389796"/>
                <a:gd name="connsiteX7" fmla="*/ 1348550 w 1367488"/>
                <a:gd name="connsiteY7" fmla="*/ 135597 h 389796"/>
                <a:gd name="connsiteX8" fmla="*/ 120883 w 1367488"/>
                <a:gd name="connsiteY8" fmla="*/ 59397 h 389796"/>
                <a:gd name="connsiteX9" fmla="*/ 171683 w 1367488"/>
                <a:gd name="connsiteY9" fmla="*/ 63631 h 389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67488" h="389796">
                  <a:moveTo>
                    <a:pt x="171683" y="63631"/>
                  </a:moveTo>
                  <a:lnTo>
                    <a:pt x="1196150" y="89031"/>
                  </a:lnTo>
                  <a:cubicBezTo>
                    <a:pt x="1389472" y="96792"/>
                    <a:pt x="1394411" y="125014"/>
                    <a:pt x="1331616" y="110197"/>
                  </a:cubicBezTo>
                  <a:cubicBezTo>
                    <a:pt x="1268822" y="95380"/>
                    <a:pt x="855366" y="-4102"/>
                    <a:pt x="819383" y="131"/>
                  </a:cubicBezTo>
                  <a:cubicBezTo>
                    <a:pt x="783400" y="4364"/>
                    <a:pt x="1163694" y="88325"/>
                    <a:pt x="1115716" y="135597"/>
                  </a:cubicBezTo>
                  <a:cubicBezTo>
                    <a:pt x="1067738" y="182869"/>
                    <a:pt x="646521" y="242136"/>
                    <a:pt x="531516" y="283764"/>
                  </a:cubicBezTo>
                  <a:cubicBezTo>
                    <a:pt x="416511" y="325392"/>
                    <a:pt x="289511" y="410058"/>
                    <a:pt x="425683" y="385364"/>
                  </a:cubicBezTo>
                  <a:cubicBezTo>
                    <a:pt x="561855" y="360670"/>
                    <a:pt x="1399350" y="189925"/>
                    <a:pt x="1348550" y="135597"/>
                  </a:cubicBezTo>
                  <a:cubicBezTo>
                    <a:pt x="1297750" y="81269"/>
                    <a:pt x="321966" y="74214"/>
                    <a:pt x="120883" y="59397"/>
                  </a:cubicBezTo>
                  <a:cubicBezTo>
                    <a:pt x="-80200" y="44580"/>
                    <a:pt x="-7528" y="58692"/>
                    <a:pt x="171683" y="636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7" name="フリーフォーム: 図形 1526">
              <a:extLst>
                <a:ext uri="{FF2B5EF4-FFF2-40B4-BE49-F238E27FC236}">
                  <a16:creationId xmlns:a16="http://schemas.microsoft.com/office/drawing/2014/main" id="{216965EA-A789-4A53-8C12-27EE764C624D}"/>
                </a:ext>
              </a:extLst>
            </p:cNvPr>
            <p:cNvSpPr/>
            <p:nvPr/>
          </p:nvSpPr>
          <p:spPr>
            <a:xfrm>
              <a:off x="4779415" y="5071461"/>
              <a:ext cx="516500" cy="952098"/>
            </a:xfrm>
            <a:custGeom>
              <a:avLst/>
              <a:gdLst>
                <a:gd name="connsiteX0" fmla="*/ 18 w 516500"/>
                <a:gd name="connsiteY0" fmla="*/ 72 h 952098"/>
                <a:gd name="connsiteX1" fmla="*/ 427585 w 516500"/>
                <a:gd name="connsiteY1" fmla="*/ 232906 h 952098"/>
                <a:gd name="connsiteX2" fmla="*/ 512252 w 516500"/>
                <a:gd name="connsiteY2" fmla="*/ 935639 h 952098"/>
                <a:gd name="connsiteX3" fmla="*/ 478385 w 516500"/>
                <a:gd name="connsiteY3" fmla="*/ 694339 h 952098"/>
                <a:gd name="connsiteX4" fmla="*/ 419118 w 516500"/>
                <a:gd name="connsiteY4" fmla="*/ 296406 h 952098"/>
                <a:gd name="connsiteX5" fmla="*/ 516485 w 516500"/>
                <a:gd name="connsiteY5" fmla="*/ 639306 h 952098"/>
                <a:gd name="connsiteX6" fmla="*/ 410652 w 516500"/>
                <a:gd name="connsiteY6" fmla="*/ 249839 h 952098"/>
                <a:gd name="connsiteX7" fmla="*/ 18 w 516500"/>
                <a:gd name="connsiteY7" fmla="*/ 72 h 952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6500" h="952098">
                  <a:moveTo>
                    <a:pt x="18" y="72"/>
                  </a:moveTo>
                  <a:cubicBezTo>
                    <a:pt x="2840" y="-2750"/>
                    <a:pt x="342213" y="76978"/>
                    <a:pt x="427585" y="232906"/>
                  </a:cubicBezTo>
                  <a:cubicBezTo>
                    <a:pt x="512957" y="388834"/>
                    <a:pt x="503785" y="858734"/>
                    <a:pt x="512252" y="935639"/>
                  </a:cubicBezTo>
                  <a:cubicBezTo>
                    <a:pt x="520719" y="1012544"/>
                    <a:pt x="493907" y="800878"/>
                    <a:pt x="478385" y="694339"/>
                  </a:cubicBezTo>
                  <a:cubicBezTo>
                    <a:pt x="462863" y="587800"/>
                    <a:pt x="412768" y="305578"/>
                    <a:pt x="419118" y="296406"/>
                  </a:cubicBezTo>
                  <a:cubicBezTo>
                    <a:pt x="425468" y="287234"/>
                    <a:pt x="517896" y="647067"/>
                    <a:pt x="516485" y="639306"/>
                  </a:cubicBezTo>
                  <a:cubicBezTo>
                    <a:pt x="515074" y="631545"/>
                    <a:pt x="494613" y="354967"/>
                    <a:pt x="410652" y="249839"/>
                  </a:cubicBezTo>
                  <a:cubicBezTo>
                    <a:pt x="326691" y="144711"/>
                    <a:pt x="-2804" y="2894"/>
                    <a:pt x="18" y="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8" name="フリーフォーム: 図形 1527">
              <a:extLst>
                <a:ext uri="{FF2B5EF4-FFF2-40B4-BE49-F238E27FC236}">
                  <a16:creationId xmlns:a16="http://schemas.microsoft.com/office/drawing/2014/main" id="{4DE243B7-A094-41E6-96F0-99B8E43AFFD9}"/>
                </a:ext>
              </a:extLst>
            </p:cNvPr>
            <p:cNvSpPr/>
            <p:nvPr/>
          </p:nvSpPr>
          <p:spPr>
            <a:xfrm>
              <a:off x="4785620" y="5004048"/>
              <a:ext cx="574837" cy="1228953"/>
            </a:xfrm>
            <a:custGeom>
              <a:avLst/>
              <a:gdLst>
                <a:gd name="connsiteX0" fmla="*/ 14980 w 574837"/>
                <a:gd name="connsiteY0" fmla="*/ 8219 h 1228953"/>
                <a:gd name="connsiteX1" fmla="*/ 463713 w 574837"/>
                <a:gd name="connsiteY1" fmla="*/ 274919 h 1228953"/>
                <a:gd name="connsiteX2" fmla="*/ 565313 w 574837"/>
                <a:gd name="connsiteY2" fmla="*/ 850652 h 1228953"/>
                <a:gd name="connsiteX3" fmla="*/ 569547 w 574837"/>
                <a:gd name="connsiteY3" fmla="*/ 1223185 h 1228953"/>
                <a:gd name="connsiteX4" fmla="*/ 556847 w 574837"/>
                <a:gd name="connsiteY4" fmla="*/ 1028452 h 1228953"/>
                <a:gd name="connsiteX5" fmla="*/ 556847 w 574837"/>
                <a:gd name="connsiteY5" fmla="*/ 401919 h 1228953"/>
                <a:gd name="connsiteX6" fmla="*/ 539913 w 574837"/>
                <a:gd name="connsiteY6" fmla="*/ 765985 h 1228953"/>
                <a:gd name="connsiteX7" fmla="*/ 484880 w 574837"/>
                <a:gd name="connsiteY7" fmla="*/ 291852 h 1228953"/>
                <a:gd name="connsiteX8" fmla="*/ 141980 w 574837"/>
                <a:gd name="connsiteY8" fmla="*/ 88652 h 1228953"/>
                <a:gd name="connsiteX9" fmla="*/ 14980 w 574837"/>
                <a:gd name="connsiteY9" fmla="*/ 8219 h 122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4837" h="1228953">
                  <a:moveTo>
                    <a:pt x="14980" y="8219"/>
                  </a:moveTo>
                  <a:cubicBezTo>
                    <a:pt x="68602" y="39263"/>
                    <a:pt x="371991" y="134514"/>
                    <a:pt x="463713" y="274919"/>
                  </a:cubicBezTo>
                  <a:cubicBezTo>
                    <a:pt x="555435" y="415325"/>
                    <a:pt x="547674" y="692608"/>
                    <a:pt x="565313" y="850652"/>
                  </a:cubicBezTo>
                  <a:cubicBezTo>
                    <a:pt x="582952" y="1008696"/>
                    <a:pt x="570958" y="1193552"/>
                    <a:pt x="569547" y="1223185"/>
                  </a:cubicBezTo>
                  <a:cubicBezTo>
                    <a:pt x="568136" y="1252818"/>
                    <a:pt x="558964" y="1165330"/>
                    <a:pt x="556847" y="1028452"/>
                  </a:cubicBezTo>
                  <a:cubicBezTo>
                    <a:pt x="554730" y="891574"/>
                    <a:pt x="559669" y="445663"/>
                    <a:pt x="556847" y="401919"/>
                  </a:cubicBezTo>
                  <a:cubicBezTo>
                    <a:pt x="554025" y="358175"/>
                    <a:pt x="551907" y="784329"/>
                    <a:pt x="539913" y="765985"/>
                  </a:cubicBezTo>
                  <a:cubicBezTo>
                    <a:pt x="527919" y="747641"/>
                    <a:pt x="551202" y="404741"/>
                    <a:pt x="484880" y="291852"/>
                  </a:cubicBezTo>
                  <a:cubicBezTo>
                    <a:pt x="418558" y="178963"/>
                    <a:pt x="221002" y="136630"/>
                    <a:pt x="141980" y="88652"/>
                  </a:cubicBezTo>
                  <a:cubicBezTo>
                    <a:pt x="62958" y="40674"/>
                    <a:pt x="-38642" y="-22825"/>
                    <a:pt x="14980" y="8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845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超美人じゃん！」「まるで女スパイ」カーリングROC女子代表の“メガネ先輩”が放つ美貌にネット騒然！【北京五輪】 | THE DIGEST" hidden="1">
            <a:extLst>
              <a:ext uri="{FF2B5EF4-FFF2-40B4-BE49-F238E27FC236}">
                <a16:creationId xmlns:a16="http://schemas.microsoft.com/office/drawing/2014/main" id="{2887C13C-E566-449F-90E9-05205C85F3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2" t="1829" r="6451" b="12757"/>
          <a:stretch/>
        </p:blipFill>
        <p:spPr bwMode="auto">
          <a:xfrm>
            <a:off x="989610" y="0"/>
            <a:ext cx="10212779" cy="6858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grpSp>
        <p:nvGrpSpPr>
          <p:cNvPr id="1389" name="グループ化 1388">
            <a:extLst>
              <a:ext uri="{FF2B5EF4-FFF2-40B4-BE49-F238E27FC236}">
                <a16:creationId xmlns:a16="http://schemas.microsoft.com/office/drawing/2014/main" id="{8C0A84C6-AF7B-4CDE-9C23-0140F2A79480}"/>
              </a:ext>
            </a:extLst>
          </p:cNvPr>
          <p:cNvGrpSpPr/>
          <p:nvPr/>
        </p:nvGrpSpPr>
        <p:grpSpPr>
          <a:xfrm>
            <a:off x="1316013" y="66917"/>
            <a:ext cx="9643003" cy="6131260"/>
            <a:chOff x="1316013" y="66917"/>
            <a:chExt cx="9643003" cy="6131260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FAFB9150-9F98-4308-B8F4-CA574211622C}"/>
                </a:ext>
              </a:extLst>
            </p:cNvPr>
            <p:cNvSpPr/>
            <p:nvPr/>
          </p:nvSpPr>
          <p:spPr>
            <a:xfrm>
              <a:off x="4017941" y="1733445"/>
              <a:ext cx="142270" cy="113402"/>
            </a:xfrm>
            <a:custGeom>
              <a:avLst/>
              <a:gdLst>
                <a:gd name="connsiteX0" fmla="*/ 22 w 142270"/>
                <a:gd name="connsiteY0" fmla="*/ 112818 h 113402"/>
                <a:gd name="connsiteX1" fmla="*/ 82572 w 142270"/>
                <a:gd name="connsiteY1" fmla="*/ 28680 h 113402"/>
                <a:gd name="connsiteX2" fmla="*/ 141309 w 142270"/>
                <a:gd name="connsiteY2" fmla="*/ 105 h 113402"/>
                <a:gd name="connsiteX3" fmla="*/ 115909 w 142270"/>
                <a:gd name="connsiteY3" fmla="*/ 20743 h 113402"/>
                <a:gd name="connsiteX4" fmla="*/ 74634 w 142270"/>
                <a:gd name="connsiteY4" fmla="*/ 63605 h 113402"/>
                <a:gd name="connsiteX5" fmla="*/ 22 w 142270"/>
                <a:gd name="connsiteY5" fmla="*/ 112818 h 113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270" h="113402">
                  <a:moveTo>
                    <a:pt x="22" y="112818"/>
                  </a:moveTo>
                  <a:cubicBezTo>
                    <a:pt x="1345" y="106997"/>
                    <a:pt x="59024" y="47465"/>
                    <a:pt x="82572" y="28680"/>
                  </a:cubicBezTo>
                  <a:cubicBezTo>
                    <a:pt x="106120" y="9895"/>
                    <a:pt x="135753" y="1428"/>
                    <a:pt x="141309" y="105"/>
                  </a:cubicBezTo>
                  <a:cubicBezTo>
                    <a:pt x="146865" y="-1218"/>
                    <a:pt x="127021" y="10160"/>
                    <a:pt x="115909" y="20743"/>
                  </a:cubicBezTo>
                  <a:cubicBezTo>
                    <a:pt x="104797" y="31326"/>
                    <a:pt x="94213" y="47730"/>
                    <a:pt x="74634" y="63605"/>
                  </a:cubicBezTo>
                  <a:cubicBezTo>
                    <a:pt x="55055" y="79480"/>
                    <a:pt x="-1301" y="118639"/>
                    <a:pt x="22" y="1128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6C302E5B-C607-4545-B675-7EE8A877D2D0}"/>
                </a:ext>
              </a:extLst>
            </p:cNvPr>
            <p:cNvSpPr/>
            <p:nvPr/>
          </p:nvSpPr>
          <p:spPr>
            <a:xfrm>
              <a:off x="4042822" y="1839615"/>
              <a:ext cx="194422" cy="43377"/>
            </a:xfrm>
            <a:custGeom>
              <a:avLst/>
              <a:gdLst>
                <a:gd name="connsiteX0" fmla="*/ 541 w 194422"/>
                <a:gd name="connsiteY0" fmla="*/ 1885 h 43377"/>
                <a:gd name="connsiteX1" fmla="*/ 125953 w 194422"/>
                <a:gd name="connsiteY1" fmla="*/ 30460 h 43377"/>
                <a:gd name="connsiteX2" fmla="*/ 194216 w 194422"/>
                <a:gd name="connsiteY2" fmla="*/ 43160 h 43377"/>
                <a:gd name="connsiteX3" fmla="*/ 145003 w 194422"/>
                <a:gd name="connsiteY3" fmla="*/ 20935 h 43377"/>
                <a:gd name="connsiteX4" fmla="*/ 84678 w 194422"/>
                <a:gd name="connsiteY4" fmla="*/ 5060 h 43377"/>
                <a:gd name="connsiteX5" fmla="*/ 541 w 194422"/>
                <a:gd name="connsiteY5" fmla="*/ 1885 h 43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422" h="43377">
                  <a:moveTo>
                    <a:pt x="541" y="1885"/>
                  </a:moveTo>
                  <a:cubicBezTo>
                    <a:pt x="7420" y="6118"/>
                    <a:pt x="93674" y="23581"/>
                    <a:pt x="125953" y="30460"/>
                  </a:cubicBezTo>
                  <a:cubicBezTo>
                    <a:pt x="158232" y="37339"/>
                    <a:pt x="191041" y="44747"/>
                    <a:pt x="194216" y="43160"/>
                  </a:cubicBezTo>
                  <a:cubicBezTo>
                    <a:pt x="197391" y="41573"/>
                    <a:pt x="163259" y="27285"/>
                    <a:pt x="145003" y="20935"/>
                  </a:cubicBezTo>
                  <a:cubicBezTo>
                    <a:pt x="126747" y="14585"/>
                    <a:pt x="115370" y="8764"/>
                    <a:pt x="84678" y="5060"/>
                  </a:cubicBezTo>
                  <a:cubicBezTo>
                    <a:pt x="53986" y="1356"/>
                    <a:pt x="-6338" y="-2348"/>
                    <a:pt x="541" y="1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A78E1FE9-DF07-4B8F-B509-C7921B0153AE}"/>
                </a:ext>
              </a:extLst>
            </p:cNvPr>
            <p:cNvSpPr/>
            <p:nvPr/>
          </p:nvSpPr>
          <p:spPr>
            <a:xfrm>
              <a:off x="4052882" y="1820490"/>
              <a:ext cx="168292" cy="62341"/>
            </a:xfrm>
            <a:custGeom>
              <a:avLst/>
              <a:gdLst>
                <a:gd name="connsiteX0" fmla="*/ 6 w 168292"/>
                <a:gd name="connsiteY0" fmla="*/ 373 h 62341"/>
                <a:gd name="connsiteX1" fmla="*/ 100018 w 168292"/>
                <a:gd name="connsiteY1" fmla="*/ 21010 h 62341"/>
                <a:gd name="connsiteX2" fmla="*/ 168281 w 168292"/>
                <a:gd name="connsiteY2" fmla="*/ 62285 h 62341"/>
                <a:gd name="connsiteX3" fmla="*/ 95256 w 168292"/>
                <a:gd name="connsiteY3" fmla="*/ 11485 h 62341"/>
                <a:gd name="connsiteX4" fmla="*/ 6 w 168292"/>
                <a:gd name="connsiteY4" fmla="*/ 373 h 6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92" h="62341">
                  <a:moveTo>
                    <a:pt x="6" y="373"/>
                  </a:moveTo>
                  <a:cubicBezTo>
                    <a:pt x="800" y="1961"/>
                    <a:pt x="71972" y="10691"/>
                    <a:pt x="100018" y="21010"/>
                  </a:cubicBezTo>
                  <a:cubicBezTo>
                    <a:pt x="128064" y="31329"/>
                    <a:pt x="169075" y="63873"/>
                    <a:pt x="168281" y="62285"/>
                  </a:cubicBezTo>
                  <a:cubicBezTo>
                    <a:pt x="167487" y="60698"/>
                    <a:pt x="124096" y="20745"/>
                    <a:pt x="95256" y="11485"/>
                  </a:cubicBezTo>
                  <a:cubicBezTo>
                    <a:pt x="66416" y="2225"/>
                    <a:pt x="-788" y="-1215"/>
                    <a:pt x="6" y="3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37A58CBF-5E4F-44B8-92F2-013217DF7674}"/>
                </a:ext>
              </a:extLst>
            </p:cNvPr>
            <p:cNvSpPr/>
            <p:nvPr/>
          </p:nvSpPr>
          <p:spPr>
            <a:xfrm>
              <a:off x="4122502" y="1723098"/>
              <a:ext cx="71000" cy="149158"/>
            </a:xfrm>
            <a:custGeom>
              <a:avLst/>
              <a:gdLst>
                <a:gd name="connsiteX0" fmla="*/ 51036 w 71000"/>
                <a:gd name="connsiteY0" fmla="*/ 927 h 149158"/>
                <a:gd name="connsiteX1" fmla="*/ 6586 w 71000"/>
                <a:gd name="connsiteY1" fmla="*/ 59665 h 149158"/>
                <a:gd name="connsiteX2" fmla="*/ 9761 w 71000"/>
                <a:gd name="connsiteY2" fmla="*/ 93002 h 149158"/>
                <a:gd name="connsiteX3" fmla="*/ 68498 w 71000"/>
                <a:gd name="connsiteY3" fmla="*/ 146977 h 149158"/>
                <a:gd name="connsiteX4" fmla="*/ 54211 w 71000"/>
                <a:gd name="connsiteY4" fmla="*/ 135865 h 149158"/>
                <a:gd name="connsiteX5" fmla="*/ 236 w 71000"/>
                <a:gd name="connsiteY5" fmla="*/ 110465 h 149158"/>
                <a:gd name="connsiteX6" fmla="*/ 51036 w 71000"/>
                <a:gd name="connsiteY6" fmla="*/ 927 h 149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000" h="149158">
                  <a:moveTo>
                    <a:pt x="51036" y="927"/>
                  </a:moveTo>
                  <a:cubicBezTo>
                    <a:pt x="52094" y="-7540"/>
                    <a:pt x="13465" y="44319"/>
                    <a:pt x="6586" y="59665"/>
                  </a:cubicBezTo>
                  <a:cubicBezTo>
                    <a:pt x="-293" y="75011"/>
                    <a:pt x="-558" y="78450"/>
                    <a:pt x="9761" y="93002"/>
                  </a:cubicBezTo>
                  <a:cubicBezTo>
                    <a:pt x="20080" y="107554"/>
                    <a:pt x="61090" y="139833"/>
                    <a:pt x="68498" y="146977"/>
                  </a:cubicBezTo>
                  <a:cubicBezTo>
                    <a:pt x="75906" y="154121"/>
                    <a:pt x="65588" y="141950"/>
                    <a:pt x="54211" y="135865"/>
                  </a:cubicBezTo>
                  <a:cubicBezTo>
                    <a:pt x="42834" y="129780"/>
                    <a:pt x="4469" y="129780"/>
                    <a:pt x="236" y="110465"/>
                  </a:cubicBezTo>
                  <a:cubicBezTo>
                    <a:pt x="-3997" y="91150"/>
                    <a:pt x="49978" y="9394"/>
                    <a:pt x="51036" y="9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E3907793-A9F6-4A8B-BB61-D767B02CFFD5}"/>
                </a:ext>
              </a:extLst>
            </p:cNvPr>
            <p:cNvSpPr/>
            <p:nvPr/>
          </p:nvSpPr>
          <p:spPr>
            <a:xfrm>
              <a:off x="4088955" y="1760487"/>
              <a:ext cx="60810" cy="101794"/>
            </a:xfrm>
            <a:custGeom>
              <a:avLst/>
              <a:gdLst>
                <a:gd name="connsiteX0" fmla="*/ 32195 w 60810"/>
                <a:gd name="connsiteY0" fmla="*/ 51 h 101794"/>
                <a:gd name="connsiteX1" fmla="*/ 445 w 60810"/>
                <a:gd name="connsiteY1" fmla="*/ 63551 h 101794"/>
                <a:gd name="connsiteX2" fmla="*/ 60770 w 60810"/>
                <a:gd name="connsiteY2" fmla="*/ 101651 h 101794"/>
                <a:gd name="connsiteX3" fmla="*/ 9970 w 60810"/>
                <a:gd name="connsiteY3" fmla="*/ 74663 h 101794"/>
                <a:gd name="connsiteX4" fmla="*/ 32195 w 60810"/>
                <a:gd name="connsiteY4" fmla="*/ 51 h 10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810" h="101794">
                  <a:moveTo>
                    <a:pt x="32195" y="51"/>
                  </a:moveTo>
                  <a:cubicBezTo>
                    <a:pt x="30608" y="-1801"/>
                    <a:pt x="-4317" y="46618"/>
                    <a:pt x="445" y="63551"/>
                  </a:cubicBezTo>
                  <a:cubicBezTo>
                    <a:pt x="5207" y="80484"/>
                    <a:pt x="59183" y="99799"/>
                    <a:pt x="60770" y="101651"/>
                  </a:cubicBezTo>
                  <a:cubicBezTo>
                    <a:pt x="62357" y="103503"/>
                    <a:pt x="17378" y="87098"/>
                    <a:pt x="9970" y="74663"/>
                  </a:cubicBezTo>
                  <a:cubicBezTo>
                    <a:pt x="2562" y="62228"/>
                    <a:pt x="33782" y="1903"/>
                    <a:pt x="32195" y="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13DD6535-D232-45C7-A67F-42A2BF28CC68}"/>
                </a:ext>
              </a:extLst>
            </p:cNvPr>
            <p:cNvSpPr/>
            <p:nvPr/>
          </p:nvSpPr>
          <p:spPr>
            <a:xfrm>
              <a:off x="4232976" y="1739597"/>
              <a:ext cx="119666" cy="134476"/>
            </a:xfrm>
            <a:custGeom>
              <a:avLst/>
              <a:gdLst>
                <a:gd name="connsiteX0" fmla="*/ 104074 w 119666"/>
                <a:gd name="connsiteY0" fmla="*/ 303 h 134476"/>
                <a:gd name="connsiteX1" fmla="*/ 113599 w 119666"/>
                <a:gd name="connsiteY1" fmla="*/ 76503 h 134476"/>
                <a:gd name="connsiteX2" fmla="*/ 887 w 119666"/>
                <a:gd name="connsiteY2" fmla="*/ 132066 h 134476"/>
                <a:gd name="connsiteX3" fmla="*/ 62799 w 119666"/>
                <a:gd name="connsiteY3" fmla="*/ 120953 h 134476"/>
                <a:gd name="connsiteX4" fmla="*/ 96137 w 119666"/>
                <a:gd name="connsiteY4" fmla="*/ 89203 h 134476"/>
                <a:gd name="connsiteX5" fmla="*/ 100899 w 119666"/>
                <a:gd name="connsiteY5" fmla="*/ 51103 h 134476"/>
                <a:gd name="connsiteX6" fmla="*/ 104074 w 119666"/>
                <a:gd name="connsiteY6" fmla="*/ 303 h 134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666" h="134476">
                  <a:moveTo>
                    <a:pt x="104074" y="303"/>
                  </a:moveTo>
                  <a:cubicBezTo>
                    <a:pt x="106191" y="4536"/>
                    <a:pt x="130797" y="54543"/>
                    <a:pt x="113599" y="76503"/>
                  </a:cubicBezTo>
                  <a:cubicBezTo>
                    <a:pt x="96401" y="98464"/>
                    <a:pt x="9354" y="124658"/>
                    <a:pt x="887" y="132066"/>
                  </a:cubicBezTo>
                  <a:cubicBezTo>
                    <a:pt x="-7580" y="139474"/>
                    <a:pt x="46924" y="128097"/>
                    <a:pt x="62799" y="120953"/>
                  </a:cubicBezTo>
                  <a:cubicBezTo>
                    <a:pt x="78674" y="113809"/>
                    <a:pt x="89787" y="100845"/>
                    <a:pt x="96137" y="89203"/>
                  </a:cubicBezTo>
                  <a:cubicBezTo>
                    <a:pt x="102487" y="77561"/>
                    <a:pt x="101693" y="64861"/>
                    <a:pt x="100899" y="51103"/>
                  </a:cubicBezTo>
                  <a:cubicBezTo>
                    <a:pt x="100105" y="37345"/>
                    <a:pt x="101957" y="-3930"/>
                    <a:pt x="104074" y="3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B32D7D56-4652-4021-9116-B7E0B19ACD38}"/>
                </a:ext>
              </a:extLst>
            </p:cNvPr>
            <p:cNvSpPr/>
            <p:nvPr/>
          </p:nvSpPr>
          <p:spPr>
            <a:xfrm>
              <a:off x="4157649" y="1706457"/>
              <a:ext cx="280339" cy="89169"/>
            </a:xfrm>
            <a:custGeom>
              <a:avLst/>
              <a:gdLst>
                <a:gd name="connsiteX0" fmla="*/ 14 w 280339"/>
                <a:gd name="connsiteY0" fmla="*/ 46143 h 89169"/>
                <a:gd name="connsiteX1" fmla="*/ 165114 w 280339"/>
                <a:gd name="connsiteY1" fmla="*/ 6456 h 89169"/>
                <a:gd name="connsiteX2" fmla="*/ 130189 w 280339"/>
                <a:gd name="connsiteY2" fmla="*/ 15981 h 89169"/>
                <a:gd name="connsiteX3" fmla="*/ 160351 w 280339"/>
                <a:gd name="connsiteY3" fmla="*/ 15981 h 89169"/>
                <a:gd name="connsiteX4" fmla="*/ 177814 w 280339"/>
                <a:gd name="connsiteY4" fmla="*/ 49318 h 89169"/>
                <a:gd name="connsiteX5" fmla="*/ 209564 w 280339"/>
                <a:gd name="connsiteY5" fmla="*/ 89006 h 89169"/>
                <a:gd name="connsiteX6" fmla="*/ 279414 w 280339"/>
                <a:gd name="connsiteY6" fmla="*/ 33443 h 89169"/>
                <a:gd name="connsiteX7" fmla="*/ 246076 w 280339"/>
                <a:gd name="connsiteY7" fmla="*/ 63606 h 89169"/>
                <a:gd name="connsiteX8" fmla="*/ 195276 w 280339"/>
                <a:gd name="connsiteY8" fmla="*/ 60431 h 89169"/>
                <a:gd name="connsiteX9" fmla="*/ 155589 w 280339"/>
                <a:gd name="connsiteY9" fmla="*/ 106 h 89169"/>
                <a:gd name="connsiteX10" fmla="*/ 14 w 280339"/>
                <a:gd name="connsiteY10" fmla="*/ 46143 h 8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0339" h="89169">
                  <a:moveTo>
                    <a:pt x="14" y="46143"/>
                  </a:moveTo>
                  <a:cubicBezTo>
                    <a:pt x="1602" y="47201"/>
                    <a:pt x="143418" y="11483"/>
                    <a:pt x="165114" y="6456"/>
                  </a:cubicBezTo>
                  <a:cubicBezTo>
                    <a:pt x="186810" y="1429"/>
                    <a:pt x="130983" y="14394"/>
                    <a:pt x="130189" y="15981"/>
                  </a:cubicBezTo>
                  <a:cubicBezTo>
                    <a:pt x="129395" y="17568"/>
                    <a:pt x="152413" y="10425"/>
                    <a:pt x="160351" y="15981"/>
                  </a:cubicBezTo>
                  <a:cubicBezTo>
                    <a:pt x="168289" y="21537"/>
                    <a:pt x="169612" y="37147"/>
                    <a:pt x="177814" y="49318"/>
                  </a:cubicBezTo>
                  <a:cubicBezTo>
                    <a:pt x="186016" y="61489"/>
                    <a:pt x="192631" y="91652"/>
                    <a:pt x="209564" y="89006"/>
                  </a:cubicBezTo>
                  <a:cubicBezTo>
                    <a:pt x="226497" y="86360"/>
                    <a:pt x="273329" y="37676"/>
                    <a:pt x="279414" y="33443"/>
                  </a:cubicBezTo>
                  <a:cubicBezTo>
                    <a:pt x="285499" y="29210"/>
                    <a:pt x="260099" y="59108"/>
                    <a:pt x="246076" y="63606"/>
                  </a:cubicBezTo>
                  <a:cubicBezTo>
                    <a:pt x="232053" y="68104"/>
                    <a:pt x="210357" y="71014"/>
                    <a:pt x="195276" y="60431"/>
                  </a:cubicBezTo>
                  <a:cubicBezTo>
                    <a:pt x="180195" y="49848"/>
                    <a:pt x="186281" y="2752"/>
                    <a:pt x="155589" y="106"/>
                  </a:cubicBezTo>
                  <a:cubicBezTo>
                    <a:pt x="124897" y="-2540"/>
                    <a:pt x="-1574" y="45085"/>
                    <a:pt x="14" y="46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5B7E11C3-3649-4A1A-9CFA-DE5B49679029}"/>
                </a:ext>
              </a:extLst>
            </p:cNvPr>
            <p:cNvSpPr/>
            <p:nvPr/>
          </p:nvSpPr>
          <p:spPr>
            <a:xfrm>
              <a:off x="4171589" y="1698769"/>
              <a:ext cx="287875" cy="96057"/>
            </a:xfrm>
            <a:custGeom>
              <a:avLst/>
              <a:gdLst>
                <a:gd name="connsiteX0" fmla="*/ 361 w 287875"/>
                <a:gd name="connsiteY0" fmla="*/ 25256 h 96057"/>
                <a:gd name="connsiteX1" fmla="*/ 111486 w 287875"/>
                <a:gd name="connsiteY1" fmla="*/ 1444 h 96057"/>
                <a:gd name="connsiteX2" fmla="*/ 232136 w 287875"/>
                <a:gd name="connsiteY2" fmla="*/ 3031 h 96057"/>
                <a:gd name="connsiteX3" fmla="*/ 176574 w 287875"/>
                <a:gd name="connsiteY3" fmla="*/ 6206 h 96057"/>
                <a:gd name="connsiteX4" fmla="*/ 197211 w 287875"/>
                <a:gd name="connsiteY4" fmla="*/ 18906 h 96057"/>
                <a:gd name="connsiteX5" fmla="*/ 284524 w 287875"/>
                <a:gd name="connsiteY5" fmla="*/ 57006 h 96057"/>
                <a:gd name="connsiteX6" fmla="*/ 267061 w 287875"/>
                <a:gd name="connsiteY6" fmla="*/ 69706 h 96057"/>
                <a:gd name="connsiteX7" fmla="*/ 287699 w 287875"/>
                <a:gd name="connsiteY7" fmla="*/ 61769 h 96057"/>
                <a:gd name="connsiteX8" fmla="*/ 252774 w 287875"/>
                <a:gd name="connsiteY8" fmla="*/ 69706 h 96057"/>
                <a:gd name="connsiteX9" fmla="*/ 157524 w 287875"/>
                <a:gd name="connsiteY9" fmla="*/ 88756 h 96057"/>
                <a:gd name="connsiteX10" fmla="*/ 230549 w 287875"/>
                <a:gd name="connsiteY10" fmla="*/ 93519 h 96057"/>
                <a:gd name="connsiteX11" fmla="*/ 254361 w 287875"/>
                <a:gd name="connsiteY11" fmla="*/ 93519 h 96057"/>
                <a:gd name="connsiteX12" fmla="*/ 260711 w 287875"/>
                <a:gd name="connsiteY12" fmla="*/ 61769 h 96057"/>
                <a:gd name="connsiteX13" fmla="*/ 187686 w 287875"/>
                <a:gd name="connsiteY13" fmla="*/ 20494 h 96057"/>
                <a:gd name="connsiteX14" fmla="*/ 149586 w 287875"/>
                <a:gd name="connsiteY14" fmla="*/ 3031 h 96057"/>
                <a:gd name="connsiteX15" fmla="*/ 361 w 287875"/>
                <a:gd name="connsiteY15" fmla="*/ 25256 h 9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7875" h="96057">
                  <a:moveTo>
                    <a:pt x="361" y="25256"/>
                  </a:moveTo>
                  <a:cubicBezTo>
                    <a:pt x="-5989" y="24992"/>
                    <a:pt x="72857" y="5148"/>
                    <a:pt x="111486" y="1444"/>
                  </a:cubicBezTo>
                  <a:cubicBezTo>
                    <a:pt x="150115" y="-2260"/>
                    <a:pt x="221288" y="2237"/>
                    <a:pt x="232136" y="3031"/>
                  </a:cubicBezTo>
                  <a:cubicBezTo>
                    <a:pt x="242984" y="3825"/>
                    <a:pt x="182395" y="3560"/>
                    <a:pt x="176574" y="6206"/>
                  </a:cubicBezTo>
                  <a:cubicBezTo>
                    <a:pt x="170753" y="8852"/>
                    <a:pt x="179219" y="10439"/>
                    <a:pt x="197211" y="18906"/>
                  </a:cubicBezTo>
                  <a:cubicBezTo>
                    <a:pt x="215203" y="27373"/>
                    <a:pt x="272882" y="48539"/>
                    <a:pt x="284524" y="57006"/>
                  </a:cubicBezTo>
                  <a:cubicBezTo>
                    <a:pt x="296166" y="65473"/>
                    <a:pt x="266532" y="68912"/>
                    <a:pt x="267061" y="69706"/>
                  </a:cubicBezTo>
                  <a:cubicBezTo>
                    <a:pt x="267590" y="70500"/>
                    <a:pt x="290080" y="61769"/>
                    <a:pt x="287699" y="61769"/>
                  </a:cubicBezTo>
                  <a:cubicBezTo>
                    <a:pt x="285318" y="61769"/>
                    <a:pt x="252774" y="69706"/>
                    <a:pt x="252774" y="69706"/>
                  </a:cubicBezTo>
                  <a:cubicBezTo>
                    <a:pt x="231078" y="74204"/>
                    <a:pt x="161228" y="84787"/>
                    <a:pt x="157524" y="88756"/>
                  </a:cubicBezTo>
                  <a:cubicBezTo>
                    <a:pt x="153820" y="92725"/>
                    <a:pt x="214410" y="92725"/>
                    <a:pt x="230549" y="93519"/>
                  </a:cubicBezTo>
                  <a:cubicBezTo>
                    <a:pt x="246688" y="94313"/>
                    <a:pt x="249334" y="98811"/>
                    <a:pt x="254361" y="93519"/>
                  </a:cubicBezTo>
                  <a:cubicBezTo>
                    <a:pt x="259388" y="88227"/>
                    <a:pt x="271824" y="73940"/>
                    <a:pt x="260711" y="61769"/>
                  </a:cubicBezTo>
                  <a:cubicBezTo>
                    <a:pt x="249598" y="49598"/>
                    <a:pt x="206207" y="30284"/>
                    <a:pt x="187686" y="20494"/>
                  </a:cubicBezTo>
                  <a:cubicBezTo>
                    <a:pt x="169165" y="10704"/>
                    <a:pt x="181865" y="2502"/>
                    <a:pt x="149586" y="3031"/>
                  </a:cubicBezTo>
                  <a:cubicBezTo>
                    <a:pt x="117307" y="3560"/>
                    <a:pt x="6711" y="25520"/>
                    <a:pt x="361" y="25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0807B49A-0495-4C30-A657-ECFA921AF04A}"/>
                </a:ext>
              </a:extLst>
            </p:cNvPr>
            <p:cNvSpPr/>
            <p:nvPr/>
          </p:nvSpPr>
          <p:spPr>
            <a:xfrm>
              <a:off x="4321066" y="1712910"/>
              <a:ext cx="112854" cy="70005"/>
            </a:xfrm>
            <a:custGeom>
              <a:avLst/>
              <a:gdLst>
                <a:gd name="connsiteX0" fmla="*/ 109 w 112854"/>
                <a:gd name="connsiteY0" fmla="*/ 3 h 70005"/>
                <a:gd name="connsiteX1" fmla="*/ 55672 w 112854"/>
                <a:gd name="connsiteY1" fmla="*/ 61915 h 70005"/>
                <a:gd name="connsiteX2" fmla="*/ 112822 w 112854"/>
                <a:gd name="connsiteY2" fmla="*/ 46040 h 70005"/>
                <a:gd name="connsiteX3" fmla="*/ 47734 w 112854"/>
                <a:gd name="connsiteY3" fmla="*/ 65090 h 70005"/>
                <a:gd name="connsiteX4" fmla="*/ 41384 w 112854"/>
                <a:gd name="connsiteY4" fmla="*/ 65090 h 70005"/>
                <a:gd name="connsiteX5" fmla="*/ 109 w 112854"/>
                <a:gd name="connsiteY5" fmla="*/ 3 h 7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854" h="70005">
                  <a:moveTo>
                    <a:pt x="109" y="3"/>
                  </a:moveTo>
                  <a:cubicBezTo>
                    <a:pt x="2490" y="-526"/>
                    <a:pt x="36886" y="54242"/>
                    <a:pt x="55672" y="61915"/>
                  </a:cubicBezTo>
                  <a:cubicBezTo>
                    <a:pt x="74458" y="69588"/>
                    <a:pt x="114145" y="45511"/>
                    <a:pt x="112822" y="46040"/>
                  </a:cubicBezTo>
                  <a:cubicBezTo>
                    <a:pt x="111499" y="46569"/>
                    <a:pt x="59640" y="61915"/>
                    <a:pt x="47734" y="65090"/>
                  </a:cubicBezTo>
                  <a:cubicBezTo>
                    <a:pt x="35828" y="68265"/>
                    <a:pt x="47998" y="74350"/>
                    <a:pt x="41384" y="65090"/>
                  </a:cubicBezTo>
                  <a:cubicBezTo>
                    <a:pt x="34770" y="55830"/>
                    <a:pt x="-2272" y="532"/>
                    <a:pt x="109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D8B1115A-544F-4DB8-9DD7-0DB37851D867}"/>
                </a:ext>
              </a:extLst>
            </p:cNvPr>
            <p:cNvSpPr/>
            <p:nvPr/>
          </p:nvSpPr>
          <p:spPr>
            <a:xfrm>
              <a:off x="4148716" y="1715305"/>
              <a:ext cx="178982" cy="144774"/>
            </a:xfrm>
            <a:custGeom>
              <a:avLst/>
              <a:gdLst>
                <a:gd name="connsiteX0" fmla="*/ 175634 w 178982"/>
                <a:gd name="connsiteY0" fmla="*/ 783 h 144774"/>
                <a:gd name="connsiteX1" fmla="*/ 145472 w 178982"/>
                <a:gd name="connsiteY1" fmla="*/ 42058 h 144774"/>
                <a:gd name="connsiteX2" fmla="*/ 147059 w 178982"/>
                <a:gd name="connsiteY2" fmla="*/ 88095 h 144774"/>
                <a:gd name="connsiteX3" fmla="*/ 126422 w 178982"/>
                <a:gd name="connsiteY3" fmla="*/ 124608 h 144774"/>
                <a:gd name="connsiteX4" fmla="*/ 88322 w 178982"/>
                <a:gd name="connsiteY4" fmla="*/ 143658 h 144774"/>
                <a:gd name="connsiteX5" fmla="*/ 56572 w 178982"/>
                <a:gd name="connsiteY5" fmla="*/ 135720 h 144774"/>
                <a:gd name="connsiteX6" fmla="*/ 1009 w 178982"/>
                <a:gd name="connsiteY6" fmla="*/ 80158 h 144774"/>
                <a:gd name="connsiteX7" fmla="*/ 23234 w 178982"/>
                <a:gd name="connsiteY7" fmla="*/ 35708 h 144774"/>
                <a:gd name="connsiteX8" fmla="*/ 54984 w 178982"/>
                <a:gd name="connsiteY8" fmla="*/ 16658 h 144774"/>
                <a:gd name="connsiteX9" fmla="*/ 175634 w 178982"/>
                <a:gd name="connsiteY9" fmla="*/ 783 h 14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8982" h="144774">
                  <a:moveTo>
                    <a:pt x="175634" y="783"/>
                  </a:moveTo>
                  <a:cubicBezTo>
                    <a:pt x="190715" y="5016"/>
                    <a:pt x="150235" y="27506"/>
                    <a:pt x="145472" y="42058"/>
                  </a:cubicBezTo>
                  <a:cubicBezTo>
                    <a:pt x="140709" y="56610"/>
                    <a:pt x="150234" y="74337"/>
                    <a:pt x="147059" y="88095"/>
                  </a:cubicBezTo>
                  <a:cubicBezTo>
                    <a:pt x="143884" y="101853"/>
                    <a:pt x="136211" y="115348"/>
                    <a:pt x="126422" y="124608"/>
                  </a:cubicBezTo>
                  <a:cubicBezTo>
                    <a:pt x="116632" y="133869"/>
                    <a:pt x="99964" y="141806"/>
                    <a:pt x="88322" y="143658"/>
                  </a:cubicBezTo>
                  <a:cubicBezTo>
                    <a:pt x="76680" y="145510"/>
                    <a:pt x="71124" y="146303"/>
                    <a:pt x="56572" y="135720"/>
                  </a:cubicBezTo>
                  <a:cubicBezTo>
                    <a:pt x="42020" y="125137"/>
                    <a:pt x="6565" y="96827"/>
                    <a:pt x="1009" y="80158"/>
                  </a:cubicBezTo>
                  <a:cubicBezTo>
                    <a:pt x="-4547" y="63489"/>
                    <a:pt x="14238" y="46291"/>
                    <a:pt x="23234" y="35708"/>
                  </a:cubicBezTo>
                  <a:cubicBezTo>
                    <a:pt x="32230" y="25125"/>
                    <a:pt x="31701" y="22743"/>
                    <a:pt x="54984" y="16658"/>
                  </a:cubicBezTo>
                  <a:cubicBezTo>
                    <a:pt x="78267" y="10573"/>
                    <a:pt x="160553" y="-3450"/>
                    <a:pt x="175634" y="7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月 14">
              <a:extLst>
                <a:ext uri="{FF2B5EF4-FFF2-40B4-BE49-F238E27FC236}">
                  <a16:creationId xmlns:a16="http://schemas.microsoft.com/office/drawing/2014/main" id="{41293EEE-CFF4-472C-A4CB-700EB27313A3}"/>
                </a:ext>
              </a:extLst>
            </p:cNvPr>
            <p:cNvSpPr/>
            <p:nvPr/>
          </p:nvSpPr>
          <p:spPr>
            <a:xfrm rot="17630960">
              <a:off x="4195762" y="1768476"/>
              <a:ext cx="71438" cy="65087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D5F1994C-9BB3-486D-818E-8CD349B4DEAD}"/>
                </a:ext>
              </a:extLst>
            </p:cNvPr>
            <p:cNvSpPr/>
            <p:nvPr/>
          </p:nvSpPr>
          <p:spPr>
            <a:xfrm>
              <a:off x="3287164" y="1677821"/>
              <a:ext cx="142976" cy="65194"/>
            </a:xfrm>
            <a:custGeom>
              <a:avLst/>
              <a:gdLst>
                <a:gd name="connsiteX0" fmla="*/ 141836 w 142976"/>
                <a:gd name="connsiteY0" fmla="*/ 167 h 65194"/>
                <a:gd name="connsiteX1" fmla="*/ 2136 w 142976"/>
                <a:gd name="connsiteY1" fmla="*/ 63667 h 65194"/>
                <a:gd name="connsiteX2" fmla="*/ 64049 w 142976"/>
                <a:gd name="connsiteY2" fmla="*/ 44617 h 65194"/>
                <a:gd name="connsiteX3" fmla="*/ 141836 w 142976"/>
                <a:gd name="connsiteY3" fmla="*/ 167 h 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976" h="65194">
                  <a:moveTo>
                    <a:pt x="141836" y="167"/>
                  </a:moveTo>
                  <a:cubicBezTo>
                    <a:pt x="131517" y="3342"/>
                    <a:pt x="15100" y="56259"/>
                    <a:pt x="2136" y="63667"/>
                  </a:cubicBezTo>
                  <a:cubicBezTo>
                    <a:pt x="-10828" y="71075"/>
                    <a:pt x="38384" y="49379"/>
                    <a:pt x="64049" y="44617"/>
                  </a:cubicBezTo>
                  <a:cubicBezTo>
                    <a:pt x="89714" y="39855"/>
                    <a:pt x="152155" y="-3008"/>
                    <a:pt x="141836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16B6D6C2-904B-43AD-B104-8D4F836CA287}"/>
                </a:ext>
              </a:extLst>
            </p:cNvPr>
            <p:cNvSpPr/>
            <p:nvPr/>
          </p:nvSpPr>
          <p:spPr>
            <a:xfrm>
              <a:off x="3246368" y="1700192"/>
              <a:ext cx="211281" cy="95566"/>
            </a:xfrm>
            <a:custGeom>
              <a:avLst/>
              <a:gdLst>
                <a:gd name="connsiteX0" fmla="*/ 211207 w 211281"/>
                <a:gd name="connsiteY0" fmla="*/ 36533 h 95566"/>
                <a:gd name="connsiteX1" fmla="*/ 93732 w 211281"/>
                <a:gd name="connsiteY1" fmla="*/ 21 h 95566"/>
                <a:gd name="connsiteX2" fmla="*/ 157232 w 211281"/>
                <a:gd name="connsiteY2" fmla="*/ 41296 h 95566"/>
                <a:gd name="connsiteX3" fmla="*/ 31820 w 211281"/>
                <a:gd name="connsiteY3" fmla="*/ 6371 h 95566"/>
                <a:gd name="connsiteX4" fmla="*/ 123895 w 211281"/>
                <a:gd name="connsiteY4" fmla="*/ 55583 h 95566"/>
                <a:gd name="connsiteX5" fmla="*/ 88970 w 211281"/>
                <a:gd name="connsiteY5" fmla="*/ 66696 h 95566"/>
                <a:gd name="connsiteX6" fmla="*/ 70 w 211281"/>
                <a:gd name="connsiteY6" fmla="*/ 53996 h 95566"/>
                <a:gd name="connsiteX7" fmla="*/ 74682 w 211281"/>
                <a:gd name="connsiteY7" fmla="*/ 68283 h 95566"/>
                <a:gd name="connsiteX8" fmla="*/ 111195 w 211281"/>
                <a:gd name="connsiteY8" fmla="*/ 95271 h 95566"/>
                <a:gd name="connsiteX9" fmla="*/ 211207 w 211281"/>
                <a:gd name="connsiteY9" fmla="*/ 36533 h 9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281" h="95566">
                  <a:moveTo>
                    <a:pt x="211207" y="36533"/>
                  </a:moveTo>
                  <a:cubicBezTo>
                    <a:pt x="208297" y="20658"/>
                    <a:pt x="102728" y="-773"/>
                    <a:pt x="93732" y="21"/>
                  </a:cubicBezTo>
                  <a:cubicBezTo>
                    <a:pt x="84736" y="815"/>
                    <a:pt x="167551" y="40238"/>
                    <a:pt x="157232" y="41296"/>
                  </a:cubicBezTo>
                  <a:cubicBezTo>
                    <a:pt x="146913" y="42354"/>
                    <a:pt x="37376" y="3990"/>
                    <a:pt x="31820" y="6371"/>
                  </a:cubicBezTo>
                  <a:cubicBezTo>
                    <a:pt x="26264" y="8752"/>
                    <a:pt x="114370" y="45529"/>
                    <a:pt x="123895" y="55583"/>
                  </a:cubicBezTo>
                  <a:cubicBezTo>
                    <a:pt x="133420" y="65637"/>
                    <a:pt x="109607" y="66960"/>
                    <a:pt x="88970" y="66696"/>
                  </a:cubicBezTo>
                  <a:cubicBezTo>
                    <a:pt x="68333" y="66432"/>
                    <a:pt x="2451" y="53732"/>
                    <a:pt x="70" y="53996"/>
                  </a:cubicBezTo>
                  <a:cubicBezTo>
                    <a:pt x="-2311" y="54260"/>
                    <a:pt x="56161" y="61404"/>
                    <a:pt x="74682" y="68283"/>
                  </a:cubicBezTo>
                  <a:cubicBezTo>
                    <a:pt x="93203" y="75162"/>
                    <a:pt x="91616" y="98446"/>
                    <a:pt x="111195" y="95271"/>
                  </a:cubicBezTo>
                  <a:cubicBezTo>
                    <a:pt x="130774" y="92096"/>
                    <a:pt x="214117" y="52408"/>
                    <a:pt x="211207" y="365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DF3FFB03-8724-4DA3-BCE5-75BF3D00825B}"/>
                </a:ext>
              </a:extLst>
            </p:cNvPr>
            <p:cNvSpPr/>
            <p:nvPr/>
          </p:nvSpPr>
          <p:spPr>
            <a:xfrm>
              <a:off x="3373354" y="1699229"/>
              <a:ext cx="349528" cy="237656"/>
            </a:xfrm>
            <a:custGeom>
              <a:avLst/>
              <a:gdLst>
                <a:gd name="connsiteX0" fmla="*/ 84 w 349528"/>
                <a:gd name="connsiteY0" fmla="*/ 2571 h 237656"/>
                <a:gd name="connsiteX1" fmla="*/ 196934 w 349528"/>
                <a:gd name="connsiteY1" fmla="*/ 16859 h 237656"/>
                <a:gd name="connsiteX2" fmla="*/ 300121 w 349528"/>
                <a:gd name="connsiteY2" fmla="*/ 129571 h 237656"/>
                <a:gd name="connsiteX3" fmla="*/ 335046 w 349528"/>
                <a:gd name="connsiteY3" fmla="*/ 107346 h 237656"/>
                <a:gd name="connsiteX4" fmla="*/ 319171 w 349528"/>
                <a:gd name="connsiteY4" fmla="*/ 137509 h 237656"/>
                <a:gd name="connsiteX5" fmla="*/ 349334 w 349528"/>
                <a:gd name="connsiteY5" fmla="*/ 196246 h 237656"/>
                <a:gd name="connsiteX6" fmla="*/ 301709 w 349528"/>
                <a:gd name="connsiteY6" fmla="*/ 237521 h 237656"/>
                <a:gd name="connsiteX7" fmla="*/ 322346 w 349528"/>
                <a:gd name="connsiteY7" fmla="*/ 207359 h 237656"/>
                <a:gd name="connsiteX8" fmla="*/ 308059 w 349528"/>
                <a:gd name="connsiteY8" fmla="*/ 150209 h 237656"/>
                <a:gd name="connsiteX9" fmla="*/ 246146 w 349528"/>
                <a:gd name="connsiteY9" fmla="*/ 75596 h 237656"/>
                <a:gd name="connsiteX10" fmla="*/ 173121 w 349528"/>
                <a:gd name="connsiteY10" fmla="*/ 37496 h 237656"/>
                <a:gd name="connsiteX11" fmla="*/ 84 w 349528"/>
                <a:gd name="connsiteY11" fmla="*/ 2571 h 237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9528" h="237656">
                  <a:moveTo>
                    <a:pt x="84" y="2571"/>
                  </a:moveTo>
                  <a:cubicBezTo>
                    <a:pt x="4053" y="-868"/>
                    <a:pt x="146928" y="-4308"/>
                    <a:pt x="196934" y="16859"/>
                  </a:cubicBezTo>
                  <a:cubicBezTo>
                    <a:pt x="246940" y="38026"/>
                    <a:pt x="277102" y="114490"/>
                    <a:pt x="300121" y="129571"/>
                  </a:cubicBezTo>
                  <a:cubicBezTo>
                    <a:pt x="323140" y="144652"/>
                    <a:pt x="331871" y="106023"/>
                    <a:pt x="335046" y="107346"/>
                  </a:cubicBezTo>
                  <a:cubicBezTo>
                    <a:pt x="338221" y="108669"/>
                    <a:pt x="316790" y="122692"/>
                    <a:pt x="319171" y="137509"/>
                  </a:cubicBezTo>
                  <a:cubicBezTo>
                    <a:pt x="321552" y="152326"/>
                    <a:pt x="352244" y="179577"/>
                    <a:pt x="349334" y="196246"/>
                  </a:cubicBezTo>
                  <a:cubicBezTo>
                    <a:pt x="346424" y="212915"/>
                    <a:pt x="306207" y="235669"/>
                    <a:pt x="301709" y="237521"/>
                  </a:cubicBezTo>
                  <a:cubicBezTo>
                    <a:pt x="297211" y="239373"/>
                    <a:pt x="321288" y="221911"/>
                    <a:pt x="322346" y="207359"/>
                  </a:cubicBezTo>
                  <a:cubicBezTo>
                    <a:pt x="323404" y="192807"/>
                    <a:pt x="320759" y="172169"/>
                    <a:pt x="308059" y="150209"/>
                  </a:cubicBezTo>
                  <a:cubicBezTo>
                    <a:pt x="295359" y="128249"/>
                    <a:pt x="268636" y="94381"/>
                    <a:pt x="246146" y="75596"/>
                  </a:cubicBezTo>
                  <a:cubicBezTo>
                    <a:pt x="223656" y="56811"/>
                    <a:pt x="213338" y="49667"/>
                    <a:pt x="173121" y="37496"/>
                  </a:cubicBezTo>
                  <a:cubicBezTo>
                    <a:pt x="132904" y="25325"/>
                    <a:pt x="-3885" y="6010"/>
                    <a:pt x="84" y="2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D9465DB1-C085-4BDC-8A76-D202B94C63F1}"/>
                </a:ext>
              </a:extLst>
            </p:cNvPr>
            <p:cNvSpPr/>
            <p:nvPr/>
          </p:nvSpPr>
          <p:spPr>
            <a:xfrm>
              <a:off x="3517825" y="1743075"/>
              <a:ext cx="131926" cy="122238"/>
            </a:xfrm>
            <a:custGeom>
              <a:avLst/>
              <a:gdLst>
                <a:gd name="connsiteX0" fmla="*/ 76275 w 131926"/>
                <a:gd name="connsiteY0" fmla="*/ 0 h 122238"/>
                <a:gd name="connsiteX1" fmla="*/ 130250 w 131926"/>
                <a:gd name="connsiteY1" fmla="*/ 66675 h 122238"/>
                <a:gd name="connsiteX2" fmla="*/ 75 w 131926"/>
                <a:gd name="connsiteY2" fmla="*/ 122238 h 122238"/>
                <a:gd name="connsiteX3" fmla="*/ 111200 w 131926"/>
                <a:gd name="connsiteY3" fmla="*/ 66675 h 122238"/>
                <a:gd name="connsiteX4" fmla="*/ 76275 w 131926"/>
                <a:gd name="connsiteY4" fmla="*/ 0 h 12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926" h="122238">
                  <a:moveTo>
                    <a:pt x="76275" y="0"/>
                  </a:moveTo>
                  <a:cubicBezTo>
                    <a:pt x="79450" y="0"/>
                    <a:pt x="142950" y="46302"/>
                    <a:pt x="130250" y="66675"/>
                  </a:cubicBezTo>
                  <a:cubicBezTo>
                    <a:pt x="117550" y="87048"/>
                    <a:pt x="3250" y="122238"/>
                    <a:pt x="75" y="122238"/>
                  </a:cubicBezTo>
                  <a:cubicBezTo>
                    <a:pt x="-3100" y="122238"/>
                    <a:pt x="94267" y="84402"/>
                    <a:pt x="111200" y="66675"/>
                  </a:cubicBezTo>
                  <a:cubicBezTo>
                    <a:pt x="128133" y="48948"/>
                    <a:pt x="73100" y="0"/>
                    <a:pt x="7627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44D0EC8B-99BE-47C1-8DBB-9964EB3932EF}"/>
                </a:ext>
              </a:extLst>
            </p:cNvPr>
            <p:cNvSpPr/>
            <p:nvPr/>
          </p:nvSpPr>
          <p:spPr>
            <a:xfrm>
              <a:off x="3528954" y="1864221"/>
              <a:ext cx="173059" cy="33408"/>
            </a:xfrm>
            <a:custGeom>
              <a:avLst/>
              <a:gdLst>
                <a:gd name="connsiteX0" fmla="*/ 59 w 173059"/>
                <a:gd name="connsiteY0" fmla="*/ 2679 h 33408"/>
                <a:gd name="connsiteX1" fmla="*/ 147696 w 173059"/>
                <a:gd name="connsiteY1" fmla="*/ 21729 h 33408"/>
                <a:gd name="connsiteX2" fmla="*/ 171509 w 173059"/>
                <a:gd name="connsiteY2" fmla="*/ 32842 h 33408"/>
                <a:gd name="connsiteX3" fmla="*/ 130234 w 173059"/>
                <a:gd name="connsiteY3" fmla="*/ 4267 h 33408"/>
                <a:gd name="connsiteX4" fmla="*/ 59 w 173059"/>
                <a:gd name="connsiteY4" fmla="*/ 2679 h 33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59" h="33408">
                  <a:moveTo>
                    <a:pt x="59" y="2679"/>
                  </a:moveTo>
                  <a:cubicBezTo>
                    <a:pt x="2969" y="5589"/>
                    <a:pt x="119121" y="16702"/>
                    <a:pt x="147696" y="21729"/>
                  </a:cubicBezTo>
                  <a:cubicBezTo>
                    <a:pt x="176271" y="26756"/>
                    <a:pt x="174419" y="35752"/>
                    <a:pt x="171509" y="32842"/>
                  </a:cubicBezTo>
                  <a:cubicBezTo>
                    <a:pt x="168599" y="29932"/>
                    <a:pt x="159338" y="10617"/>
                    <a:pt x="130234" y="4267"/>
                  </a:cubicBezTo>
                  <a:cubicBezTo>
                    <a:pt x="101130" y="-2083"/>
                    <a:pt x="-2851" y="-231"/>
                    <a:pt x="59" y="2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57E3AABC-4135-48F8-9F6A-771BE1E5AB47}"/>
                </a:ext>
              </a:extLst>
            </p:cNvPr>
            <p:cNvSpPr/>
            <p:nvPr/>
          </p:nvSpPr>
          <p:spPr>
            <a:xfrm>
              <a:off x="3503383" y="1828800"/>
              <a:ext cx="185231" cy="29317"/>
            </a:xfrm>
            <a:custGeom>
              <a:avLst/>
              <a:gdLst>
                <a:gd name="connsiteX0" fmla="*/ 230 w 185231"/>
                <a:gd name="connsiteY0" fmla="*/ 28575 h 29317"/>
                <a:gd name="connsiteX1" fmla="*/ 112942 w 185231"/>
                <a:gd name="connsiteY1" fmla="*/ 0 h 29317"/>
                <a:gd name="connsiteX2" fmla="*/ 184380 w 185231"/>
                <a:gd name="connsiteY2" fmla="*/ 28575 h 29317"/>
                <a:gd name="connsiteX3" fmla="*/ 144692 w 185231"/>
                <a:gd name="connsiteY3" fmla="*/ 20638 h 29317"/>
                <a:gd name="connsiteX4" fmla="*/ 230 w 185231"/>
                <a:gd name="connsiteY4" fmla="*/ 28575 h 2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231" h="29317">
                  <a:moveTo>
                    <a:pt x="230" y="28575"/>
                  </a:moveTo>
                  <a:cubicBezTo>
                    <a:pt x="-5062" y="25135"/>
                    <a:pt x="82250" y="0"/>
                    <a:pt x="112942" y="0"/>
                  </a:cubicBezTo>
                  <a:cubicBezTo>
                    <a:pt x="143634" y="0"/>
                    <a:pt x="179088" y="25135"/>
                    <a:pt x="184380" y="28575"/>
                  </a:cubicBezTo>
                  <a:cubicBezTo>
                    <a:pt x="189672" y="32015"/>
                    <a:pt x="169563" y="22490"/>
                    <a:pt x="144692" y="20638"/>
                  </a:cubicBezTo>
                  <a:cubicBezTo>
                    <a:pt x="119821" y="18786"/>
                    <a:pt x="5522" y="32015"/>
                    <a:pt x="230" y="285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9B06BB29-59A2-4CF3-B0D3-5DAE9012443D}"/>
                </a:ext>
              </a:extLst>
            </p:cNvPr>
            <p:cNvSpPr/>
            <p:nvPr/>
          </p:nvSpPr>
          <p:spPr>
            <a:xfrm>
              <a:off x="3281008" y="1778593"/>
              <a:ext cx="290941" cy="108195"/>
            </a:xfrm>
            <a:custGeom>
              <a:avLst/>
              <a:gdLst>
                <a:gd name="connsiteX0" fmla="*/ 355 w 290941"/>
                <a:gd name="connsiteY0" fmla="*/ 995 h 108195"/>
                <a:gd name="connsiteX1" fmla="*/ 100367 w 290941"/>
                <a:gd name="connsiteY1" fmla="*/ 40682 h 108195"/>
                <a:gd name="connsiteX2" fmla="*/ 163867 w 290941"/>
                <a:gd name="connsiteY2" fmla="*/ 96245 h 108195"/>
                <a:gd name="connsiteX3" fmla="*/ 290867 w 290941"/>
                <a:gd name="connsiteY3" fmla="*/ 107357 h 108195"/>
                <a:gd name="connsiteX4" fmla="*/ 181330 w 290941"/>
                <a:gd name="connsiteY4" fmla="*/ 81957 h 108195"/>
                <a:gd name="connsiteX5" fmla="*/ 117830 w 290941"/>
                <a:gd name="connsiteY5" fmla="*/ 12107 h 108195"/>
                <a:gd name="connsiteX6" fmla="*/ 68617 w 290941"/>
                <a:gd name="connsiteY6" fmla="*/ 12107 h 108195"/>
                <a:gd name="connsiteX7" fmla="*/ 355 w 290941"/>
                <a:gd name="connsiteY7" fmla="*/ 995 h 10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0941" h="108195">
                  <a:moveTo>
                    <a:pt x="355" y="995"/>
                  </a:moveTo>
                  <a:cubicBezTo>
                    <a:pt x="5647" y="5758"/>
                    <a:pt x="73115" y="24807"/>
                    <a:pt x="100367" y="40682"/>
                  </a:cubicBezTo>
                  <a:cubicBezTo>
                    <a:pt x="127619" y="56557"/>
                    <a:pt x="132117" y="85133"/>
                    <a:pt x="163867" y="96245"/>
                  </a:cubicBezTo>
                  <a:cubicBezTo>
                    <a:pt x="195617" y="107357"/>
                    <a:pt x="287957" y="109738"/>
                    <a:pt x="290867" y="107357"/>
                  </a:cubicBezTo>
                  <a:cubicBezTo>
                    <a:pt x="293777" y="104976"/>
                    <a:pt x="210169" y="97832"/>
                    <a:pt x="181330" y="81957"/>
                  </a:cubicBezTo>
                  <a:cubicBezTo>
                    <a:pt x="152491" y="66082"/>
                    <a:pt x="136615" y="23749"/>
                    <a:pt x="117830" y="12107"/>
                  </a:cubicBezTo>
                  <a:cubicBezTo>
                    <a:pt x="99045" y="465"/>
                    <a:pt x="86873" y="14224"/>
                    <a:pt x="68617" y="12107"/>
                  </a:cubicBezTo>
                  <a:cubicBezTo>
                    <a:pt x="50361" y="9990"/>
                    <a:pt x="-4937" y="-3768"/>
                    <a:pt x="355" y="9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52267E17-81DB-409D-9A5A-AC0304FFA874}"/>
                </a:ext>
              </a:extLst>
            </p:cNvPr>
            <p:cNvSpPr/>
            <p:nvPr/>
          </p:nvSpPr>
          <p:spPr>
            <a:xfrm>
              <a:off x="3577474" y="1714458"/>
              <a:ext cx="116756" cy="125783"/>
            </a:xfrm>
            <a:custGeom>
              <a:avLst/>
              <a:gdLst>
                <a:gd name="connsiteX0" fmla="*/ 751 w 116756"/>
                <a:gd name="connsiteY0" fmla="*/ 42 h 125783"/>
                <a:gd name="connsiteX1" fmla="*/ 100764 w 116756"/>
                <a:gd name="connsiteY1" fmla="*/ 88942 h 125783"/>
                <a:gd name="connsiteX2" fmla="*/ 115051 w 116756"/>
                <a:gd name="connsiteY2" fmla="*/ 90530 h 125783"/>
                <a:gd name="connsiteX3" fmla="*/ 84889 w 116756"/>
                <a:gd name="connsiteY3" fmla="*/ 98467 h 125783"/>
                <a:gd name="connsiteX4" fmla="*/ 81714 w 116756"/>
                <a:gd name="connsiteY4" fmla="*/ 125455 h 125783"/>
                <a:gd name="connsiteX5" fmla="*/ 56314 w 116756"/>
                <a:gd name="connsiteY5" fmla="*/ 77830 h 125783"/>
                <a:gd name="connsiteX6" fmla="*/ 751 w 116756"/>
                <a:gd name="connsiteY6" fmla="*/ 42 h 1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756" h="125783">
                  <a:moveTo>
                    <a:pt x="751" y="42"/>
                  </a:moveTo>
                  <a:cubicBezTo>
                    <a:pt x="8159" y="1894"/>
                    <a:pt x="81714" y="73861"/>
                    <a:pt x="100764" y="88942"/>
                  </a:cubicBezTo>
                  <a:cubicBezTo>
                    <a:pt x="119814" y="104023"/>
                    <a:pt x="117697" y="88943"/>
                    <a:pt x="115051" y="90530"/>
                  </a:cubicBezTo>
                  <a:cubicBezTo>
                    <a:pt x="112405" y="92118"/>
                    <a:pt x="90445" y="92646"/>
                    <a:pt x="84889" y="98467"/>
                  </a:cubicBezTo>
                  <a:cubicBezTo>
                    <a:pt x="79333" y="104288"/>
                    <a:pt x="86477" y="128895"/>
                    <a:pt x="81714" y="125455"/>
                  </a:cubicBezTo>
                  <a:cubicBezTo>
                    <a:pt x="76952" y="122016"/>
                    <a:pt x="69808" y="97938"/>
                    <a:pt x="56314" y="77830"/>
                  </a:cubicBezTo>
                  <a:cubicBezTo>
                    <a:pt x="42820" y="57722"/>
                    <a:pt x="-6657" y="-1810"/>
                    <a:pt x="751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E7B63AFE-DA81-427C-B6EA-AA271249BF09}"/>
                </a:ext>
              </a:extLst>
            </p:cNvPr>
            <p:cNvSpPr/>
            <p:nvPr/>
          </p:nvSpPr>
          <p:spPr>
            <a:xfrm>
              <a:off x="3419891" y="1704831"/>
              <a:ext cx="191678" cy="173182"/>
            </a:xfrm>
            <a:custGeom>
              <a:avLst/>
              <a:gdLst>
                <a:gd name="connsiteX0" fmla="*/ 191672 w 191678"/>
                <a:gd name="connsiteY0" fmla="*/ 46182 h 173182"/>
                <a:gd name="connsiteX1" fmla="*/ 145634 w 191678"/>
                <a:gd name="connsiteY1" fmla="*/ 117619 h 173182"/>
                <a:gd name="connsiteX2" fmla="*/ 105947 w 191678"/>
                <a:gd name="connsiteY2" fmla="*/ 171594 h 173182"/>
                <a:gd name="connsiteX3" fmla="*/ 56734 w 191678"/>
                <a:gd name="connsiteY3" fmla="*/ 150957 h 173182"/>
                <a:gd name="connsiteX4" fmla="*/ 4347 w 191678"/>
                <a:gd name="connsiteY4" fmla="*/ 71582 h 173182"/>
                <a:gd name="connsiteX5" fmla="*/ 18634 w 191678"/>
                <a:gd name="connsiteY5" fmla="*/ 1732 h 173182"/>
                <a:gd name="connsiteX6" fmla="*/ 142459 w 191678"/>
                <a:gd name="connsiteY6" fmla="*/ 22369 h 173182"/>
                <a:gd name="connsiteX7" fmla="*/ 191672 w 191678"/>
                <a:gd name="connsiteY7" fmla="*/ 46182 h 17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1678" h="173182">
                  <a:moveTo>
                    <a:pt x="191672" y="46182"/>
                  </a:moveTo>
                  <a:cubicBezTo>
                    <a:pt x="192201" y="62057"/>
                    <a:pt x="159921" y="96717"/>
                    <a:pt x="145634" y="117619"/>
                  </a:cubicBezTo>
                  <a:cubicBezTo>
                    <a:pt x="131346" y="138521"/>
                    <a:pt x="120764" y="166038"/>
                    <a:pt x="105947" y="171594"/>
                  </a:cubicBezTo>
                  <a:cubicBezTo>
                    <a:pt x="91130" y="177150"/>
                    <a:pt x="73667" y="167626"/>
                    <a:pt x="56734" y="150957"/>
                  </a:cubicBezTo>
                  <a:cubicBezTo>
                    <a:pt x="39801" y="134288"/>
                    <a:pt x="10697" y="96453"/>
                    <a:pt x="4347" y="71582"/>
                  </a:cubicBezTo>
                  <a:cubicBezTo>
                    <a:pt x="-2003" y="46711"/>
                    <a:pt x="-4385" y="9934"/>
                    <a:pt x="18634" y="1732"/>
                  </a:cubicBezTo>
                  <a:cubicBezTo>
                    <a:pt x="41653" y="-6470"/>
                    <a:pt x="116530" y="16813"/>
                    <a:pt x="142459" y="22369"/>
                  </a:cubicBezTo>
                  <a:cubicBezTo>
                    <a:pt x="168388" y="27925"/>
                    <a:pt x="191143" y="30307"/>
                    <a:pt x="191672" y="461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月 25">
              <a:extLst>
                <a:ext uri="{FF2B5EF4-FFF2-40B4-BE49-F238E27FC236}">
                  <a16:creationId xmlns:a16="http://schemas.microsoft.com/office/drawing/2014/main" id="{28118867-ADD0-4E18-964C-6F17A86BB51B}"/>
                </a:ext>
              </a:extLst>
            </p:cNvPr>
            <p:cNvSpPr/>
            <p:nvPr/>
          </p:nvSpPr>
          <p:spPr>
            <a:xfrm rot="17630960">
              <a:off x="3465512" y="1771650"/>
              <a:ext cx="71438" cy="65087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5DBDBDF-9453-4556-8A90-58F0DFD4D0CF}"/>
                </a:ext>
              </a:extLst>
            </p:cNvPr>
            <p:cNvSpPr/>
            <p:nvPr/>
          </p:nvSpPr>
          <p:spPr>
            <a:xfrm>
              <a:off x="3047999" y="1468436"/>
              <a:ext cx="44708" cy="195335"/>
            </a:xfrm>
            <a:custGeom>
              <a:avLst/>
              <a:gdLst>
                <a:gd name="connsiteX0" fmla="*/ 44451 w 44708"/>
                <a:gd name="connsiteY0" fmla="*/ 2 h 195335"/>
                <a:gd name="connsiteX1" fmla="*/ 1589 w 44708"/>
                <a:gd name="connsiteY1" fmla="*/ 95252 h 195335"/>
                <a:gd name="connsiteX2" fmla="*/ 9526 w 44708"/>
                <a:gd name="connsiteY2" fmla="*/ 123827 h 195335"/>
                <a:gd name="connsiteX3" fmla="*/ 12701 w 44708"/>
                <a:gd name="connsiteY3" fmla="*/ 114302 h 195335"/>
                <a:gd name="connsiteX4" fmla="*/ 33339 w 44708"/>
                <a:gd name="connsiteY4" fmla="*/ 195264 h 195335"/>
                <a:gd name="connsiteX5" fmla="*/ 20639 w 44708"/>
                <a:gd name="connsiteY5" fmla="*/ 98427 h 195335"/>
                <a:gd name="connsiteX6" fmla="*/ 44451 w 44708"/>
                <a:gd name="connsiteY6" fmla="*/ 2 h 19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08" h="195335">
                  <a:moveTo>
                    <a:pt x="44451" y="2"/>
                  </a:moveTo>
                  <a:cubicBezTo>
                    <a:pt x="41276" y="-527"/>
                    <a:pt x="7410" y="74615"/>
                    <a:pt x="1589" y="95252"/>
                  </a:cubicBezTo>
                  <a:cubicBezTo>
                    <a:pt x="-4232" y="115889"/>
                    <a:pt x="7674" y="120652"/>
                    <a:pt x="9526" y="123827"/>
                  </a:cubicBezTo>
                  <a:cubicBezTo>
                    <a:pt x="11378" y="127002"/>
                    <a:pt x="8732" y="102396"/>
                    <a:pt x="12701" y="114302"/>
                  </a:cubicBezTo>
                  <a:cubicBezTo>
                    <a:pt x="16670" y="126208"/>
                    <a:pt x="32016" y="197910"/>
                    <a:pt x="33339" y="195264"/>
                  </a:cubicBezTo>
                  <a:cubicBezTo>
                    <a:pt x="34662" y="192618"/>
                    <a:pt x="20904" y="125150"/>
                    <a:pt x="20639" y="98427"/>
                  </a:cubicBezTo>
                  <a:cubicBezTo>
                    <a:pt x="20374" y="71704"/>
                    <a:pt x="47626" y="531"/>
                    <a:pt x="44451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81C95C9C-AEE2-4867-8751-A7A78B2F9091}"/>
                </a:ext>
              </a:extLst>
            </p:cNvPr>
            <p:cNvSpPr/>
            <p:nvPr/>
          </p:nvSpPr>
          <p:spPr>
            <a:xfrm>
              <a:off x="3097065" y="1658618"/>
              <a:ext cx="105398" cy="146550"/>
            </a:xfrm>
            <a:custGeom>
              <a:avLst/>
              <a:gdLst>
                <a:gd name="connsiteX0" fmla="*/ 1735 w 105398"/>
                <a:gd name="connsiteY0" fmla="*/ 146370 h 146550"/>
                <a:gd name="connsiteX1" fmla="*/ 11260 w 105398"/>
                <a:gd name="connsiteY1" fmla="*/ 70170 h 146550"/>
                <a:gd name="connsiteX2" fmla="*/ 101748 w 105398"/>
                <a:gd name="connsiteY2" fmla="*/ 1907 h 146550"/>
                <a:gd name="connsiteX3" fmla="*/ 82698 w 105398"/>
                <a:gd name="connsiteY3" fmla="*/ 22545 h 146550"/>
                <a:gd name="connsiteX4" fmla="*/ 36660 w 105398"/>
                <a:gd name="connsiteY4" fmla="*/ 60645 h 146550"/>
                <a:gd name="connsiteX5" fmla="*/ 14435 w 105398"/>
                <a:gd name="connsiteY5" fmla="*/ 90807 h 146550"/>
                <a:gd name="connsiteX6" fmla="*/ 1735 w 105398"/>
                <a:gd name="connsiteY6" fmla="*/ 146370 h 14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398" h="146550">
                  <a:moveTo>
                    <a:pt x="1735" y="146370"/>
                  </a:moveTo>
                  <a:cubicBezTo>
                    <a:pt x="1206" y="142931"/>
                    <a:pt x="-5409" y="94247"/>
                    <a:pt x="11260" y="70170"/>
                  </a:cubicBezTo>
                  <a:cubicBezTo>
                    <a:pt x="27929" y="46093"/>
                    <a:pt x="89842" y="9844"/>
                    <a:pt x="101748" y="1907"/>
                  </a:cubicBezTo>
                  <a:cubicBezTo>
                    <a:pt x="113654" y="-6030"/>
                    <a:pt x="93546" y="12755"/>
                    <a:pt x="82698" y="22545"/>
                  </a:cubicBezTo>
                  <a:cubicBezTo>
                    <a:pt x="71850" y="32335"/>
                    <a:pt x="48037" y="49268"/>
                    <a:pt x="36660" y="60645"/>
                  </a:cubicBezTo>
                  <a:cubicBezTo>
                    <a:pt x="25283" y="72022"/>
                    <a:pt x="20785" y="78636"/>
                    <a:pt x="14435" y="90807"/>
                  </a:cubicBezTo>
                  <a:cubicBezTo>
                    <a:pt x="8085" y="102978"/>
                    <a:pt x="2264" y="149809"/>
                    <a:pt x="1735" y="1463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B191A6A3-160F-41B7-95D0-FCB5B145AF80}"/>
                </a:ext>
              </a:extLst>
            </p:cNvPr>
            <p:cNvSpPr/>
            <p:nvPr/>
          </p:nvSpPr>
          <p:spPr>
            <a:xfrm>
              <a:off x="3169224" y="1629732"/>
              <a:ext cx="632076" cy="177376"/>
            </a:xfrm>
            <a:custGeom>
              <a:avLst/>
              <a:gdLst>
                <a:gd name="connsiteX0" fmla="*/ 2601 w 632076"/>
                <a:gd name="connsiteY0" fmla="*/ 27618 h 177376"/>
                <a:gd name="connsiteX1" fmla="*/ 108964 w 632076"/>
                <a:gd name="connsiteY1" fmla="*/ 16506 h 177376"/>
                <a:gd name="connsiteX2" fmla="*/ 270889 w 632076"/>
                <a:gd name="connsiteY2" fmla="*/ 24443 h 177376"/>
                <a:gd name="connsiteX3" fmla="*/ 215326 w 632076"/>
                <a:gd name="connsiteY3" fmla="*/ 26031 h 177376"/>
                <a:gd name="connsiteX4" fmla="*/ 321689 w 632076"/>
                <a:gd name="connsiteY4" fmla="*/ 26031 h 177376"/>
                <a:gd name="connsiteX5" fmla="*/ 496314 w 632076"/>
                <a:gd name="connsiteY5" fmla="*/ 75243 h 177376"/>
                <a:gd name="connsiteX6" fmla="*/ 628076 w 632076"/>
                <a:gd name="connsiteY6" fmla="*/ 175256 h 177376"/>
                <a:gd name="connsiteX7" fmla="*/ 578864 w 632076"/>
                <a:gd name="connsiteY7" fmla="*/ 135568 h 177376"/>
                <a:gd name="connsiteX8" fmla="*/ 388364 w 632076"/>
                <a:gd name="connsiteY8" fmla="*/ 43493 h 177376"/>
                <a:gd name="connsiteX9" fmla="*/ 216914 w 632076"/>
                <a:gd name="connsiteY9" fmla="*/ 631 h 177376"/>
                <a:gd name="connsiteX10" fmla="*/ 2601 w 632076"/>
                <a:gd name="connsiteY10" fmla="*/ 27618 h 177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2076" h="177376">
                  <a:moveTo>
                    <a:pt x="2601" y="27618"/>
                  </a:moveTo>
                  <a:cubicBezTo>
                    <a:pt x="-15391" y="30264"/>
                    <a:pt x="64249" y="17035"/>
                    <a:pt x="108964" y="16506"/>
                  </a:cubicBezTo>
                  <a:cubicBezTo>
                    <a:pt x="153679" y="15977"/>
                    <a:pt x="253162" y="22855"/>
                    <a:pt x="270889" y="24443"/>
                  </a:cubicBezTo>
                  <a:cubicBezTo>
                    <a:pt x="288616" y="26031"/>
                    <a:pt x="206859" y="25766"/>
                    <a:pt x="215326" y="26031"/>
                  </a:cubicBezTo>
                  <a:cubicBezTo>
                    <a:pt x="223793" y="26296"/>
                    <a:pt x="274858" y="17829"/>
                    <a:pt x="321689" y="26031"/>
                  </a:cubicBezTo>
                  <a:cubicBezTo>
                    <a:pt x="368520" y="34233"/>
                    <a:pt x="445250" y="50372"/>
                    <a:pt x="496314" y="75243"/>
                  </a:cubicBezTo>
                  <a:cubicBezTo>
                    <a:pt x="547378" y="100114"/>
                    <a:pt x="614318" y="165202"/>
                    <a:pt x="628076" y="175256"/>
                  </a:cubicBezTo>
                  <a:cubicBezTo>
                    <a:pt x="641834" y="185310"/>
                    <a:pt x="618816" y="157528"/>
                    <a:pt x="578864" y="135568"/>
                  </a:cubicBezTo>
                  <a:cubicBezTo>
                    <a:pt x="538912" y="113608"/>
                    <a:pt x="448689" y="65983"/>
                    <a:pt x="388364" y="43493"/>
                  </a:cubicBezTo>
                  <a:cubicBezTo>
                    <a:pt x="328039" y="21003"/>
                    <a:pt x="278827" y="5923"/>
                    <a:pt x="216914" y="631"/>
                  </a:cubicBezTo>
                  <a:cubicBezTo>
                    <a:pt x="155002" y="-4661"/>
                    <a:pt x="20593" y="24972"/>
                    <a:pt x="2601" y="276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966908DB-9965-47F2-9C2B-D82A52AF5D6A}"/>
                </a:ext>
              </a:extLst>
            </p:cNvPr>
            <p:cNvSpPr/>
            <p:nvPr/>
          </p:nvSpPr>
          <p:spPr>
            <a:xfrm>
              <a:off x="3090409" y="1508101"/>
              <a:ext cx="111670" cy="147788"/>
            </a:xfrm>
            <a:custGeom>
              <a:avLst/>
              <a:gdLst>
                <a:gd name="connsiteX0" fmla="*/ 14741 w 111670"/>
                <a:gd name="connsiteY0" fmla="*/ 24 h 147788"/>
                <a:gd name="connsiteX1" fmla="*/ 3629 w 111670"/>
                <a:gd name="connsiteY1" fmla="*/ 104799 h 147788"/>
                <a:gd name="connsiteX2" fmla="*/ 78241 w 111670"/>
                <a:gd name="connsiteY2" fmla="*/ 139724 h 147788"/>
                <a:gd name="connsiteX3" fmla="*/ 111579 w 111670"/>
                <a:gd name="connsiteY3" fmla="*/ 147662 h 147788"/>
                <a:gd name="connsiteX4" fmla="*/ 86179 w 111670"/>
                <a:gd name="connsiteY4" fmla="*/ 144487 h 147788"/>
                <a:gd name="connsiteX5" fmla="*/ 30616 w 111670"/>
                <a:gd name="connsiteY5" fmla="*/ 142899 h 147788"/>
                <a:gd name="connsiteX6" fmla="*/ 454 w 111670"/>
                <a:gd name="connsiteY6" fmla="*/ 95274 h 147788"/>
                <a:gd name="connsiteX7" fmla="*/ 14741 w 111670"/>
                <a:gd name="connsiteY7" fmla="*/ 24 h 14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70" h="147788">
                  <a:moveTo>
                    <a:pt x="14741" y="24"/>
                  </a:moveTo>
                  <a:cubicBezTo>
                    <a:pt x="15270" y="1611"/>
                    <a:pt x="-6954" y="81516"/>
                    <a:pt x="3629" y="104799"/>
                  </a:cubicBezTo>
                  <a:cubicBezTo>
                    <a:pt x="14212" y="128082"/>
                    <a:pt x="60249" y="132580"/>
                    <a:pt x="78241" y="139724"/>
                  </a:cubicBezTo>
                  <a:cubicBezTo>
                    <a:pt x="96233" y="146868"/>
                    <a:pt x="110256" y="146868"/>
                    <a:pt x="111579" y="147662"/>
                  </a:cubicBezTo>
                  <a:cubicBezTo>
                    <a:pt x="112902" y="148456"/>
                    <a:pt x="99673" y="145281"/>
                    <a:pt x="86179" y="144487"/>
                  </a:cubicBezTo>
                  <a:cubicBezTo>
                    <a:pt x="72685" y="143693"/>
                    <a:pt x="44904" y="151101"/>
                    <a:pt x="30616" y="142899"/>
                  </a:cubicBezTo>
                  <a:cubicBezTo>
                    <a:pt x="16328" y="134697"/>
                    <a:pt x="3893" y="117499"/>
                    <a:pt x="454" y="95274"/>
                  </a:cubicBezTo>
                  <a:cubicBezTo>
                    <a:pt x="-2986" y="73049"/>
                    <a:pt x="14212" y="-1563"/>
                    <a:pt x="14741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8233B0D9-E5D1-44A0-8232-7B2B3523A914}"/>
                </a:ext>
              </a:extLst>
            </p:cNvPr>
            <p:cNvSpPr/>
            <p:nvPr/>
          </p:nvSpPr>
          <p:spPr>
            <a:xfrm>
              <a:off x="3055916" y="1606435"/>
              <a:ext cx="61975" cy="250940"/>
            </a:xfrm>
            <a:custGeom>
              <a:avLst/>
              <a:gdLst>
                <a:gd name="connsiteX0" fmla="*/ 22 w 61975"/>
                <a:gd name="connsiteY0" fmla="*/ 115 h 250940"/>
                <a:gd name="connsiteX1" fmla="*/ 27009 w 61975"/>
                <a:gd name="connsiteY1" fmla="*/ 112828 h 250940"/>
                <a:gd name="connsiteX2" fmla="*/ 46059 w 61975"/>
                <a:gd name="connsiteY2" fmla="*/ 131878 h 250940"/>
                <a:gd name="connsiteX3" fmla="*/ 49234 w 61975"/>
                <a:gd name="connsiteY3" fmla="*/ 250940 h 250940"/>
                <a:gd name="connsiteX4" fmla="*/ 61934 w 61975"/>
                <a:gd name="connsiteY4" fmla="*/ 133465 h 250940"/>
                <a:gd name="connsiteX5" fmla="*/ 44472 w 61975"/>
                <a:gd name="connsiteY5" fmla="*/ 106478 h 250940"/>
                <a:gd name="connsiteX6" fmla="*/ 31772 w 61975"/>
                <a:gd name="connsiteY6" fmla="*/ 92190 h 250940"/>
                <a:gd name="connsiteX7" fmla="*/ 22 w 61975"/>
                <a:gd name="connsiteY7" fmla="*/ 115 h 250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975" h="250940">
                  <a:moveTo>
                    <a:pt x="22" y="115"/>
                  </a:moveTo>
                  <a:cubicBezTo>
                    <a:pt x="-772" y="3555"/>
                    <a:pt x="19336" y="90867"/>
                    <a:pt x="27009" y="112828"/>
                  </a:cubicBezTo>
                  <a:cubicBezTo>
                    <a:pt x="34682" y="134789"/>
                    <a:pt x="42355" y="108859"/>
                    <a:pt x="46059" y="131878"/>
                  </a:cubicBezTo>
                  <a:cubicBezTo>
                    <a:pt x="49763" y="154897"/>
                    <a:pt x="46588" y="250676"/>
                    <a:pt x="49234" y="250940"/>
                  </a:cubicBezTo>
                  <a:cubicBezTo>
                    <a:pt x="51880" y="251204"/>
                    <a:pt x="62728" y="157542"/>
                    <a:pt x="61934" y="133465"/>
                  </a:cubicBezTo>
                  <a:cubicBezTo>
                    <a:pt x="61140" y="109388"/>
                    <a:pt x="49499" y="113357"/>
                    <a:pt x="44472" y="106478"/>
                  </a:cubicBezTo>
                  <a:cubicBezTo>
                    <a:pt x="39445" y="99599"/>
                    <a:pt x="38387" y="113092"/>
                    <a:pt x="31772" y="92190"/>
                  </a:cubicBezTo>
                  <a:cubicBezTo>
                    <a:pt x="25157" y="71288"/>
                    <a:pt x="816" y="-3325"/>
                    <a:pt x="22" y="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61EF8274-D328-416F-8067-87F2D28E9AFA}"/>
                </a:ext>
              </a:extLst>
            </p:cNvPr>
            <p:cNvSpPr/>
            <p:nvPr/>
          </p:nvSpPr>
          <p:spPr>
            <a:xfrm>
              <a:off x="3101967" y="1666597"/>
              <a:ext cx="341469" cy="24191"/>
            </a:xfrm>
            <a:custGeom>
              <a:avLst/>
              <a:gdLst>
                <a:gd name="connsiteX0" fmla="*/ 341321 w 341469"/>
                <a:gd name="connsiteY0" fmla="*/ 9803 h 24191"/>
                <a:gd name="connsiteX1" fmla="*/ 138121 w 341469"/>
                <a:gd name="connsiteY1" fmla="*/ 3453 h 24191"/>
                <a:gd name="connsiteX2" fmla="*/ 90496 w 341469"/>
                <a:gd name="connsiteY2" fmla="*/ 16153 h 24191"/>
                <a:gd name="connsiteX3" fmla="*/ 44458 w 341469"/>
                <a:gd name="connsiteY3" fmla="*/ 11391 h 24191"/>
                <a:gd name="connsiteX4" fmla="*/ 1596 w 341469"/>
                <a:gd name="connsiteY4" fmla="*/ 278 h 24191"/>
                <a:gd name="connsiteX5" fmla="*/ 103196 w 341469"/>
                <a:gd name="connsiteY5" fmla="*/ 24091 h 24191"/>
                <a:gd name="connsiteX6" fmla="*/ 341321 w 341469"/>
                <a:gd name="connsiteY6" fmla="*/ 9803 h 24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469" h="24191">
                  <a:moveTo>
                    <a:pt x="341321" y="9803"/>
                  </a:moveTo>
                  <a:cubicBezTo>
                    <a:pt x="347142" y="6363"/>
                    <a:pt x="179925" y="2395"/>
                    <a:pt x="138121" y="3453"/>
                  </a:cubicBezTo>
                  <a:cubicBezTo>
                    <a:pt x="96317" y="4511"/>
                    <a:pt x="106106" y="14830"/>
                    <a:pt x="90496" y="16153"/>
                  </a:cubicBezTo>
                  <a:cubicBezTo>
                    <a:pt x="74885" y="17476"/>
                    <a:pt x="59275" y="14037"/>
                    <a:pt x="44458" y="11391"/>
                  </a:cubicBezTo>
                  <a:cubicBezTo>
                    <a:pt x="29641" y="8745"/>
                    <a:pt x="-8194" y="-1839"/>
                    <a:pt x="1596" y="278"/>
                  </a:cubicBezTo>
                  <a:cubicBezTo>
                    <a:pt x="11386" y="2395"/>
                    <a:pt x="50809" y="22768"/>
                    <a:pt x="103196" y="24091"/>
                  </a:cubicBezTo>
                  <a:cubicBezTo>
                    <a:pt x="155583" y="25414"/>
                    <a:pt x="335500" y="13243"/>
                    <a:pt x="341321" y="98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7036DF9C-6C85-4EFA-8593-A38DDEFE5A76}"/>
                </a:ext>
              </a:extLst>
            </p:cNvPr>
            <p:cNvSpPr/>
            <p:nvPr/>
          </p:nvSpPr>
          <p:spPr>
            <a:xfrm>
              <a:off x="3094609" y="1646160"/>
              <a:ext cx="63455" cy="119421"/>
            </a:xfrm>
            <a:custGeom>
              <a:avLst/>
              <a:gdLst>
                <a:gd name="connsiteX0" fmla="*/ 23241 w 63455"/>
                <a:gd name="connsiteY0" fmla="*/ 78 h 119421"/>
                <a:gd name="connsiteX1" fmla="*/ 1016 w 63455"/>
                <a:gd name="connsiteY1" fmla="*/ 58815 h 119421"/>
                <a:gd name="connsiteX2" fmla="*/ 62929 w 63455"/>
                <a:gd name="connsiteY2" fmla="*/ 119140 h 119421"/>
                <a:gd name="connsiteX3" fmla="*/ 29591 w 63455"/>
                <a:gd name="connsiteY3" fmla="*/ 81040 h 119421"/>
                <a:gd name="connsiteX4" fmla="*/ 7366 w 63455"/>
                <a:gd name="connsiteY4" fmla="*/ 71515 h 119421"/>
                <a:gd name="connsiteX5" fmla="*/ 23241 w 63455"/>
                <a:gd name="connsiteY5" fmla="*/ 78 h 11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455" h="119421">
                  <a:moveTo>
                    <a:pt x="23241" y="78"/>
                  </a:moveTo>
                  <a:cubicBezTo>
                    <a:pt x="22183" y="-2039"/>
                    <a:pt x="-5599" y="38971"/>
                    <a:pt x="1016" y="58815"/>
                  </a:cubicBezTo>
                  <a:cubicBezTo>
                    <a:pt x="7631" y="78659"/>
                    <a:pt x="58167" y="115436"/>
                    <a:pt x="62929" y="119140"/>
                  </a:cubicBezTo>
                  <a:cubicBezTo>
                    <a:pt x="67691" y="122844"/>
                    <a:pt x="38851" y="88977"/>
                    <a:pt x="29591" y="81040"/>
                  </a:cubicBezTo>
                  <a:cubicBezTo>
                    <a:pt x="20331" y="73103"/>
                    <a:pt x="8689" y="78394"/>
                    <a:pt x="7366" y="71515"/>
                  </a:cubicBezTo>
                  <a:cubicBezTo>
                    <a:pt x="6043" y="64636"/>
                    <a:pt x="24299" y="2195"/>
                    <a:pt x="23241" y="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15103B3B-5142-45B0-8E7A-693AF7106C94}"/>
                </a:ext>
              </a:extLst>
            </p:cNvPr>
            <p:cNvSpPr/>
            <p:nvPr/>
          </p:nvSpPr>
          <p:spPr>
            <a:xfrm>
              <a:off x="3130703" y="1677514"/>
              <a:ext cx="120663" cy="195271"/>
            </a:xfrm>
            <a:custGeom>
              <a:avLst/>
              <a:gdLst>
                <a:gd name="connsiteX0" fmla="*/ 120497 w 120663"/>
                <a:gd name="connsiteY0" fmla="*/ 474 h 195271"/>
                <a:gd name="connsiteX1" fmla="*/ 30010 w 120663"/>
                <a:gd name="connsiteY1" fmla="*/ 52861 h 195271"/>
                <a:gd name="connsiteX2" fmla="*/ 17310 w 120663"/>
                <a:gd name="connsiteY2" fmla="*/ 192561 h 195271"/>
                <a:gd name="connsiteX3" fmla="*/ 15722 w 120663"/>
                <a:gd name="connsiteY3" fmla="*/ 140174 h 195271"/>
                <a:gd name="connsiteX4" fmla="*/ 4610 w 120663"/>
                <a:gd name="connsiteY4" fmla="*/ 78261 h 195271"/>
                <a:gd name="connsiteX5" fmla="*/ 120497 w 120663"/>
                <a:gd name="connsiteY5" fmla="*/ 474 h 195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663" h="195271">
                  <a:moveTo>
                    <a:pt x="120497" y="474"/>
                  </a:moveTo>
                  <a:cubicBezTo>
                    <a:pt x="124730" y="-3759"/>
                    <a:pt x="47208" y="20847"/>
                    <a:pt x="30010" y="52861"/>
                  </a:cubicBezTo>
                  <a:cubicBezTo>
                    <a:pt x="12812" y="84875"/>
                    <a:pt x="19691" y="178009"/>
                    <a:pt x="17310" y="192561"/>
                  </a:cubicBezTo>
                  <a:cubicBezTo>
                    <a:pt x="14929" y="207113"/>
                    <a:pt x="17839" y="159224"/>
                    <a:pt x="15722" y="140174"/>
                  </a:cubicBezTo>
                  <a:cubicBezTo>
                    <a:pt x="13605" y="121124"/>
                    <a:pt x="-9677" y="100221"/>
                    <a:pt x="4610" y="78261"/>
                  </a:cubicBezTo>
                  <a:cubicBezTo>
                    <a:pt x="18897" y="56301"/>
                    <a:pt x="116264" y="4707"/>
                    <a:pt x="120497" y="4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43003CC9-41E3-4B5D-ACBE-7BE9464A95E1}"/>
                </a:ext>
              </a:extLst>
            </p:cNvPr>
            <p:cNvSpPr/>
            <p:nvPr/>
          </p:nvSpPr>
          <p:spPr>
            <a:xfrm>
              <a:off x="3405684" y="1651878"/>
              <a:ext cx="350877" cy="181283"/>
            </a:xfrm>
            <a:custGeom>
              <a:avLst/>
              <a:gdLst>
                <a:gd name="connsiteX0" fmla="*/ 5854 w 350877"/>
                <a:gd name="connsiteY0" fmla="*/ 7060 h 181283"/>
                <a:gd name="connsiteX1" fmla="*/ 185241 w 350877"/>
                <a:gd name="connsiteY1" fmla="*/ 56272 h 181283"/>
                <a:gd name="connsiteX2" fmla="*/ 345579 w 350877"/>
                <a:gd name="connsiteY2" fmla="*/ 178510 h 181283"/>
                <a:gd name="connsiteX3" fmla="*/ 310654 w 350877"/>
                <a:gd name="connsiteY3" fmla="*/ 138822 h 181283"/>
                <a:gd name="connsiteX4" fmla="*/ 293191 w 350877"/>
                <a:gd name="connsiteY4" fmla="*/ 105485 h 181283"/>
                <a:gd name="connsiteX5" fmla="*/ 269379 w 350877"/>
                <a:gd name="connsiteY5" fmla="*/ 86435 h 181283"/>
                <a:gd name="connsiteX6" fmla="*/ 64591 w 350877"/>
                <a:gd name="connsiteY6" fmla="*/ 8647 h 181283"/>
                <a:gd name="connsiteX7" fmla="*/ 5854 w 350877"/>
                <a:gd name="connsiteY7" fmla="*/ 7060 h 18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877" h="181283">
                  <a:moveTo>
                    <a:pt x="5854" y="7060"/>
                  </a:moveTo>
                  <a:cubicBezTo>
                    <a:pt x="25962" y="14997"/>
                    <a:pt x="128620" y="27697"/>
                    <a:pt x="185241" y="56272"/>
                  </a:cubicBezTo>
                  <a:cubicBezTo>
                    <a:pt x="241862" y="84847"/>
                    <a:pt x="324677" y="164752"/>
                    <a:pt x="345579" y="178510"/>
                  </a:cubicBezTo>
                  <a:cubicBezTo>
                    <a:pt x="366481" y="192268"/>
                    <a:pt x="319385" y="150993"/>
                    <a:pt x="310654" y="138822"/>
                  </a:cubicBezTo>
                  <a:cubicBezTo>
                    <a:pt x="301923" y="126651"/>
                    <a:pt x="300070" y="114216"/>
                    <a:pt x="293191" y="105485"/>
                  </a:cubicBezTo>
                  <a:cubicBezTo>
                    <a:pt x="286312" y="96754"/>
                    <a:pt x="307479" y="102575"/>
                    <a:pt x="269379" y="86435"/>
                  </a:cubicBezTo>
                  <a:cubicBezTo>
                    <a:pt x="231279" y="70295"/>
                    <a:pt x="108776" y="21612"/>
                    <a:pt x="64591" y="8647"/>
                  </a:cubicBezTo>
                  <a:cubicBezTo>
                    <a:pt x="20406" y="-4318"/>
                    <a:pt x="-14254" y="-877"/>
                    <a:pt x="5854" y="70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B360A998-D7A9-4230-91C1-22DE7F243617}"/>
                </a:ext>
              </a:extLst>
            </p:cNvPr>
            <p:cNvSpPr/>
            <p:nvPr/>
          </p:nvSpPr>
          <p:spPr>
            <a:xfrm>
              <a:off x="3374635" y="1674200"/>
              <a:ext cx="196850" cy="22951"/>
            </a:xfrm>
            <a:custGeom>
              <a:avLst/>
              <a:gdLst>
                <a:gd name="connsiteX0" fmla="*/ 390 w 196850"/>
                <a:gd name="connsiteY0" fmla="*/ 2200 h 22951"/>
                <a:gd name="connsiteX1" fmla="*/ 189303 w 196850"/>
                <a:gd name="connsiteY1" fmla="*/ 22838 h 22951"/>
                <a:gd name="connsiteX2" fmla="*/ 157553 w 196850"/>
                <a:gd name="connsiteY2" fmla="*/ 10138 h 22951"/>
                <a:gd name="connsiteX3" fmla="*/ 140090 w 196850"/>
                <a:gd name="connsiteY3" fmla="*/ 2200 h 22951"/>
                <a:gd name="connsiteX4" fmla="*/ 390 w 196850"/>
                <a:gd name="connsiteY4" fmla="*/ 2200 h 22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50" h="22951">
                  <a:moveTo>
                    <a:pt x="390" y="2200"/>
                  </a:moveTo>
                  <a:cubicBezTo>
                    <a:pt x="8592" y="5640"/>
                    <a:pt x="163109" y="21515"/>
                    <a:pt x="189303" y="22838"/>
                  </a:cubicBezTo>
                  <a:cubicBezTo>
                    <a:pt x="215497" y="24161"/>
                    <a:pt x="165755" y="13578"/>
                    <a:pt x="157553" y="10138"/>
                  </a:cubicBezTo>
                  <a:cubicBezTo>
                    <a:pt x="149351" y="6698"/>
                    <a:pt x="164432" y="4581"/>
                    <a:pt x="140090" y="2200"/>
                  </a:cubicBezTo>
                  <a:cubicBezTo>
                    <a:pt x="115748" y="-181"/>
                    <a:pt x="-7812" y="-1240"/>
                    <a:pt x="390" y="2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95588DB7-8BFF-4CD7-8221-15F8182B9E0A}"/>
                </a:ext>
              </a:extLst>
            </p:cNvPr>
            <p:cNvSpPr/>
            <p:nvPr/>
          </p:nvSpPr>
          <p:spPr>
            <a:xfrm>
              <a:off x="3765223" y="1797918"/>
              <a:ext cx="177664" cy="149965"/>
            </a:xfrm>
            <a:custGeom>
              <a:avLst/>
              <a:gdLst>
                <a:gd name="connsiteX0" fmla="*/ 327 w 177664"/>
                <a:gd name="connsiteY0" fmla="*/ 720 h 149965"/>
                <a:gd name="connsiteX1" fmla="*/ 9852 w 177664"/>
                <a:gd name="connsiteY1" fmla="*/ 142007 h 149965"/>
                <a:gd name="connsiteX2" fmla="*/ 17790 w 177664"/>
                <a:gd name="connsiteY2" fmla="*/ 107082 h 149965"/>
                <a:gd name="connsiteX3" fmla="*/ 59065 w 177664"/>
                <a:gd name="connsiteY3" fmla="*/ 99145 h 149965"/>
                <a:gd name="connsiteX4" fmla="*/ 130502 w 177664"/>
                <a:gd name="connsiteY4" fmla="*/ 102320 h 149965"/>
                <a:gd name="connsiteX5" fmla="*/ 176540 w 177664"/>
                <a:gd name="connsiteY5" fmla="*/ 149945 h 149965"/>
                <a:gd name="connsiteX6" fmla="*/ 157490 w 177664"/>
                <a:gd name="connsiteY6" fmla="*/ 95970 h 149965"/>
                <a:gd name="connsiteX7" fmla="*/ 92402 w 177664"/>
                <a:gd name="connsiteY7" fmla="*/ 86445 h 149965"/>
                <a:gd name="connsiteX8" fmla="*/ 22552 w 177664"/>
                <a:gd name="connsiteY8" fmla="*/ 86445 h 149965"/>
                <a:gd name="connsiteX9" fmla="*/ 327 w 177664"/>
                <a:gd name="connsiteY9" fmla="*/ 720 h 149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7664" h="149965">
                  <a:moveTo>
                    <a:pt x="327" y="720"/>
                  </a:moveTo>
                  <a:cubicBezTo>
                    <a:pt x="-1790" y="9980"/>
                    <a:pt x="6942" y="124280"/>
                    <a:pt x="9852" y="142007"/>
                  </a:cubicBezTo>
                  <a:cubicBezTo>
                    <a:pt x="12762" y="159734"/>
                    <a:pt x="9588" y="114226"/>
                    <a:pt x="17790" y="107082"/>
                  </a:cubicBezTo>
                  <a:cubicBezTo>
                    <a:pt x="25992" y="99938"/>
                    <a:pt x="40280" y="99939"/>
                    <a:pt x="59065" y="99145"/>
                  </a:cubicBezTo>
                  <a:cubicBezTo>
                    <a:pt x="77850" y="98351"/>
                    <a:pt x="110923" y="93853"/>
                    <a:pt x="130502" y="102320"/>
                  </a:cubicBezTo>
                  <a:cubicBezTo>
                    <a:pt x="150081" y="110787"/>
                    <a:pt x="172042" y="151003"/>
                    <a:pt x="176540" y="149945"/>
                  </a:cubicBezTo>
                  <a:cubicBezTo>
                    <a:pt x="181038" y="148887"/>
                    <a:pt x="171513" y="106553"/>
                    <a:pt x="157490" y="95970"/>
                  </a:cubicBezTo>
                  <a:cubicBezTo>
                    <a:pt x="143467" y="85387"/>
                    <a:pt x="114892" y="88032"/>
                    <a:pt x="92402" y="86445"/>
                  </a:cubicBezTo>
                  <a:cubicBezTo>
                    <a:pt x="69912" y="84858"/>
                    <a:pt x="34723" y="98616"/>
                    <a:pt x="22552" y="86445"/>
                  </a:cubicBezTo>
                  <a:cubicBezTo>
                    <a:pt x="10381" y="74274"/>
                    <a:pt x="2444" y="-8540"/>
                    <a:pt x="327" y="7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3F4DA050-37A2-4385-ADA7-61EDF2522B8F}"/>
                </a:ext>
              </a:extLst>
            </p:cNvPr>
            <p:cNvSpPr/>
            <p:nvPr/>
          </p:nvSpPr>
          <p:spPr>
            <a:xfrm>
              <a:off x="3693926" y="1738999"/>
              <a:ext cx="74813" cy="212935"/>
            </a:xfrm>
            <a:custGeom>
              <a:avLst/>
              <a:gdLst>
                <a:gd name="connsiteX0" fmla="*/ 187 w 74813"/>
                <a:gd name="connsiteY0" fmla="*/ 901 h 212935"/>
                <a:gd name="connsiteX1" fmla="*/ 52574 w 74813"/>
                <a:gd name="connsiteY1" fmla="*/ 75514 h 212935"/>
                <a:gd name="connsiteX2" fmla="*/ 65274 w 74813"/>
                <a:gd name="connsiteY2" fmla="*/ 180289 h 212935"/>
                <a:gd name="connsiteX3" fmla="*/ 66862 w 74813"/>
                <a:gd name="connsiteY3" fmla="*/ 210451 h 212935"/>
                <a:gd name="connsiteX4" fmla="*/ 73212 w 74813"/>
                <a:gd name="connsiteY4" fmla="*/ 126314 h 212935"/>
                <a:gd name="connsiteX5" fmla="*/ 187 w 74813"/>
                <a:gd name="connsiteY5" fmla="*/ 901 h 21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813" h="212935">
                  <a:moveTo>
                    <a:pt x="187" y="901"/>
                  </a:moveTo>
                  <a:cubicBezTo>
                    <a:pt x="-3253" y="-7566"/>
                    <a:pt x="41726" y="45616"/>
                    <a:pt x="52574" y="75514"/>
                  </a:cubicBezTo>
                  <a:cubicBezTo>
                    <a:pt x="63422" y="105412"/>
                    <a:pt x="62893" y="157799"/>
                    <a:pt x="65274" y="180289"/>
                  </a:cubicBezTo>
                  <a:cubicBezTo>
                    <a:pt x="67655" y="202779"/>
                    <a:pt x="65539" y="219447"/>
                    <a:pt x="66862" y="210451"/>
                  </a:cubicBezTo>
                  <a:cubicBezTo>
                    <a:pt x="68185" y="201455"/>
                    <a:pt x="78768" y="157799"/>
                    <a:pt x="73212" y="126314"/>
                  </a:cubicBezTo>
                  <a:cubicBezTo>
                    <a:pt x="67656" y="94829"/>
                    <a:pt x="3627" y="9368"/>
                    <a:pt x="187" y="9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18243661-8262-4EC6-82AA-F83EA5FCAE15}"/>
                </a:ext>
              </a:extLst>
            </p:cNvPr>
            <p:cNvSpPr/>
            <p:nvPr/>
          </p:nvSpPr>
          <p:spPr>
            <a:xfrm>
              <a:off x="3529013" y="1783814"/>
              <a:ext cx="233605" cy="369469"/>
            </a:xfrm>
            <a:custGeom>
              <a:avLst/>
              <a:gdLst>
                <a:gd name="connsiteX0" fmla="*/ 157162 w 233605"/>
                <a:gd name="connsiteY0" fmla="*/ 536 h 369469"/>
                <a:gd name="connsiteX1" fmla="*/ 217487 w 233605"/>
                <a:gd name="connsiteY1" fmla="*/ 106899 h 369469"/>
                <a:gd name="connsiteX2" fmla="*/ 203200 w 233605"/>
                <a:gd name="connsiteY2" fmla="*/ 194211 h 369469"/>
                <a:gd name="connsiteX3" fmla="*/ 142875 w 233605"/>
                <a:gd name="connsiteY3" fmla="*/ 298986 h 369469"/>
                <a:gd name="connsiteX4" fmla="*/ 79375 w 233605"/>
                <a:gd name="connsiteY4" fmla="*/ 364074 h 369469"/>
                <a:gd name="connsiteX5" fmla="*/ 0 w 233605"/>
                <a:gd name="connsiteY5" fmla="*/ 364074 h 369469"/>
                <a:gd name="connsiteX6" fmla="*/ 80962 w 233605"/>
                <a:gd name="connsiteY6" fmla="*/ 349786 h 369469"/>
                <a:gd name="connsiteX7" fmla="*/ 176212 w 233605"/>
                <a:gd name="connsiteY7" fmla="*/ 216436 h 369469"/>
                <a:gd name="connsiteX8" fmla="*/ 230187 w 233605"/>
                <a:gd name="connsiteY8" fmla="*/ 113249 h 369469"/>
                <a:gd name="connsiteX9" fmla="*/ 220662 w 233605"/>
                <a:gd name="connsiteY9" fmla="*/ 67211 h 369469"/>
                <a:gd name="connsiteX10" fmla="*/ 157162 w 233605"/>
                <a:gd name="connsiteY10" fmla="*/ 536 h 36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605" h="369469">
                  <a:moveTo>
                    <a:pt x="157162" y="536"/>
                  </a:moveTo>
                  <a:cubicBezTo>
                    <a:pt x="156633" y="7150"/>
                    <a:pt x="209814" y="74620"/>
                    <a:pt x="217487" y="106899"/>
                  </a:cubicBezTo>
                  <a:cubicBezTo>
                    <a:pt x="225160" y="139178"/>
                    <a:pt x="215635" y="162197"/>
                    <a:pt x="203200" y="194211"/>
                  </a:cubicBezTo>
                  <a:cubicBezTo>
                    <a:pt x="190765" y="226226"/>
                    <a:pt x="163513" y="270676"/>
                    <a:pt x="142875" y="298986"/>
                  </a:cubicBezTo>
                  <a:cubicBezTo>
                    <a:pt x="122237" y="327297"/>
                    <a:pt x="103187" y="353226"/>
                    <a:pt x="79375" y="364074"/>
                  </a:cubicBezTo>
                  <a:cubicBezTo>
                    <a:pt x="55563" y="374922"/>
                    <a:pt x="-264" y="366455"/>
                    <a:pt x="0" y="364074"/>
                  </a:cubicBezTo>
                  <a:cubicBezTo>
                    <a:pt x="264" y="361693"/>
                    <a:pt x="51593" y="374392"/>
                    <a:pt x="80962" y="349786"/>
                  </a:cubicBezTo>
                  <a:cubicBezTo>
                    <a:pt x="110331" y="325180"/>
                    <a:pt x="151341" y="255859"/>
                    <a:pt x="176212" y="216436"/>
                  </a:cubicBezTo>
                  <a:cubicBezTo>
                    <a:pt x="201083" y="177013"/>
                    <a:pt x="222779" y="138120"/>
                    <a:pt x="230187" y="113249"/>
                  </a:cubicBezTo>
                  <a:cubicBezTo>
                    <a:pt x="237595" y="88378"/>
                    <a:pt x="232304" y="84144"/>
                    <a:pt x="220662" y="67211"/>
                  </a:cubicBezTo>
                  <a:cubicBezTo>
                    <a:pt x="209020" y="50278"/>
                    <a:pt x="157691" y="-6078"/>
                    <a:pt x="157162" y="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4AAA1472-A150-4FE5-A29B-83F59A8F344F}"/>
                </a:ext>
              </a:extLst>
            </p:cNvPr>
            <p:cNvSpPr/>
            <p:nvPr/>
          </p:nvSpPr>
          <p:spPr>
            <a:xfrm>
              <a:off x="3114618" y="1838321"/>
              <a:ext cx="498100" cy="374870"/>
            </a:xfrm>
            <a:custGeom>
              <a:avLst/>
              <a:gdLst>
                <a:gd name="connsiteX0" fmla="*/ 57 w 498100"/>
                <a:gd name="connsiteY0" fmla="*/ 4 h 374870"/>
                <a:gd name="connsiteX1" fmla="*/ 28632 w 498100"/>
                <a:gd name="connsiteY1" fmla="*/ 136529 h 374870"/>
                <a:gd name="connsiteX2" fmla="*/ 49270 w 498100"/>
                <a:gd name="connsiteY2" fmla="*/ 195267 h 374870"/>
                <a:gd name="connsiteX3" fmla="*/ 142932 w 498100"/>
                <a:gd name="connsiteY3" fmla="*/ 315917 h 374870"/>
                <a:gd name="connsiteX4" fmla="*/ 293745 w 498100"/>
                <a:gd name="connsiteY4" fmla="*/ 374654 h 374870"/>
                <a:gd name="connsiteX5" fmla="*/ 492182 w 498100"/>
                <a:gd name="connsiteY5" fmla="*/ 336554 h 374870"/>
                <a:gd name="connsiteX6" fmla="*/ 431857 w 498100"/>
                <a:gd name="connsiteY6" fmla="*/ 357192 h 374870"/>
                <a:gd name="connsiteX7" fmla="*/ 287395 w 498100"/>
                <a:gd name="connsiteY7" fmla="*/ 350842 h 374870"/>
                <a:gd name="connsiteX8" fmla="*/ 111182 w 498100"/>
                <a:gd name="connsiteY8" fmla="*/ 269879 h 374870"/>
                <a:gd name="connsiteX9" fmla="*/ 36570 w 498100"/>
                <a:gd name="connsiteY9" fmla="*/ 141292 h 374870"/>
                <a:gd name="connsiteX10" fmla="*/ 57 w 498100"/>
                <a:gd name="connsiteY10" fmla="*/ 4 h 374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8100" h="374870">
                  <a:moveTo>
                    <a:pt x="57" y="4"/>
                  </a:moveTo>
                  <a:cubicBezTo>
                    <a:pt x="-1266" y="-790"/>
                    <a:pt x="20430" y="103985"/>
                    <a:pt x="28632" y="136529"/>
                  </a:cubicBezTo>
                  <a:cubicBezTo>
                    <a:pt x="36834" y="169073"/>
                    <a:pt x="30220" y="165369"/>
                    <a:pt x="49270" y="195267"/>
                  </a:cubicBezTo>
                  <a:cubicBezTo>
                    <a:pt x="68320" y="225165"/>
                    <a:pt x="102186" y="286019"/>
                    <a:pt x="142932" y="315917"/>
                  </a:cubicBezTo>
                  <a:cubicBezTo>
                    <a:pt x="183678" y="345815"/>
                    <a:pt x="235537" y="371215"/>
                    <a:pt x="293745" y="374654"/>
                  </a:cubicBezTo>
                  <a:cubicBezTo>
                    <a:pt x="351953" y="378093"/>
                    <a:pt x="469163" y="339464"/>
                    <a:pt x="492182" y="336554"/>
                  </a:cubicBezTo>
                  <a:cubicBezTo>
                    <a:pt x="515201" y="333644"/>
                    <a:pt x="465988" y="354811"/>
                    <a:pt x="431857" y="357192"/>
                  </a:cubicBezTo>
                  <a:cubicBezTo>
                    <a:pt x="397726" y="359573"/>
                    <a:pt x="340841" y="365394"/>
                    <a:pt x="287395" y="350842"/>
                  </a:cubicBezTo>
                  <a:cubicBezTo>
                    <a:pt x="233949" y="336290"/>
                    <a:pt x="152986" y="304804"/>
                    <a:pt x="111182" y="269879"/>
                  </a:cubicBezTo>
                  <a:cubicBezTo>
                    <a:pt x="69378" y="234954"/>
                    <a:pt x="55884" y="185477"/>
                    <a:pt x="36570" y="141292"/>
                  </a:cubicBezTo>
                  <a:cubicBezTo>
                    <a:pt x="17256" y="97107"/>
                    <a:pt x="1380" y="798"/>
                    <a:pt x="57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3CE4BB63-D330-4386-A341-8ECD5D333B06}"/>
                </a:ext>
              </a:extLst>
            </p:cNvPr>
            <p:cNvSpPr/>
            <p:nvPr/>
          </p:nvSpPr>
          <p:spPr>
            <a:xfrm>
              <a:off x="3108122" y="1828800"/>
              <a:ext cx="127014" cy="305013"/>
            </a:xfrm>
            <a:custGeom>
              <a:avLst/>
              <a:gdLst>
                <a:gd name="connsiteX0" fmla="*/ 3378 w 127014"/>
                <a:gd name="connsiteY0" fmla="*/ 0 h 305013"/>
                <a:gd name="connsiteX1" fmla="*/ 19253 w 127014"/>
                <a:gd name="connsiteY1" fmla="*/ 130175 h 305013"/>
                <a:gd name="connsiteX2" fmla="*/ 119266 w 127014"/>
                <a:gd name="connsiteY2" fmla="*/ 298450 h 305013"/>
                <a:gd name="connsiteX3" fmla="*/ 108153 w 127014"/>
                <a:gd name="connsiteY3" fmla="*/ 257175 h 305013"/>
                <a:gd name="connsiteX4" fmla="*/ 11316 w 127014"/>
                <a:gd name="connsiteY4" fmla="*/ 130175 h 305013"/>
                <a:gd name="connsiteX5" fmla="*/ 3378 w 127014"/>
                <a:gd name="connsiteY5" fmla="*/ 0 h 30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014" h="305013">
                  <a:moveTo>
                    <a:pt x="3378" y="0"/>
                  </a:moveTo>
                  <a:cubicBezTo>
                    <a:pt x="4701" y="0"/>
                    <a:pt x="-62" y="80433"/>
                    <a:pt x="19253" y="130175"/>
                  </a:cubicBezTo>
                  <a:cubicBezTo>
                    <a:pt x="38568" y="179917"/>
                    <a:pt x="104449" y="277283"/>
                    <a:pt x="119266" y="298450"/>
                  </a:cubicBezTo>
                  <a:cubicBezTo>
                    <a:pt x="134083" y="319617"/>
                    <a:pt x="126145" y="285221"/>
                    <a:pt x="108153" y="257175"/>
                  </a:cubicBezTo>
                  <a:cubicBezTo>
                    <a:pt x="90161" y="229129"/>
                    <a:pt x="29572" y="169333"/>
                    <a:pt x="11316" y="130175"/>
                  </a:cubicBezTo>
                  <a:cubicBezTo>
                    <a:pt x="-6940" y="91017"/>
                    <a:pt x="2055" y="0"/>
                    <a:pt x="337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C2CC4589-F314-40C8-B653-4E19D228DF29}"/>
                </a:ext>
              </a:extLst>
            </p:cNvPr>
            <p:cNvSpPr/>
            <p:nvPr/>
          </p:nvSpPr>
          <p:spPr>
            <a:xfrm>
              <a:off x="3137453" y="1833010"/>
              <a:ext cx="434223" cy="349023"/>
            </a:xfrm>
            <a:custGeom>
              <a:avLst/>
              <a:gdLst>
                <a:gd name="connsiteX0" fmla="*/ 7385 w 434223"/>
                <a:gd name="connsiteY0" fmla="*/ 553 h 349023"/>
                <a:gd name="connsiteX1" fmla="*/ 29610 w 434223"/>
                <a:gd name="connsiteY1" fmla="*/ 145015 h 349023"/>
                <a:gd name="connsiteX2" fmla="*/ 108985 w 434223"/>
                <a:gd name="connsiteY2" fmla="*/ 272015 h 349023"/>
                <a:gd name="connsiteX3" fmla="*/ 255035 w 434223"/>
                <a:gd name="connsiteY3" fmla="*/ 338690 h 349023"/>
                <a:gd name="connsiteX4" fmla="*/ 335997 w 434223"/>
                <a:gd name="connsiteY4" fmla="*/ 346628 h 349023"/>
                <a:gd name="connsiteX5" fmla="*/ 432835 w 434223"/>
                <a:gd name="connsiteY5" fmla="*/ 316465 h 349023"/>
                <a:gd name="connsiteX6" fmla="*/ 382035 w 434223"/>
                <a:gd name="connsiteY6" fmla="*/ 330753 h 349023"/>
                <a:gd name="connsiteX7" fmla="*/ 232810 w 434223"/>
                <a:gd name="connsiteY7" fmla="*/ 306940 h 349023"/>
                <a:gd name="connsiteX8" fmla="*/ 51835 w 434223"/>
                <a:gd name="connsiteY8" fmla="*/ 206928 h 349023"/>
                <a:gd name="connsiteX9" fmla="*/ 2622 w 434223"/>
                <a:gd name="connsiteY9" fmla="*/ 100565 h 349023"/>
                <a:gd name="connsiteX10" fmla="*/ 7385 w 434223"/>
                <a:gd name="connsiteY10" fmla="*/ 553 h 34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4223" h="349023">
                  <a:moveTo>
                    <a:pt x="7385" y="553"/>
                  </a:moveTo>
                  <a:cubicBezTo>
                    <a:pt x="11883" y="7961"/>
                    <a:pt x="12677" y="99772"/>
                    <a:pt x="29610" y="145015"/>
                  </a:cubicBezTo>
                  <a:cubicBezTo>
                    <a:pt x="46543" y="190258"/>
                    <a:pt x="71414" y="239736"/>
                    <a:pt x="108985" y="272015"/>
                  </a:cubicBezTo>
                  <a:cubicBezTo>
                    <a:pt x="146556" y="304294"/>
                    <a:pt x="217200" y="326255"/>
                    <a:pt x="255035" y="338690"/>
                  </a:cubicBezTo>
                  <a:cubicBezTo>
                    <a:pt x="292870" y="351125"/>
                    <a:pt x="306364" y="350332"/>
                    <a:pt x="335997" y="346628"/>
                  </a:cubicBezTo>
                  <a:cubicBezTo>
                    <a:pt x="365630" y="342924"/>
                    <a:pt x="425162" y="319111"/>
                    <a:pt x="432835" y="316465"/>
                  </a:cubicBezTo>
                  <a:cubicBezTo>
                    <a:pt x="440508" y="313819"/>
                    <a:pt x="415372" y="332340"/>
                    <a:pt x="382035" y="330753"/>
                  </a:cubicBezTo>
                  <a:cubicBezTo>
                    <a:pt x="348698" y="329166"/>
                    <a:pt x="287843" y="327577"/>
                    <a:pt x="232810" y="306940"/>
                  </a:cubicBezTo>
                  <a:cubicBezTo>
                    <a:pt x="177777" y="286303"/>
                    <a:pt x="90200" y="241324"/>
                    <a:pt x="51835" y="206928"/>
                  </a:cubicBezTo>
                  <a:cubicBezTo>
                    <a:pt x="13470" y="172532"/>
                    <a:pt x="8972" y="139194"/>
                    <a:pt x="2622" y="100565"/>
                  </a:cubicBezTo>
                  <a:cubicBezTo>
                    <a:pt x="-3728" y="61936"/>
                    <a:pt x="2887" y="-6855"/>
                    <a:pt x="7385" y="5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973B028E-1DAB-47F0-9A40-1783F21A5FED}"/>
                </a:ext>
              </a:extLst>
            </p:cNvPr>
            <p:cNvSpPr/>
            <p:nvPr/>
          </p:nvSpPr>
          <p:spPr>
            <a:xfrm>
              <a:off x="3622672" y="1908092"/>
              <a:ext cx="150822" cy="238394"/>
            </a:xfrm>
            <a:custGeom>
              <a:avLst/>
              <a:gdLst>
                <a:gd name="connsiteX0" fmla="*/ 150816 w 150822"/>
                <a:gd name="connsiteY0" fmla="*/ 83 h 238394"/>
                <a:gd name="connsiteX1" fmla="*/ 93666 w 150822"/>
                <a:gd name="connsiteY1" fmla="*/ 157246 h 238394"/>
                <a:gd name="connsiteX2" fmla="*/ 3 w 150822"/>
                <a:gd name="connsiteY2" fmla="*/ 238208 h 238394"/>
                <a:gd name="connsiteX3" fmla="*/ 96841 w 150822"/>
                <a:gd name="connsiteY3" fmla="*/ 136608 h 238394"/>
                <a:gd name="connsiteX4" fmla="*/ 150816 w 150822"/>
                <a:gd name="connsiteY4" fmla="*/ 83 h 238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822" h="238394">
                  <a:moveTo>
                    <a:pt x="150816" y="83"/>
                  </a:moveTo>
                  <a:cubicBezTo>
                    <a:pt x="150287" y="3523"/>
                    <a:pt x="118801" y="117559"/>
                    <a:pt x="93666" y="157246"/>
                  </a:cubicBezTo>
                  <a:cubicBezTo>
                    <a:pt x="68530" y="196934"/>
                    <a:pt x="-526" y="241648"/>
                    <a:pt x="3" y="238208"/>
                  </a:cubicBezTo>
                  <a:cubicBezTo>
                    <a:pt x="532" y="234768"/>
                    <a:pt x="72764" y="172591"/>
                    <a:pt x="96841" y="136608"/>
                  </a:cubicBezTo>
                  <a:cubicBezTo>
                    <a:pt x="120918" y="100625"/>
                    <a:pt x="151345" y="-3357"/>
                    <a:pt x="150816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10619596-A212-4B60-9F36-D5FC89A78062}"/>
                </a:ext>
              </a:extLst>
            </p:cNvPr>
            <p:cNvSpPr/>
            <p:nvPr/>
          </p:nvSpPr>
          <p:spPr>
            <a:xfrm>
              <a:off x="3584169" y="1904776"/>
              <a:ext cx="235363" cy="271896"/>
            </a:xfrm>
            <a:custGeom>
              <a:avLst/>
              <a:gdLst>
                <a:gd name="connsiteX0" fmla="*/ 235356 w 235363"/>
                <a:gd name="connsiteY0" fmla="*/ 224 h 271896"/>
                <a:gd name="connsiteX1" fmla="*/ 152806 w 235363"/>
                <a:gd name="connsiteY1" fmla="*/ 158974 h 271896"/>
                <a:gd name="connsiteX2" fmla="*/ 89306 w 235363"/>
                <a:gd name="connsiteY2" fmla="*/ 222474 h 271896"/>
                <a:gd name="connsiteX3" fmla="*/ 406 w 235363"/>
                <a:gd name="connsiteY3" fmla="*/ 271687 h 271896"/>
                <a:gd name="connsiteX4" fmla="*/ 127406 w 235363"/>
                <a:gd name="connsiteY4" fmla="*/ 203424 h 271896"/>
                <a:gd name="connsiteX5" fmla="*/ 157569 w 235363"/>
                <a:gd name="connsiteY5" fmla="*/ 125637 h 271896"/>
                <a:gd name="connsiteX6" fmla="*/ 235356 w 235363"/>
                <a:gd name="connsiteY6" fmla="*/ 224 h 27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363" h="271896">
                  <a:moveTo>
                    <a:pt x="235356" y="224"/>
                  </a:moveTo>
                  <a:cubicBezTo>
                    <a:pt x="234562" y="5780"/>
                    <a:pt x="177148" y="121932"/>
                    <a:pt x="152806" y="158974"/>
                  </a:cubicBezTo>
                  <a:cubicBezTo>
                    <a:pt x="128464" y="196016"/>
                    <a:pt x="114706" y="203689"/>
                    <a:pt x="89306" y="222474"/>
                  </a:cubicBezTo>
                  <a:cubicBezTo>
                    <a:pt x="63906" y="241259"/>
                    <a:pt x="-5944" y="274862"/>
                    <a:pt x="406" y="271687"/>
                  </a:cubicBezTo>
                  <a:cubicBezTo>
                    <a:pt x="6756" y="268512"/>
                    <a:pt x="101212" y="227765"/>
                    <a:pt x="127406" y="203424"/>
                  </a:cubicBezTo>
                  <a:cubicBezTo>
                    <a:pt x="153600" y="179083"/>
                    <a:pt x="143811" y="157387"/>
                    <a:pt x="157569" y="125637"/>
                  </a:cubicBezTo>
                  <a:cubicBezTo>
                    <a:pt x="171327" y="93887"/>
                    <a:pt x="236150" y="-5332"/>
                    <a:pt x="235356" y="2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2E7E5A5A-8182-4C55-A478-D8FF89926C16}"/>
                </a:ext>
              </a:extLst>
            </p:cNvPr>
            <p:cNvSpPr/>
            <p:nvPr/>
          </p:nvSpPr>
          <p:spPr>
            <a:xfrm>
              <a:off x="3734655" y="1781120"/>
              <a:ext cx="251643" cy="191130"/>
            </a:xfrm>
            <a:custGeom>
              <a:avLst/>
              <a:gdLst>
                <a:gd name="connsiteX0" fmla="*/ 733 w 251643"/>
                <a:gd name="connsiteY0" fmla="*/ 55 h 191130"/>
                <a:gd name="connsiteX1" fmla="*/ 102333 w 251643"/>
                <a:gd name="connsiteY1" fmla="*/ 66730 h 191130"/>
                <a:gd name="connsiteX2" fmla="*/ 151545 w 251643"/>
                <a:gd name="connsiteY2" fmla="*/ 57205 h 191130"/>
                <a:gd name="connsiteX3" fmla="*/ 213458 w 251643"/>
                <a:gd name="connsiteY3" fmla="*/ 14343 h 191130"/>
                <a:gd name="connsiteX4" fmla="*/ 237270 w 251643"/>
                <a:gd name="connsiteY4" fmla="*/ 42918 h 191130"/>
                <a:gd name="connsiteX5" fmla="*/ 251558 w 251643"/>
                <a:gd name="connsiteY5" fmla="*/ 66730 h 191130"/>
                <a:gd name="connsiteX6" fmla="*/ 230920 w 251643"/>
                <a:gd name="connsiteY6" fmla="*/ 58793 h 191130"/>
                <a:gd name="connsiteX7" fmla="*/ 227745 w 251643"/>
                <a:gd name="connsiteY7" fmla="*/ 96893 h 191130"/>
                <a:gd name="connsiteX8" fmla="*/ 224570 w 251643"/>
                <a:gd name="connsiteY8" fmla="*/ 150868 h 191130"/>
                <a:gd name="connsiteX9" fmla="*/ 213458 w 251643"/>
                <a:gd name="connsiteY9" fmla="*/ 190555 h 191130"/>
                <a:gd name="connsiteX10" fmla="*/ 215045 w 251643"/>
                <a:gd name="connsiteY10" fmla="*/ 120705 h 191130"/>
                <a:gd name="connsiteX11" fmla="*/ 221395 w 251643"/>
                <a:gd name="connsiteY11" fmla="*/ 58793 h 191130"/>
                <a:gd name="connsiteX12" fmla="*/ 232508 w 251643"/>
                <a:gd name="connsiteY12" fmla="*/ 39743 h 191130"/>
                <a:gd name="connsiteX13" fmla="*/ 227745 w 251643"/>
                <a:gd name="connsiteY13" fmla="*/ 28630 h 191130"/>
                <a:gd name="connsiteX14" fmla="*/ 189645 w 251643"/>
                <a:gd name="connsiteY14" fmla="*/ 44505 h 191130"/>
                <a:gd name="connsiteX15" fmla="*/ 159483 w 251643"/>
                <a:gd name="connsiteY15" fmla="*/ 79430 h 191130"/>
                <a:gd name="connsiteX16" fmla="*/ 733 w 251643"/>
                <a:gd name="connsiteY16" fmla="*/ 55 h 191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1643" h="191130">
                  <a:moveTo>
                    <a:pt x="733" y="55"/>
                  </a:moveTo>
                  <a:cubicBezTo>
                    <a:pt x="-8792" y="-2062"/>
                    <a:pt x="77198" y="57205"/>
                    <a:pt x="102333" y="66730"/>
                  </a:cubicBezTo>
                  <a:cubicBezTo>
                    <a:pt x="127468" y="76255"/>
                    <a:pt x="133024" y="65936"/>
                    <a:pt x="151545" y="57205"/>
                  </a:cubicBezTo>
                  <a:cubicBezTo>
                    <a:pt x="170066" y="48474"/>
                    <a:pt x="199171" y="16724"/>
                    <a:pt x="213458" y="14343"/>
                  </a:cubicBezTo>
                  <a:cubicBezTo>
                    <a:pt x="227746" y="11962"/>
                    <a:pt x="230920" y="34187"/>
                    <a:pt x="237270" y="42918"/>
                  </a:cubicBezTo>
                  <a:cubicBezTo>
                    <a:pt x="243620" y="51649"/>
                    <a:pt x="252616" y="64084"/>
                    <a:pt x="251558" y="66730"/>
                  </a:cubicBezTo>
                  <a:cubicBezTo>
                    <a:pt x="250500" y="69376"/>
                    <a:pt x="234889" y="53766"/>
                    <a:pt x="230920" y="58793"/>
                  </a:cubicBezTo>
                  <a:cubicBezTo>
                    <a:pt x="226951" y="63820"/>
                    <a:pt x="228803" y="81547"/>
                    <a:pt x="227745" y="96893"/>
                  </a:cubicBezTo>
                  <a:cubicBezTo>
                    <a:pt x="226687" y="112239"/>
                    <a:pt x="226951" y="135258"/>
                    <a:pt x="224570" y="150868"/>
                  </a:cubicBezTo>
                  <a:cubicBezTo>
                    <a:pt x="222189" y="166478"/>
                    <a:pt x="215045" y="195582"/>
                    <a:pt x="213458" y="190555"/>
                  </a:cubicBezTo>
                  <a:cubicBezTo>
                    <a:pt x="211871" y="185528"/>
                    <a:pt x="213722" y="142665"/>
                    <a:pt x="215045" y="120705"/>
                  </a:cubicBezTo>
                  <a:cubicBezTo>
                    <a:pt x="216368" y="98745"/>
                    <a:pt x="218485" y="72287"/>
                    <a:pt x="221395" y="58793"/>
                  </a:cubicBezTo>
                  <a:cubicBezTo>
                    <a:pt x="224305" y="45299"/>
                    <a:pt x="231450" y="44770"/>
                    <a:pt x="232508" y="39743"/>
                  </a:cubicBezTo>
                  <a:cubicBezTo>
                    <a:pt x="233566" y="34716"/>
                    <a:pt x="234889" y="27836"/>
                    <a:pt x="227745" y="28630"/>
                  </a:cubicBezTo>
                  <a:cubicBezTo>
                    <a:pt x="220601" y="29424"/>
                    <a:pt x="201022" y="36038"/>
                    <a:pt x="189645" y="44505"/>
                  </a:cubicBezTo>
                  <a:cubicBezTo>
                    <a:pt x="178268" y="52972"/>
                    <a:pt x="194143" y="83928"/>
                    <a:pt x="159483" y="79430"/>
                  </a:cubicBezTo>
                  <a:cubicBezTo>
                    <a:pt x="124823" y="74932"/>
                    <a:pt x="10258" y="2172"/>
                    <a:pt x="733" y="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71C16EB8-61BD-46C4-83D4-546E006FE725}"/>
                </a:ext>
              </a:extLst>
            </p:cNvPr>
            <p:cNvSpPr/>
            <p:nvPr/>
          </p:nvSpPr>
          <p:spPr>
            <a:xfrm>
              <a:off x="3774832" y="1828723"/>
              <a:ext cx="181290" cy="69545"/>
            </a:xfrm>
            <a:custGeom>
              <a:avLst/>
              <a:gdLst>
                <a:gd name="connsiteX0" fmla="*/ 243 w 181290"/>
                <a:gd name="connsiteY0" fmla="*/ 77 h 69545"/>
                <a:gd name="connsiteX1" fmla="*/ 120893 w 181290"/>
                <a:gd name="connsiteY1" fmla="*/ 41352 h 69545"/>
                <a:gd name="connsiteX2" fmla="*/ 151056 w 181290"/>
                <a:gd name="connsiteY2" fmla="*/ 68340 h 69545"/>
                <a:gd name="connsiteX3" fmla="*/ 181218 w 181290"/>
                <a:gd name="connsiteY3" fmla="*/ 1665 h 69545"/>
                <a:gd name="connsiteX4" fmla="*/ 158993 w 181290"/>
                <a:gd name="connsiteY4" fmla="*/ 27065 h 69545"/>
                <a:gd name="connsiteX5" fmla="*/ 143118 w 181290"/>
                <a:gd name="connsiteY5" fmla="*/ 58815 h 69545"/>
                <a:gd name="connsiteX6" fmla="*/ 90731 w 181290"/>
                <a:gd name="connsiteY6" fmla="*/ 52465 h 69545"/>
                <a:gd name="connsiteX7" fmla="*/ 243 w 181290"/>
                <a:gd name="connsiteY7" fmla="*/ 77 h 69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290" h="69545">
                  <a:moveTo>
                    <a:pt x="243" y="77"/>
                  </a:moveTo>
                  <a:cubicBezTo>
                    <a:pt x="5270" y="-1775"/>
                    <a:pt x="95758" y="29975"/>
                    <a:pt x="120893" y="41352"/>
                  </a:cubicBezTo>
                  <a:cubicBezTo>
                    <a:pt x="146028" y="52729"/>
                    <a:pt x="141002" y="74954"/>
                    <a:pt x="151056" y="68340"/>
                  </a:cubicBezTo>
                  <a:cubicBezTo>
                    <a:pt x="161110" y="61726"/>
                    <a:pt x="179895" y="8544"/>
                    <a:pt x="181218" y="1665"/>
                  </a:cubicBezTo>
                  <a:cubicBezTo>
                    <a:pt x="182541" y="-5214"/>
                    <a:pt x="165343" y="17540"/>
                    <a:pt x="158993" y="27065"/>
                  </a:cubicBezTo>
                  <a:cubicBezTo>
                    <a:pt x="152643" y="36590"/>
                    <a:pt x="154495" y="54582"/>
                    <a:pt x="143118" y="58815"/>
                  </a:cubicBezTo>
                  <a:cubicBezTo>
                    <a:pt x="131741" y="63048"/>
                    <a:pt x="112162" y="60402"/>
                    <a:pt x="90731" y="52465"/>
                  </a:cubicBezTo>
                  <a:cubicBezTo>
                    <a:pt x="69300" y="44528"/>
                    <a:pt x="-4784" y="1929"/>
                    <a:pt x="243" y="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A781CF38-8A2A-4843-8047-42A029F01F91}"/>
                </a:ext>
              </a:extLst>
            </p:cNvPr>
            <p:cNvSpPr/>
            <p:nvPr/>
          </p:nvSpPr>
          <p:spPr>
            <a:xfrm>
              <a:off x="3714505" y="1664627"/>
              <a:ext cx="446853" cy="167071"/>
            </a:xfrm>
            <a:custGeom>
              <a:avLst/>
              <a:gdLst>
                <a:gd name="connsiteX0" fmla="*/ 245 w 446853"/>
                <a:gd name="connsiteY0" fmla="*/ 94323 h 167071"/>
                <a:gd name="connsiteX1" fmla="*/ 152645 w 446853"/>
                <a:gd name="connsiteY1" fmla="*/ 165761 h 167071"/>
                <a:gd name="connsiteX2" fmla="*/ 203445 w 446853"/>
                <a:gd name="connsiteY2" fmla="*/ 135598 h 167071"/>
                <a:gd name="connsiteX3" fmla="*/ 339970 w 446853"/>
                <a:gd name="connsiteY3" fmla="*/ 73686 h 167071"/>
                <a:gd name="connsiteX4" fmla="*/ 443158 w 446853"/>
                <a:gd name="connsiteY4" fmla="*/ 2248 h 167071"/>
                <a:gd name="connsiteX5" fmla="*/ 425695 w 446853"/>
                <a:gd name="connsiteY5" fmla="*/ 16536 h 167071"/>
                <a:gd name="connsiteX6" fmla="*/ 324095 w 446853"/>
                <a:gd name="connsiteY6" fmla="*/ 95911 h 167071"/>
                <a:gd name="connsiteX7" fmla="*/ 276470 w 446853"/>
                <a:gd name="connsiteY7" fmla="*/ 137186 h 167071"/>
                <a:gd name="connsiteX8" fmla="*/ 160583 w 446853"/>
                <a:gd name="connsiteY8" fmla="*/ 137186 h 167071"/>
                <a:gd name="connsiteX9" fmla="*/ 117720 w 446853"/>
                <a:gd name="connsiteY9" fmla="*/ 135598 h 167071"/>
                <a:gd name="connsiteX10" fmla="*/ 245 w 446853"/>
                <a:gd name="connsiteY10" fmla="*/ 94323 h 167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853" h="167071">
                  <a:moveTo>
                    <a:pt x="245" y="94323"/>
                  </a:moveTo>
                  <a:cubicBezTo>
                    <a:pt x="6066" y="99350"/>
                    <a:pt x="118778" y="158882"/>
                    <a:pt x="152645" y="165761"/>
                  </a:cubicBezTo>
                  <a:cubicBezTo>
                    <a:pt x="186512" y="172640"/>
                    <a:pt x="172224" y="150944"/>
                    <a:pt x="203445" y="135598"/>
                  </a:cubicBezTo>
                  <a:cubicBezTo>
                    <a:pt x="234666" y="120252"/>
                    <a:pt x="300018" y="95911"/>
                    <a:pt x="339970" y="73686"/>
                  </a:cubicBezTo>
                  <a:cubicBezTo>
                    <a:pt x="379922" y="51461"/>
                    <a:pt x="428871" y="11773"/>
                    <a:pt x="443158" y="2248"/>
                  </a:cubicBezTo>
                  <a:cubicBezTo>
                    <a:pt x="457445" y="-7277"/>
                    <a:pt x="425695" y="16536"/>
                    <a:pt x="425695" y="16536"/>
                  </a:cubicBezTo>
                  <a:lnTo>
                    <a:pt x="324095" y="95911"/>
                  </a:lnTo>
                  <a:cubicBezTo>
                    <a:pt x="299224" y="116019"/>
                    <a:pt x="303722" y="130307"/>
                    <a:pt x="276470" y="137186"/>
                  </a:cubicBezTo>
                  <a:cubicBezTo>
                    <a:pt x="249218" y="144065"/>
                    <a:pt x="187041" y="137451"/>
                    <a:pt x="160583" y="137186"/>
                  </a:cubicBezTo>
                  <a:cubicBezTo>
                    <a:pt x="134125" y="136921"/>
                    <a:pt x="141533" y="140096"/>
                    <a:pt x="117720" y="135598"/>
                  </a:cubicBezTo>
                  <a:cubicBezTo>
                    <a:pt x="93908" y="131100"/>
                    <a:pt x="-5576" y="89296"/>
                    <a:pt x="245" y="94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3639CDEF-AB42-41FE-8C77-99A77E4F1C2C}"/>
                </a:ext>
              </a:extLst>
            </p:cNvPr>
            <p:cNvSpPr/>
            <p:nvPr/>
          </p:nvSpPr>
          <p:spPr>
            <a:xfrm>
              <a:off x="4114553" y="1641879"/>
              <a:ext cx="423421" cy="93643"/>
            </a:xfrm>
            <a:custGeom>
              <a:avLst/>
              <a:gdLst>
                <a:gd name="connsiteX0" fmla="*/ 422522 w 423421"/>
                <a:gd name="connsiteY0" fmla="*/ 36109 h 93643"/>
                <a:gd name="connsiteX1" fmla="*/ 222497 w 423421"/>
                <a:gd name="connsiteY1" fmla="*/ 15471 h 93643"/>
                <a:gd name="connsiteX2" fmla="*/ 152647 w 423421"/>
                <a:gd name="connsiteY2" fmla="*/ 26584 h 93643"/>
                <a:gd name="connsiteX3" fmla="*/ 82797 w 423421"/>
                <a:gd name="connsiteY3" fmla="*/ 13884 h 93643"/>
                <a:gd name="connsiteX4" fmla="*/ 46285 w 423421"/>
                <a:gd name="connsiteY4" fmla="*/ 40871 h 93643"/>
                <a:gd name="connsiteX5" fmla="*/ 24060 w 423421"/>
                <a:gd name="connsiteY5" fmla="*/ 72621 h 93643"/>
                <a:gd name="connsiteX6" fmla="*/ 20885 w 423421"/>
                <a:gd name="connsiteY6" fmla="*/ 53571 h 93643"/>
                <a:gd name="connsiteX7" fmla="*/ 247 w 423421"/>
                <a:gd name="connsiteY7" fmla="*/ 93259 h 93643"/>
                <a:gd name="connsiteX8" fmla="*/ 36760 w 423421"/>
                <a:gd name="connsiteY8" fmla="*/ 24996 h 93643"/>
                <a:gd name="connsiteX9" fmla="*/ 111372 w 423421"/>
                <a:gd name="connsiteY9" fmla="*/ 15471 h 93643"/>
                <a:gd name="connsiteX10" fmla="*/ 166935 w 423421"/>
                <a:gd name="connsiteY10" fmla="*/ 12296 h 93643"/>
                <a:gd name="connsiteX11" fmla="*/ 290760 w 423421"/>
                <a:gd name="connsiteY11" fmla="*/ 1184 h 93643"/>
                <a:gd name="connsiteX12" fmla="*/ 422522 w 423421"/>
                <a:gd name="connsiteY12" fmla="*/ 36109 h 93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3421" h="93643">
                  <a:moveTo>
                    <a:pt x="422522" y="36109"/>
                  </a:moveTo>
                  <a:cubicBezTo>
                    <a:pt x="411145" y="38490"/>
                    <a:pt x="267476" y="17058"/>
                    <a:pt x="222497" y="15471"/>
                  </a:cubicBezTo>
                  <a:cubicBezTo>
                    <a:pt x="177518" y="13884"/>
                    <a:pt x="175930" y="26848"/>
                    <a:pt x="152647" y="26584"/>
                  </a:cubicBezTo>
                  <a:cubicBezTo>
                    <a:pt x="129364" y="26320"/>
                    <a:pt x="100524" y="11503"/>
                    <a:pt x="82797" y="13884"/>
                  </a:cubicBezTo>
                  <a:cubicBezTo>
                    <a:pt x="65070" y="16265"/>
                    <a:pt x="56074" y="31082"/>
                    <a:pt x="46285" y="40871"/>
                  </a:cubicBezTo>
                  <a:cubicBezTo>
                    <a:pt x="36496" y="50660"/>
                    <a:pt x="28293" y="70504"/>
                    <a:pt x="24060" y="72621"/>
                  </a:cubicBezTo>
                  <a:cubicBezTo>
                    <a:pt x="19827" y="74738"/>
                    <a:pt x="24854" y="50131"/>
                    <a:pt x="20885" y="53571"/>
                  </a:cubicBezTo>
                  <a:cubicBezTo>
                    <a:pt x="16916" y="57011"/>
                    <a:pt x="-2399" y="98021"/>
                    <a:pt x="247" y="93259"/>
                  </a:cubicBezTo>
                  <a:cubicBezTo>
                    <a:pt x="2893" y="88497"/>
                    <a:pt x="18239" y="37961"/>
                    <a:pt x="36760" y="24996"/>
                  </a:cubicBezTo>
                  <a:cubicBezTo>
                    <a:pt x="55281" y="12031"/>
                    <a:pt x="89676" y="17588"/>
                    <a:pt x="111372" y="15471"/>
                  </a:cubicBezTo>
                  <a:cubicBezTo>
                    <a:pt x="133068" y="13354"/>
                    <a:pt x="137037" y="14677"/>
                    <a:pt x="166935" y="12296"/>
                  </a:cubicBezTo>
                  <a:cubicBezTo>
                    <a:pt x="196833" y="9915"/>
                    <a:pt x="247104" y="-4108"/>
                    <a:pt x="290760" y="1184"/>
                  </a:cubicBezTo>
                  <a:cubicBezTo>
                    <a:pt x="334416" y="6476"/>
                    <a:pt x="433899" y="33728"/>
                    <a:pt x="422522" y="36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8B6105ED-68B8-47E7-BA51-6C6D6260EFE6}"/>
                </a:ext>
              </a:extLst>
            </p:cNvPr>
            <p:cNvSpPr/>
            <p:nvPr/>
          </p:nvSpPr>
          <p:spPr>
            <a:xfrm>
              <a:off x="3973475" y="1665269"/>
              <a:ext cx="303845" cy="190535"/>
            </a:xfrm>
            <a:custGeom>
              <a:avLst/>
              <a:gdLst>
                <a:gd name="connsiteX0" fmla="*/ 38 w 303845"/>
                <a:gd name="connsiteY0" fmla="*/ 190519 h 190535"/>
                <a:gd name="connsiteX1" fmla="*/ 104813 w 303845"/>
                <a:gd name="connsiteY1" fmla="*/ 88919 h 190535"/>
                <a:gd name="connsiteX2" fmla="*/ 228638 w 303845"/>
                <a:gd name="connsiteY2" fmla="*/ 52406 h 190535"/>
                <a:gd name="connsiteX3" fmla="*/ 295313 w 303845"/>
                <a:gd name="connsiteY3" fmla="*/ 31769 h 190535"/>
                <a:gd name="connsiteX4" fmla="*/ 192125 w 303845"/>
                <a:gd name="connsiteY4" fmla="*/ 46056 h 190535"/>
                <a:gd name="connsiteX5" fmla="*/ 258800 w 303845"/>
                <a:gd name="connsiteY5" fmla="*/ 36531 h 190535"/>
                <a:gd name="connsiteX6" fmla="*/ 303250 w 303845"/>
                <a:gd name="connsiteY6" fmla="*/ 19 h 190535"/>
                <a:gd name="connsiteX7" fmla="*/ 227050 w 303845"/>
                <a:gd name="connsiteY7" fmla="*/ 31769 h 190535"/>
                <a:gd name="connsiteX8" fmla="*/ 174663 w 303845"/>
                <a:gd name="connsiteY8" fmla="*/ 52406 h 190535"/>
                <a:gd name="connsiteX9" fmla="*/ 93700 w 303845"/>
                <a:gd name="connsiteY9" fmla="*/ 80981 h 190535"/>
                <a:gd name="connsiteX10" fmla="*/ 38 w 303845"/>
                <a:gd name="connsiteY10" fmla="*/ 190519 h 190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3845" h="190535">
                  <a:moveTo>
                    <a:pt x="38" y="190519"/>
                  </a:moveTo>
                  <a:cubicBezTo>
                    <a:pt x="1890" y="191842"/>
                    <a:pt x="66713" y="111938"/>
                    <a:pt x="104813" y="88919"/>
                  </a:cubicBezTo>
                  <a:cubicBezTo>
                    <a:pt x="142913" y="65900"/>
                    <a:pt x="196888" y="61931"/>
                    <a:pt x="228638" y="52406"/>
                  </a:cubicBezTo>
                  <a:cubicBezTo>
                    <a:pt x="260388" y="42881"/>
                    <a:pt x="301399" y="32827"/>
                    <a:pt x="295313" y="31769"/>
                  </a:cubicBezTo>
                  <a:cubicBezTo>
                    <a:pt x="289228" y="30711"/>
                    <a:pt x="198211" y="45262"/>
                    <a:pt x="192125" y="46056"/>
                  </a:cubicBezTo>
                  <a:cubicBezTo>
                    <a:pt x="186040" y="46850"/>
                    <a:pt x="240279" y="44204"/>
                    <a:pt x="258800" y="36531"/>
                  </a:cubicBezTo>
                  <a:cubicBezTo>
                    <a:pt x="277321" y="28858"/>
                    <a:pt x="308542" y="813"/>
                    <a:pt x="303250" y="19"/>
                  </a:cubicBezTo>
                  <a:cubicBezTo>
                    <a:pt x="297958" y="-775"/>
                    <a:pt x="248481" y="23038"/>
                    <a:pt x="227050" y="31769"/>
                  </a:cubicBezTo>
                  <a:cubicBezTo>
                    <a:pt x="205619" y="40500"/>
                    <a:pt x="196888" y="44204"/>
                    <a:pt x="174663" y="52406"/>
                  </a:cubicBezTo>
                  <a:cubicBezTo>
                    <a:pt x="152438" y="60608"/>
                    <a:pt x="123598" y="60873"/>
                    <a:pt x="93700" y="80981"/>
                  </a:cubicBezTo>
                  <a:cubicBezTo>
                    <a:pt x="63802" y="101089"/>
                    <a:pt x="-1814" y="189196"/>
                    <a:pt x="38" y="190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4456D0AB-CEAB-4297-B07B-5DAD8F39BE67}"/>
                </a:ext>
              </a:extLst>
            </p:cNvPr>
            <p:cNvSpPr/>
            <p:nvPr/>
          </p:nvSpPr>
          <p:spPr>
            <a:xfrm>
              <a:off x="4255371" y="1662473"/>
              <a:ext cx="316806" cy="131638"/>
            </a:xfrm>
            <a:custGeom>
              <a:avLst/>
              <a:gdLst>
                <a:gd name="connsiteX0" fmla="*/ 717 w 316806"/>
                <a:gd name="connsiteY0" fmla="*/ 23452 h 131638"/>
                <a:gd name="connsiteX1" fmla="*/ 175342 w 316806"/>
                <a:gd name="connsiteY1" fmla="*/ 25040 h 131638"/>
                <a:gd name="connsiteX2" fmla="*/ 240429 w 316806"/>
                <a:gd name="connsiteY2" fmla="*/ 44090 h 131638"/>
                <a:gd name="connsiteX3" fmla="*/ 281704 w 316806"/>
                <a:gd name="connsiteY3" fmla="*/ 66315 h 131638"/>
                <a:gd name="connsiteX4" fmla="*/ 316629 w 316806"/>
                <a:gd name="connsiteY4" fmla="*/ 131402 h 131638"/>
                <a:gd name="connsiteX5" fmla="*/ 292817 w 316806"/>
                <a:gd name="connsiteY5" fmla="*/ 86952 h 131638"/>
                <a:gd name="connsiteX6" fmla="*/ 240429 w 316806"/>
                <a:gd name="connsiteY6" fmla="*/ 53615 h 131638"/>
                <a:gd name="connsiteX7" fmla="*/ 176929 w 316806"/>
                <a:gd name="connsiteY7" fmla="*/ 9165 h 131638"/>
                <a:gd name="connsiteX8" fmla="*/ 116604 w 316806"/>
                <a:gd name="connsiteY8" fmla="*/ 1227 h 131638"/>
                <a:gd name="connsiteX9" fmla="*/ 717 w 316806"/>
                <a:gd name="connsiteY9" fmla="*/ 23452 h 13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6806" h="131638">
                  <a:moveTo>
                    <a:pt x="717" y="23452"/>
                  </a:moveTo>
                  <a:cubicBezTo>
                    <a:pt x="10507" y="27421"/>
                    <a:pt x="135390" y="21600"/>
                    <a:pt x="175342" y="25040"/>
                  </a:cubicBezTo>
                  <a:cubicBezTo>
                    <a:pt x="215294" y="28480"/>
                    <a:pt x="222702" y="37211"/>
                    <a:pt x="240429" y="44090"/>
                  </a:cubicBezTo>
                  <a:cubicBezTo>
                    <a:pt x="258156" y="50969"/>
                    <a:pt x="269004" y="51763"/>
                    <a:pt x="281704" y="66315"/>
                  </a:cubicBezTo>
                  <a:cubicBezTo>
                    <a:pt x="294404" y="80867"/>
                    <a:pt x="316629" y="131402"/>
                    <a:pt x="316629" y="131402"/>
                  </a:cubicBezTo>
                  <a:cubicBezTo>
                    <a:pt x="318481" y="134841"/>
                    <a:pt x="305517" y="99916"/>
                    <a:pt x="292817" y="86952"/>
                  </a:cubicBezTo>
                  <a:cubicBezTo>
                    <a:pt x="280117" y="73988"/>
                    <a:pt x="259744" y="66580"/>
                    <a:pt x="240429" y="53615"/>
                  </a:cubicBezTo>
                  <a:cubicBezTo>
                    <a:pt x="221114" y="40651"/>
                    <a:pt x="197567" y="17896"/>
                    <a:pt x="176929" y="9165"/>
                  </a:cubicBezTo>
                  <a:cubicBezTo>
                    <a:pt x="156291" y="434"/>
                    <a:pt x="149148" y="-1683"/>
                    <a:pt x="116604" y="1227"/>
                  </a:cubicBezTo>
                  <a:cubicBezTo>
                    <a:pt x="84060" y="4137"/>
                    <a:pt x="-9073" y="19483"/>
                    <a:pt x="717" y="234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C098706B-5DB9-4E79-BA42-4246CE28713B}"/>
                </a:ext>
              </a:extLst>
            </p:cNvPr>
            <p:cNvSpPr/>
            <p:nvPr/>
          </p:nvSpPr>
          <p:spPr>
            <a:xfrm>
              <a:off x="4441538" y="1684856"/>
              <a:ext cx="178680" cy="183318"/>
            </a:xfrm>
            <a:custGeom>
              <a:avLst/>
              <a:gdLst>
                <a:gd name="connsiteX0" fmla="*/ 287 w 178680"/>
                <a:gd name="connsiteY0" fmla="*/ 1069 h 183318"/>
                <a:gd name="connsiteX1" fmla="*/ 111412 w 178680"/>
                <a:gd name="connsiteY1" fmla="*/ 12182 h 183318"/>
                <a:gd name="connsiteX2" fmla="*/ 149512 w 178680"/>
                <a:gd name="connsiteY2" fmla="*/ 29644 h 183318"/>
                <a:gd name="connsiteX3" fmla="*/ 160625 w 178680"/>
                <a:gd name="connsiteY3" fmla="*/ 72507 h 183318"/>
                <a:gd name="connsiteX4" fmla="*/ 174912 w 178680"/>
                <a:gd name="connsiteY4" fmla="*/ 182044 h 183318"/>
                <a:gd name="connsiteX5" fmla="*/ 176500 w 178680"/>
                <a:gd name="connsiteY5" fmla="*/ 126482 h 183318"/>
                <a:gd name="connsiteX6" fmla="*/ 147925 w 178680"/>
                <a:gd name="connsiteY6" fmla="*/ 39169 h 183318"/>
                <a:gd name="connsiteX7" fmla="*/ 287 w 178680"/>
                <a:gd name="connsiteY7" fmla="*/ 1069 h 18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680" h="183318">
                  <a:moveTo>
                    <a:pt x="287" y="1069"/>
                  </a:moveTo>
                  <a:cubicBezTo>
                    <a:pt x="-5798" y="-3429"/>
                    <a:pt x="86541" y="7420"/>
                    <a:pt x="111412" y="12182"/>
                  </a:cubicBezTo>
                  <a:cubicBezTo>
                    <a:pt x="136283" y="16944"/>
                    <a:pt x="141310" y="19590"/>
                    <a:pt x="149512" y="29644"/>
                  </a:cubicBezTo>
                  <a:cubicBezTo>
                    <a:pt x="157714" y="39698"/>
                    <a:pt x="156392" y="47107"/>
                    <a:pt x="160625" y="72507"/>
                  </a:cubicBezTo>
                  <a:cubicBezTo>
                    <a:pt x="164858" y="97907"/>
                    <a:pt x="172266" y="173048"/>
                    <a:pt x="174912" y="182044"/>
                  </a:cubicBezTo>
                  <a:cubicBezTo>
                    <a:pt x="177558" y="191040"/>
                    <a:pt x="180998" y="150295"/>
                    <a:pt x="176500" y="126482"/>
                  </a:cubicBezTo>
                  <a:cubicBezTo>
                    <a:pt x="172002" y="102670"/>
                    <a:pt x="172531" y="60336"/>
                    <a:pt x="147925" y="39169"/>
                  </a:cubicBezTo>
                  <a:cubicBezTo>
                    <a:pt x="123319" y="18002"/>
                    <a:pt x="6372" y="5567"/>
                    <a:pt x="287" y="10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5FF3FCD9-8C9D-4C50-9F9B-5ACF9B266E4A}"/>
                </a:ext>
              </a:extLst>
            </p:cNvPr>
            <p:cNvSpPr/>
            <p:nvPr/>
          </p:nvSpPr>
          <p:spPr>
            <a:xfrm>
              <a:off x="4514787" y="1690651"/>
              <a:ext cx="92285" cy="176436"/>
            </a:xfrm>
            <a:custGeom>
              <a:avLst/>
              <a:gdLst>
                <a:gd name="connsiteX0" fmla="*/ 63 w 92285"/>
                <a:gd name="connsiteY0" fmla="*/ 37 h 176436"/>
                <a:gd name="connsiteX1" fmla="*/ 61976 w 92285"/>
                <a:gd name="connsiteY1" fmla="*/ 71474 h 176436"/>
                <a:gd name="connsiteX2" fmla="*/ 74676 w 92285"/>
                <a:gd name="connsiteY2" fmla="*/ 95287 h 176436"/>
                <a:gd name="connsiteX3" fmla="*/ 92138 w 92285"/>
                <a:gd name="connsiteY3" fmla="*/ 176249 h 176436"/>
                <a:gd name="connsiteX4" fmla="*/ 82613 w 92285"/>
                <a:gd name="connsiteY4" fmla="*/ 115924 h 176436"/>
                <a:gd name="connsiteX5" fmla="*/ 74676 w 92285"/>
                <a:gd name="connsiteY5" fmla="*/ 61949 h 176436"/>
                <a:gd name="connsiteX6" fmla="*/ 63 w 92285"/>
                <a:gd name="connsiteY6" fmla="*/ 37 h 17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285" h="176436">
                  <a:moveTo>
                    <a:pt x="63" y="37"/>
                  </a:moveTo>
                  <a:cubicBezTo>
                    <a:pt x="-2054" y="1625"/>
                    <a:pt x="49541" y="55599"/>
                    <a:pt x="61976" y="71474"/>
                  </a:cubicBezTo>
                  <a:cubicBezTo>
                    <a:pt x="74411" y="87349"/>
                    <a:pt x="69649" y="77825"/>
                    <a:pt x="74676" y="95287"/>
                  </a:cubicBezTo>
                  <a:cubicBezTo>
                    <a:pt x="79703" y="112749"/>
                    <a:pt x="90815" y="172810"/>
                    <a:pt x="92138" y="176249"/>
                  </a:cubicBezTo>
                  <a:cubicBezTo>
                    <a:pt x="93461" y="179688"/>
                    <a:pt x="85523" y="134974"/>
                    <a:pt x="82613" y="115924"/>
                  </a:cubicBezTo>
                  <a:cubicBezTo>
                    <a:pt x="79703" y="96874"/>
                    <a:pt x="83672" y="76501"/>
                    <a:pt x="74676" y="61949"/>
                  </a:cubicBezTo>
                  <a:cubicBezTo>
                    <a:pt x="65680" y="47397"/>
                    <a:pt x="2180" y="-1551"/>
                    <a:pt x="63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455A1DCD-3EE5-43F5-9912-42E8BED3E83E}"/>
                </a:ext>
              </a:extLst>
            </p:cNvPr>
            <p:cNvSpPr/>
            <p:nvPr/>
          </p:nvSpPr>
          <p:spPr>
            <a:xfrm>
              <a:off x="3962349" y="1841106"/>
              <a:ext cx="101137" cy="282213"/>
            </a:xfrm>
            <a:custGeom>
              <a:avLst/>
              <a:gdLst>
                <a:gd name="connsiteX0" fmla="*/ 22276 w 101137"/>
                <a:gd name="connsiteY0" fmla="*/ 394 h 282213"/>
                <a:gd name="connsiteX1" fmla="*/ 1639 w 101137"/>
                <a:gd name="connsiteY1" fmla="*/ 109932 h 282213"/>
                <a:gd name="connsiteX2" fmla="*/ 73076 w 101137"/>
                <a:gd name="connsiteY2" fmla="*/ 238519 h 282213"/>
                <a:gd name="connsiteX3" fmla="*/ 100064 w 101137"/>
                <a:gd name="connsiteY3" fmla="*/ 281382 h 282213"/>
                <a:gd name="connsiteX4" fmla="*/ 87364 w 101137"/>
                <a:gd name="connsiteY4" fmla="*/ 260744 h 282213"/>
                <a:gd name="connsiteX5" fmla="*/ 12751 w 101137"/>
                <a:gd name="connsiteY5" fmla="*/ 189307 h 282213"/>
                <a:gd name="connsiteX6" fmla="*/ 14339 w 101137"/>
                <a:gd name="connsiteY6" fmla="*/ 76594 h 282213"/>
                <a:gd name="connsiteX7" fmla="*/ 22276 w 101137"/>
                <a:gd name="connsiteY7" fmla="*/ 394 h 282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137" h="282213">
                  <a:moveTo>
                    <a:pt x="22276" y="394"/>
                  </a:moveTo>
                  <a:cubicBezTo>
                    <a:pt x="20159" y="5950"/>
                    <a:pt x="-6828" y="70245"/>
                    <a:pt x="1639" y="109932"/>
                  </a:cubicBezTo>
                  <a:cubicBezTo>
                    <a:pt x="10106" y="149620"/>
                    <a:pt x="56672" y="209944"/>
                    <a:pt x="73076" y="238519"/>
                  </a:cubicBezTo>
                  <a:cubicBezTo>
                    <a:pt x="89480" y="267094"/>
                    <a:pt x="97683" y="277678"/>
                    <a:pt x="100064" y="281382"/>
                  </a:cubicBezTo>
                  <a:cubicBezTo>
                    <a:pt x="102445" y="285086"/>
                    <a:pt x="101916" y="276090"/>
                    <a:pt x="87364" y="260744"/>
                  </a:cubicBezTo>
                  <a:cubicBezTo>
                    <a:pt x="72812" y="245398"/>
                    <a:pt x="24922" y="219999"/>
                    <a:pt x="12751" y="189307"/>
                  </a:cubicBezTo>
                  <a:cubicBezTo>
                    <a:pt x="580" y="158615"/>
                    <a:pt x="13545" y="103846"/>
                    <a:pt x="14339" y="76594"/>
                  </a:cubicBezTo>
                  <a:cubicBezTo>
                    <a:pt x="15133" y="49342"/>
                    <a:pt x="24393" y="-5162"/>
                    <a:pt x="22276" y="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1BCB7714-71D0-4235-A135-6B8AC57F9628}"/>
                </a:ext>
              </a:extLst>
            </p:cNvPr>
            <p:cNvSpPr/>
            <p:nvPr/>
          </p:nvSpPr>
          <p:spPr>
            <a:xfrm>
              <a:off x="3776230" y="1908150"/>
              <a:ext cx="306821" cy="254195"/>
            </a:xfrm>
            <a:custGeom>
              <a:avLst/>
              <a:gdLst>
                <a:gd name="connsiteX0" fmla="*/ 433 w 306821"/>
                <a:gd name="connsiteY0" fmla="*/ 46063 h 254195"/>
                <a:gd name="connsiteX1" fmla="*/ 54408 w 306821"/>
                <a:gd name="connsiteY1" fmla="*/ 3200 h 254195"/>
                <a:gd name="connsiteX2" fmla="*/ 119495 w 306821"/>
                <a:gd name="connsiteY2" fmla="*/ 14313 h 254195"/>
                <a:gd name="connsiteX3" fmla="*/ 156008 w 306821"/>
                <a:gd name="connsiteY3" fmla="*/ 74638 h 254195"/>
                <a:gd name="connsiteX4" fmla="*/ 184583 w 306821"/>
                <a:gd name="connsiteY4" fmla="*/ 120675 h 254195"/>
                <a:gd name="connsiteX5" fmla="*/ 235383 w 306821"/>
                <a:gd name="connsiteY5" fmla="*/ 196875 h 254195"/>
                <a:gd name="connsiteX6" fmla="*/ 306820 w 306821"/>
                <a:gd name="connsiteY6" fmla="*/ 254025 h 254195"/>
                <a:gd name="connsiteX7" fmla="*/ 236970 w 306821"/>
                <a:gd name="connsiteY7" fmla="*/ 211163 h 254195"/>
                <a:gd name="connsiteX8" fmla="*/ 163945 w 306821"/>
                <a:gd name="connsiteY8" fmla="*/ 120675 h 254195"/>
                <a:gd name="connsiteX9" fmla="*/ 130608 w 306821"/>
                <a:gd name="connsiteY9" fmla="*/ 31775 h 254195"/>
                <a:gd name="connsiteX10" fmla="*/ 55995 w 306821"/>
                <a:gd name="connsiteY10" fmla="*/ 12725 h 254195"/>
                <a:gd name="connsiteX11" fmla="*/ 30595 w 306821"/>
                <a:gd name="connsiteY11" fmla="*/ 25 h 254195"/>
                <a:gd name="connsiteX12" fmla="*/ 433 w 306821"/>
                <a:gd name="connsiteY12" fmla="*/ 46063 h 25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821" h="254195">
                  <a:moveTo>
                    <a:pt x="433" y="46063"/>
                  </a:moveTo>
                  <a:cubicBezTo>
                    <a:pt x="4402" y="46592"/>
                    <a:pt x="34564" y="8492"/>
                    <a:pt x="54408" y="3200"/>
                  </a:cubicBezTo>
                  <a:cubicBezTo>
                    <a:pt x="74252" y="-2092"/>
                    <a:pt x="102562" y="2407"/>
                    <a:pt x="119495" y="14313"/>
                  </a:cubicBezTo>
                  <a:cubicBezTo>
                    <a:pt x="136428" y="26219"/>
                    <a:pt x="145160" y="56911"/>
                    <a:pt x="156008" y="74638"/>
                  </a:cubicBezTo>
                  <a:cubicBezTo>
                    <a:pt x="166856" y="92365"/>
                    <a:pt x="171354" y="100302"/>
                    <a:pt x="184583" y="120675"/>
                  </a:cubicBezTo>
                  <a:cubicBezTo>
                    <a:pt x="197812" y="141048"/>
                    <a:pt x="215010" y="174650"/>
                    <a:pt x="235383" y="196875"/>
                  </a:cubicBezTo>
                  <a:cubicBezTo>
                    <a:pt x="255756" y="219100"/>
                    <a:pt x="306556" y="251644"/>
                    <a:pt x="306820" y="254025"/>
                  </a:cubicBezTo>
                  <a:cubicBezTo>
                    <a:pt x="307084" y="256406"/>
                    <a:pt x="260782" y="233388"/>
                    <a:pt x="236970" y="211163"/>
                  </a:cubicBezTo>
                  <a:cubicBezTo>
                    <a:pt x="213158" y="188938"/>
                    <a:pt x="181672" y="150573"/>
                    <a:pt x="163945" y="120675"/>
                  </a:cubicBezTo>
                  <a:cubicBezTo>
                    <a:pt x="146218" y="90777"/>
                    <a:pt x="148600" y="49767"/>
                    <a:pt x="130608" y="31775"/>
                  </a:cubicBezTo>
                  <a:cubicBezTo>
                    <a:pt x="112616" y="13783"/>
                    <a:pt x="72664" y="18017"/>
                    <a:pt x="55995" y="12725"/>
                  </a:cubicBezTo>
                  <a:cubicBezTo>
                    <a:pt x="39326" y="7433"/>
                    <a:pt x="40385" y="-504"/>
                    <a:pt x="30595" y="25"/>
                  </a:cubicBezTo>
                  <a:cubicBezTo>
                    <a:pt x="20806" y="554"/>
                    <a:pt x="-3536" y="45534"/>
                    <a:pt x="433" y="460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3829D2E6-EADA-449B-8965-5589F85C1A47}"/>
                </a:ext>
              </a:extLst>
            </p:cNvPr>
            <p:cNvSpPr/>
            <p:nvPr/>
          </p:nvSpPr>
          <p:spPr>
            <a:xfrm>
              <a:off x="4586046" y="1780509"/>
              <a:ext cx="9777" cy="199442"/>
            </a:xfrm>
            <a:custGeom>
              <a:avLst/>
              <a:gdLst>
                <a:gd name="connsiteX0" fmla="*/ 242 w 9777"/>
                <a:gd name="connsiteY0" fmla="*/ 666 h 199442"/>
                <a:gd name="connsiteX1" fmla="*/ 3417 w 9777"/>
                <a:gd name="connsiteY1" fmla="*/ 194341 h 199442"/>
                <a:gd name="connsiteX2" fmla="*/ 9767 w 9777"/>
                <a:gd name="connsiteY2" fmla="*/ 132429 h 199442"/>
                <a:gd name="connsiteX3" fmla="*/ 242 w 9777"/>
                <a:gd name="connsiteY3" fmla="*/ 666 h 199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7" h="199442">
                  <a:moveTo>
                    <a:pt x="242" y="666"/>
                  </a:moveTo>
                  <a:cubicBezTo>
                    <a:pt x="-816" y="10985"/>
                    <a:pt x="1830" y="172381"/>
                    <a:pt x="3417" y="194341"/>
                  </a:cubicBezTo>
                  <a:cubicBezTo>
                    <a:pt x="5004" y="216301"/>
                    <a:pt x="10032" y="162062"/>
                    <a:pt x="9767" y="132429"/>
                  </a:cubicBezTo>
                  <a:cubicBezTo>
                    <a:pt x="9502" y="102796"/>
                    <a:pt x="1300" y="-9653"/>
                    <a:pt x="242" y="6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C13C12AC-8C60-4DAB-9181-A5F1D741D68F}"/>
                </a:ext>
              </a:extLst>
            </p:cNvPr>
            <p:cNvSpPr/>
            <p:nvPr/>
          </p:nvSpPr>
          <p:spPr>
            <a:xfrm>
              <a:off x="4038478" y="1744754"/>
              <a:ext cx="541876" cy="445847"/>
            </a:xfrm>
            <a:custGeom>
              <a:avLst/>
              <a:gdLst>
                <a:gd name="connsiteX0" fmla="*/ 122 w 541876"/>
                <a:gd name="connsiteY0" fmla="*/ 365034 h 445847"/>
                <a:gd name="connsiteX1" fmla="*/ 185860 w 541876"/>
                <a:gd name="connsiteY1" fmla="*/ 438059 h 445847"/>
                <a:gd name="connsiteX2" fmla="*/ 333497 w 541876"/>
                <a:gd name="connsiteY2" fmla="*/ 439646 h 445847"/>
                <a:gd name="connsiteX3" fmla="*/ 412872 w 541876"/>
                <a:gd name="connsiteY3" fmla="*/ 401546 h 445847"/>
                <a:gd name="connsiteX4" fmla="*/ 476372 w 541876"/>
                <a:gd name="connsiteY4" fmla="*/ 336459 h 445847"/>
                <a:gd name="connsiteX5" fmla="*/ 530347 w 541876"/>
                <a:gd name="connsiteY5" fmla="*/ 241209 h 445847"/>
                <a:gd name="connsiteX6" fmla="*/ 535110 w 541876"/>
                <a:gd name="connsiteY6" fmla="*/ 203109 h 445847"/>
                <a:gd name="connsiteX7" fmla="*/ 528760 w 541876"/>
                <a:gd name="connsiteY7" fmla="*/ 96746 h 445847"/>
                <a:gd name="connsiteX8" fmla="*/ 517647 w 541876"/>
                <a:gd name="connsiteY8" fmla="*/ 1496 h 445847"/>
                <a:gd name="connsiteX9" fmla="*/ 541460 w 541876"/>
                <a:gd name="connsiteY9" fmla="*/ 174534 h 445847"/>
                <a:gd name="connsiteX10" fmla="*/ 493835 w 541876"/>
                <a:gd name="connsiteY10" fmla="*/ 306296 h 445847"/>
                <a:gd name="connsiteX11" fmla="*/ 449385 w 541876"/>
                <a:gd name="connsiteY11" fmla="*/ 393609 h 445847"/>
                <a:gd name="connsiteX12" fmla="*/ 374772 w 541876"/>
                <a:gd name="connsiteY12" fmla="*/ 434884 h 445847"/>
                <a:gd name="connsiteX13" fmla="*/ 277935 w 541876"/>
                <a:gd name="connsiteY13" fmla="*/ 441234 h 445847"/>
                <a:gd name="connsiteX14" fmla="*/ 214435 w 541876"/>
                <a:gd name="connsiteY14" fmla="*/ 428534 h 445847"/>
                <a:gd name="connsiteX15" fmla="*/ 122 w 541876"/>
                <a:gd name="connsiteY15" fmla="*/ 365034 h 44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1876" h="445847">
                  <a:moveTo>
                    <a:pt x="122" y="365034"/>
                  </a:moveTo>
                  <a:cubicBezTo>
                    <a:pt x="-4640" y="366621"/>
                    <a:pt x="130298" y="425624"/>
                    <a:pt x="185860" y="438059"/>
                  </a:cubicBezTo>
                  <a:cubicBezTo>
                    <a:pt x="241422" y="450494"/>
                    <a:pt x="295662" y="445731"/>
                    <a:pt x="333497" y="439646"/>
                  </a:cubicBezTo>
                  <a:cubicBezTo>
                    <a:pt x="371332" y="433561"/>
                    <a:pt x="389060" y="418744"/>
                    <a:pt x="412872" y="401546"/>
                  </a:cubicBezTo>
                  <a:cubicBezTo>
                    <a:pt x="436684" y="384348"/>
                    <a:pt x="456793" y="363182"/>
                    <a:pt x="476372" y="336459"/>
                  </a:cubicBezTo>
                  <a:cubicBezTo>
                    <a:pt x="495951" y="309736"/>
                    <a:pt x="520557" y="263434"/>
                    <a:pt x="530347" y="241209"/>
                  </a:cubicBezTo>
                  <a:cubicBezTo>
                    <a:pt x="540137" y="218984"/>
                    <a:pt x="535374" y="227186"/>
                    <a:pt x="535110" y="203109"/>
                  </a:cubicBezTo>
                  <a:cubicBezTo>
                    <a:pt x="534846" y="179032"/>
                    <a:pt x="531670" y="130348"/>
                    <a:pt x="528760" y="96746"/>
                  </a:cubicBezTo>
                  <a:cubicBezTo>
                    <a:pt x="525850" y="63144"/>
                    <a:pt x="515530" y="-11469"/>
                    <a:pt x="517647" y="1496"/>
                  </a:cubicBezTo>
                  <a:cubicBezTo>
                    <a:pt x="519764" y="14461"/>
                    <a:pt x="545429" y="123734"/>
                    <a:pt x="541460" y="174534"/>
                  </a:cubicBezTo>
                  <a:cubicBezTo>
                    <a:pt x="537491" y="225334"/>
                    <a:pt x="509181" y="269784"/>
                    <a:pt x="493835" y="306296"/>
                  </a:cubicBezTo>
                  <a:cubicBezTo>
                    <a:pt x="478489" y="342808"/>
                    <a:pt x="469229" y="372178"/>
                    <a:pt x="449385" y="393609"/>
                  </a:cubicBezTo>
                  <a:cubicBezTo>
                    <a:pt x="429541" y="415040"/>
                    <a:pt x="403347" y="426946"/>
                    <a:pt x="374772" y="434884"/>
                  </a:cubicBezTo>
                  <a:cubicBezTo>
                    <a:pt x="346197" y="442822"/>
                    <a:pt x="304658" y="442292"/>
                    <a:pt x="277935" y="441234"/>
                  </a:cubicBezTo>
                  <a:cubicBezTo>
                    <a:pt x="251212" y="440176"/>
                    <a:pt x="257562" y="438853"/>
                    <a:pt x="214435" y="428534"/>
                  </a:cubicBezTo>
                  <a:cubicBezTo>
                    <a:pt x="171308" y="418215"/>
                    <a:pt x="4884" y="363447"/>
                    <a:pt x="122" y="3650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1C0582E0-D576-4409-87B2-1452271052FA}"/>
                </a:ext>
              </a:extLst>
            </p:cNvPr>
            <p:cNvSpPr/>
            <p:nvPr/>
          </p:nvSpPr>
          <p:spPr>
            <a:xfrm>
              <a:off x="4006738" y="2122315"/>
              <a:ext cx="234474" cy="94930"/>
            </a:xfrm>
            <a:custGeom>
              <a:avLst/>
              <a:gdLst>
                <a:gd name="connsiteX0" fmla="*/ 1700 w 234474"/>
                <a:gd name="connsiteY0" fmla="*/ 173 h 94930"/>
                <a:gd name="connsiteX1" fmla="*/ 222362 w 234474"/>
                <a:gd name="connsiteY1" fmla="*/ 89073 h 94930"/>
                <a:gd name="connsiteX2" fmla="*/ 196962 w 234474"/>
                <a:gd name="connsiteY2" fmla="*/ 84310 h 94930"/>
                <a:gd name="connsiteX3" fmla="*/ 123937 w 234474"/>
                <a:gd name="connsiteY3" fmla="*/ 66848 h 94930"/>
                <a:gd name="connsiteX4" fmla="*/ 1700 w 234474"/>
                <a:gd name="connsiteY4" fmla="*/ 173 h 9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474" h="94930">
                  <a:moveTo>
                    <a:pt x="1700" y="173"/>
                  </a:moveTo>
                  <a:cubicBezTo>
                    <a:pt x="18104" y="3877"/>
                    <a:pt x="189818" y="75050"/>
                    <a:pt x="222362" y="89073"/>
                  </a:cubicBezTo>
                  <a:cubicBezTo>
                    <a:pt x="254906" y="103096"/>
                    <a:pt x="213366" y="88014"/>
                    <a:pt x="196962" y="84310"/>
                  </a:cubicBezTo>
                  <a:cubicBezTo>
                    <a:pt x="180558" y="80606"/>
                    <a:pt x="155687" y="80606"/>
                    <a:pt x="123937" y="66848"/>
                  </a:cubicBezTo>
                  <a:cubicBezTo>
                    <a:pt x="92187" y="53090"/>
                    <a:pt x="-14704" y="-3531"/>
                    <a:pt x="1700" y="1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1EB67BFF-50C2-4C58-86C9-130D4745519A}"/>
                </a:ext>
              </a:extLst>
            </p:cNvPr>
            <p:cNvSpPr/>
            <p:nvPr/>
          </p:nvSpPr>
          <p:spPr>
            <a:xfrm>
              <a:off x="4596674" y="1775735"/>
              <a:ext cx="19956" cy="175087"/>
            </a:xfrm>
            <a:custGeom>
              <a:avLst/>
              <a:gdLst>
                <a:gd name="connsiteX0" fmla="*/ 726 w 19956"/>
                <a:gd name="connsiteY0" fmla="*/ 2265 h 175087"/>
                <a:gd name="connsiteX1" fmla="*/ 5489 w 19956"/>
                <a:gd name="connsiteY1" fmla="*/ 173715 h 175087"/>
                <a:gd name="connsiteX2" fmla="*/ 19776 w 19956"/>
                <a:gd name="connsiteY2" fmla="*/ 80053 h 175087"/>
                <a:gd name="connsiteX3" fmla="*/ 726 w 19956"/>
                <a:gd name="connsiteY3" fmla="*/ 2265 h 175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56" h="175087">
                  <a:moveTo>
                    <a:pt x="726" y="2265"/>
                  </a:moveTo>
                  <a:cubicBezTo>
                    <a:pt x="-1655" y="17875"/>
                    <a:pt x="2314" y="160750"/>
                    <a:pt x="5489" y="173715"/>
                  </a:cubicBezTo>
                  <a:cubicBezTo>
                    <a:pt x="8664" y="186680"/>
                    <a:pt x="21628" y="104130"/>
                    <a:pt x="19776" y="80053"/>
                  </a:cubicBezTo>
                  <a:cubicBezTo>
                    <a:pt x="17924" y="55976"/>
                    <a:pt x="3107" y="-13345"/>
                    <a:pt x="726" y="22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A834DADF-F1E4-4052-B6CF-C9BE15F20FF1}"/>
                </a:ext>
              </a:extLst>
            </p:cNvPr>
            <p:cNvSpPr/>
            <p:nvPr/>
          </p:nvSpPr>
          <p:spPr>
            <a:xfrm>
              <a:off x="4219515" y="1941986"/>
              <a:ext cx="395519" cy="271847"/>
            </a:xfrm>
            <a:custGeom>
              <a:avLst/>
              <a:gdLst>
                <a:gd name="connsiteX0" fmla="*/ 60 w 395519"/>
                <a:gd name="connsiteY0" fmla="*/ 270989 h 271847"/>
                <a:gd name="connsiteX1" fmla="*/ 138173 w 395519"/>
                <a:gd name="connsiteY1" fmla="*/ 263052 h 271847"/>
                <a:gd name="connsiteX2" fmla="*/ 230248 w 395519"/>
                <a:gd name="connsiteY2" fmla="*/ 229714 h 271847"/>
                <a:gd name="connsiteX3" fmla="*/ 284223 w 395519"/>
                <a:gd name="connsiteY3" fmla="*/ 194789 h 271847"/>
                <a:gd name="connsiteX4" fmla="*/ 331848 w 395519"/>
                <a:gd name="connsiteY4" fmla="*/ 126527 h 271847"/>
                <a:gd name="connsiteX5" fmla="*/ 395348 w 395519"/>
                <a:gd name="connsiteY5" fmla="*/ 1114 h 271847"/>
                <a:gd name="connsiteX6" fmla="*/ 349310 w 395519"/>
                <a:gd name="connsiteY6" fmla="*/ 69377 h 271847"/>
                <a:gd name="connsiteX7" fmla="*/ 311210 w 395519"/>
                <a:gd name="connsiteY7" fmla="*/ 143989 h 271847"/>
                <a:gd name="connsiteX8" fmla="*/ 252473 w 395519"/>
                <a:gd name="connsiteY8" fmla="*/ 217014 h 271847"/>
                <a:gd name="connsiteX9" fmla="*/ 155635 w 395519"/>
                <a:gd name="connsiteY9" fmla="*/ 247177 h 271847"/>
                <a:gd name="connsiteX10" fmla="*/ 60 w 395519"/>
                <a:gd name="connsiteY10" fmla="*/ 270989 h 2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5519" h="271847">
                  <a:moveTo>
                    <a:pt x="60" y="270989"/>
                  </a:moveTo>
                  <a:cubicBezTo>
                    <a:pt x="-2850" y="273635"/>
                    <a:pt x="99808" y="269931"/>
                    <a:pt x="138173" y="263052"/>
                  </a:cubicBezTo>
                  <a:cubicBezTo>
                    <a:pt x="176538" y="256173"/>
                    <a:pt x="205906" y="241091"/>
                    <a:pt x="230248" y="229714"/>
                  </a:cubicBezTo>
                  <a:cubicBezTo>
                    <a:pt x="254590" y="218337"/>
                    <a:pt x="267290" y="211987"/>
                    <a:pt x="284223" y="194789"/>
                  </a:cubicBezTo>
                  <a:cubicBezTo>
                    <a:pt x="301156" y="177591"/>
                    <a:pt x="313327" y="158806"/>
                    <a:pt x="331848" y="126527"/>
                  </a:cubicBezTo>
                  <a:cubicBezTo>
                    <a:pt x="350369" y="94248"/>
                    <a:pt x="392438" y="10639"/>
                    <a:pt x="395348" y="1114"/>
                  </a:cubicBezTo>
                  <a:cubicBezTo>
                    <a:pt x="398258" y="-8411"/>
                    <a:pt x="363333" y="45565"/>
                    <a:pt x="349310" y="69377"/>
                  </a:cubicBezTo>
                  <a:cubicBezTo>
                    <a:pt x="335287" y="93189"/>
                    <a:pt x="327350" y="119383"/>
                    <a:pt x="311210" y="143989"/>
                  </a:cubicBezTo>
                  <a:cubicBezTo>
                    <a:pt x="295071" y="168595"/>
                    <a:pt x="278402" y="199816"/>
                    <a:pt x="252473" y="217014"/>
                  </a:cubicBezTo>
                  <a:cubicBezTo>
                    <a:pt x="226544" y="234212"/>
                    <a:pt x="197968" y="238710"/>
                    <a:pt x="155635" y="247177"/>
                  </a:cubicBezTo>
                  <a:cubicBezTo>
                    <a:pt x="113302" y="255644"/>
                    <a:pt x="2970" y="268343"/>
                    <a:pt x="60" y="2709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80461782-57F6-4809-974A-8879ABDCA3B7}"/>
                </a:ext>
              </a:extLst>
            </p:cNvPr>
            <p:cNvSpPr/>
            <p:nvPr/>
          </p:nvSpPr>
          <p:spPr>
            <a:xfrm>
              <a:off x="4380473" y="1675992"/>
              <a:ext cx="259213" cy="127408"/>
            </a:xfrm>
            <a:custGeom>
              <a:avLst/>
              <a:gdLst>
                <a:gd name="connsiteX0" fmla="*/ 5790 w 259213"/>
                <a:gd name="connsiteY0" fmla="*/ 408 h 127408"/>
                <a:gd name="connsiteX1" fmla="*/ 242327 w 259213"/>
                <a:gd name="connsiteY1" fmla="*/ 19458 h 127408"/>
                <a:gd name="connsiteX2" fmla="*/ 239152 w 259213"/>
                <a:gd name="connsiteY2" fmla="*/ 38508 h 127408"/>
                <a:gd name="connsiteX3" fmla="*/ 231215 w 259213"/>
                <a:gd name="connsiteY3" fmla="*/ 127408 h 127408"/>
                <a:gd name="connsiteX4" fmla="*/ 226452 w 259213"/>
                <a:gd name="connsiteY4" fmla="*/ 36921 h 127408"/>
                <a:gd name="connsiteX5" fmla="*/ 83577 w 259213"/>
                <a:gd name="connsiteY5" fmla="*/ 8346 h 127408"/>
                <a:gd name="connsiteX6" fmla="*/ 5790 w 259213"/>
                <a:gd name="connsiteY6" fmla="*/ 408 h 12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213" h="127408">
                  <a:moveTo>
                    <a:pt x="5790" y="408"/>
                  </a:moveTo>
                  <a:cubicBezTo>
                    <a:pt x="32248" y="2260"/>
                    <a:pt x="203433" y="13108"/>
                    <a:pt x="242327" y="19458"/>
                  </a:cubicBezTo>
                  <a:cubicBezTo>
                    <a:pt x="281221" y="25808"/>
                    <a:pt x="241004" y="20516"/>
                    <a:pt x="239152" y="38508"/>
                  </a:cubicBezTo>
                  <a:cubicBezTo>
                    <a:pt x="237300" y="56500"/>
                    <a:pt x="233332" y="127672"/>
                    <a:pt x="231215" y="127408"/>
                  </a:cubicBezTo>
                  <a:cubicBezTo>
                    <a:pt x="229098" y="127144"/>
                    <a:pt x="251058" y="56765"/>
                    <a:pt x="226452" y="36921"/>
                  </a:cubicBezTo>
                  <a:cubicBezTo>
                    <a:pt x="201846" y="17077"/>
                    <a:pt x="116915" y="13373"/>
                    <a:pt x="83577" y="8346"/>
                  </a:cubicBezTo>
                  <a:cubicBezTo>
                    <a:pt x="50240" y="3319"/>
                    <a:pt x="-20668" y="-1444"/>
                    <a:pt x="5790" y="4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26FB2BB2-4C7E-4E80-BA07-E576F36D7BC0}"/>
                </a:ext>
              </a:extLst>
            </p:cNvPr>
            <p:cNvSpPr/>
            <p:nvPr/>
          </p:nvSpPr>
          <p:spPr>
            <a:xfrm>
              <a:off x="4487861" y="1658808"/>
              <a:ext cx="185379" cy="37534"/>
            </a:xfrm>
            <a:custGeom>
              <a:avLst/>
              <a:gdLst>
                <a:gd name="connsiteX0" fmla="*/ 2 w 185379"/>
                <a:gd name="connsiteY0" fmla="*/ 130 h 37534"/>
                <a:gd name="connsiteX1" fmla="*/ 125414 w 185379"/>
                <a:gd name="connsiteY1" fmla="*/ 23942 h 37534"/>
                <a:gd name="connsiteX2" fmla="*/ 184152 w 185379"/>
                <a:gd name="connsiteY2" fmla="*/ 9655 h 37534"/>
                <a:gd name="connsiteX3" fmla="*/ 161927 w 185379"/>
                <a:gd name="connsiteY3" fmla="*/ 27117 h 37534"/>
                <a:gd name="connsiteX4" fmla="*/ 122239 w 185379"/>
                <a:gd name="connsiteY4" fmla="*/ 36642 h 37534"/>
                <a:gd name="connsiteX5" fmla="*/ 2 w 185379"/>
                <a:gd name="connsiteY5" fmla="*/ 130 h 37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79" h="37534">
                  <a:moveTo>
                    <a:pt x="2" y="130"/>
                  </a:moveTo>
                  <a:cubicBezTo>
                    <a:pt x="531" y="-1987"/>
                    <a:pt x="94722" y="22355"/>
                    <a:pt x="125414" y="23942"/>
                  </a:cubicBezTo>
                  <a:cubicBezTo>
                    <a:pt x="156106" y="25530"/>
                    <a:pt x="178067" y="9126"/>
                    <a:pt x="184152" y="9655"/>
                  </a:cubicBezTo>
                  <a:cubicBezTo>
                    <a:pt x="190237" y="10184"/>
                    <a:pt x="172246" y="22619"/>
                    <a:pt x="161927" y="27117"/>
                  </a:cubicBezTo>
                  <a:cubicBezTo>
                    <a:pt x="151608" y="31615"/>
                    <a:pt x="147639" y="40346"/>
                    <a:pt x="122239" y="36642"/>
                  </a:cubicBezTo>
                  <a:cubicBezTo>
                    <a:pt x="96839" y="32938"/>
                    <a:pt x="-527" y="2247"/>
                    <a:pt x="2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AC126FDC-73C7-4C11-B881-E770C376A2A6}"/>
                </a:ext>
              </a:extLst>
            </p:cNvPr>
            <p:cNvSpPr/>
            <p:nvPr/>
          </p:nvSpPr>
          <p:spPr>
            <a:xfrm>
              <a:off x="4587822" y="1520517"/>
              <a:ext cx="94229" cy="159313"/>
            </a:xfrm>
            <a:custGeom>
              <a:avLst/>
              <a:gdLst>
                <a:gd name="connsiteX0" fmla="*/ 84191 w 94229"/>
                <a:gd name="connsiteY0" fmla="*/ 308 h 159313"/>
                <a:gd name="connsiteX1" fmla="*/ 81016 w 94229"/>
                <a:gd name="connsiteY1" fmla="*/ 105083 h 159313"/>
                <a:gd name="connsiteX2" fmla="*/ 46091 w 94229"/>
                <a:gd name="connsiteY2" fmla="*/ 151121 h 159313"/>
                <a:gd name="connsiteX3" fmla="*/ 53 w 94229"/>
                <a:gd name="connsiteY3" fmla="*/ 159058 h 159313"/>
                <a:gd name="connsiteX4" fmla="*/ 55616 w 94229"/>
                <a:gd name="connsiteY4" fmla="*/ 155883 h 159313"/>
                <a:gd name="connsiteX5" fmla="*/ 93716 w 94229"/>
                <a:gd name="connsiteY5" fmla="*/ 141596 h 159313"/>
                <a:gd name="connsiteX6" fmla="*/ 84191 w 94229"/>
                <a:gd name="connsiteY6" fmla="*/ 308 h 15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229" h="159313">
                  <a:moveTo>
                    <a:pt x="84191" y="308"/>
                  </a:moveTo>
                  <a:cubicBezTo>
                    <a:pt x="82074" y="-5778"/>
                    <a:pt x="87366" y="79947"/>
                    <a:pt x="81016" y="105083"/>
                  </a:cubicBezTo>
                  <a:cubicBezTo>
                    <a:pt x="74666" y="130219"/>
                    <a:pt x="59585" y="142125"/>
                    <a:pt x="46091" y="151121"/>
                  </a:cubicBezTo>
                  <a:cubicBezTo>
                    <a:pt x="32597" y="160117"/>
                    <a:pt x="-1535" y="158264"/>
                    <a:pt x="53" y="159058"/>
                  </a:cubicBezTo>
                  <a:cubicBezTo>
                    <a:pt x="1640" y="159852"/>
                    <a:pt x="40005" y="158793"/>
                    <a:pt x="55616" y="155883"/>
                  </a:cubicBezTo>
                  <a:cubicBezTo>
                    <a:pt x="71227" y="152973"/>
                    <a:pt x="90806" y="167790"/>
                    <a:pt x="93716" y="141596"/>
                  </a:cubicBezTo>
                  <a:cubicBezTo>
                    <a:pt x="96626" y="115402"/>
                    <a:pt x="86308" y="6394"/>
                    <a:pt x="84191" y="3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67A93D49-7EF6-492C-B367-6B377906C67A}"/>
                </a:ext>
              </a:extLst>
            </p:cNvPr>
            <p:cNvSpPr/>
            <p:nvPr/>
          </p:nvSpPr>
          <p:spPr>
            <a:xfrm>
              <a:off x="4621843" y="1520490"/>
              <a:ext cx="123596" cy="272312"/>
            </a:xfrm>
            <a:custGeom>
              <a:avLst/>
              <a:gdLst>
                <a:gd name="connsiteX0" fmla="*/ 123195 w 123596"/>
                <a:gd name="connsiteY0" fmla="*/ 3510 h 272312"/>
                <a:gd name="connsiteX1" fmla="*/ 66045 w 123596"/>
                <a:gd name="connsiteY1" fmla="*/ 136860 h 272312"/>
                <a:gd name="connsiteX2" fmla="*/ 34295 w 123596"/>
                <a:gd name="connsiteY2" fmla="*/ 189248 h 272312"/>
                <a:gd name="connsiteX3" fmla="*/ 2545 w 123596"/>
                <a:gd name="connsiteY3" fmla="*/ 271798 h 272312"/>
                <a:gd name="connsiteX4" fmla="*/ 4132 w 123596"/>
                <a:gd name="connsiteY4" fmla="*/ 222585 h 272312"/>
                <a:gd name="connsiteX5" fmla="*/ 21595 w 123596"/>
                <a:gd name="connsiteY5" fmla="*/ 189248 h 272312"/>
                <a:gd name="connsiteX6" fmla="*/ 88270 w 123596"/>
                <a:gd name="connsiteY6" fmla="*/ 51135 h 272312"/>
                <a:gd name="connsiteX7" fmla="*/ 123195 w 123596"/>
                <a:gd name="connsiteY7" fmla="*/ 3510 h 27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596" h="272312">
                  <a:moveTo>
                    <a:pt x="123195" y="3510"/>
                  </a:moveTo>
                  <a:cubicBezTo>
                    <a:pt x="119491" y="17797"/>
                    <a:pt x="80862" y="105904"/>
                    <a:pt x="66045" y="136860"/>
                  </a:cubicBezTo>
                  <a:cubicBezTo>
                    <a:pt x="51228" y="167816"/>
                    <a:pt x="44878" y="166758"/>
                    <a:pt x="34295" y="189248"/>
                  </a:cubicBezTo>
                  <a:cubicBezTo>
                    <a:pt x="23712" y="211738"/>
                    <a:pt x="7572" y="266242"/>
                    <a:pt x="2545" y="271798"/>
                  </a:cubicBezTo>
                  <a:cubicBezTo>
                    <a:pt x="-2482" y="277354"/>
                    <a:pt x="957" y="236343"/>
                    <a:pt x="4132" y="222585"/>
                  </a:cubicBezTo>
                  <a:cubicBezTo>
                    <a:pt x="7307" y="208827"/>
                    <a:pt x="7572" y="217823"/>
                    <a:pt x="21595" y="189248"/>
                  </a:cubicBezTo>
                  <a:cubicBezTo>
                    <a:pt x="35618" y="160673"/>
                    <a:pt x="72395" y="81033"/>
                    <a:pt x="88270" y="51135"/>
                  </a:cubicBezTo>
                  <a:cubicBezTo>
                    <a:pt x="104145" y="21237"/>
                    <a:pt x="126899" y="-10777"/>
                    <a:pt x="123195" y="35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FDCBCF49-146C-4602-8BA0-810054DA6040}"/>
                </a:ext>
              </a:extLst>
            </p:cNvPr>
            <p:cNvSpPr/>
            <p:nvPr/>
          </p:nvSpPr>
          <p:spPr>
            <a:xfrm>
              <a:off x="4676556" y="1457195"/>
              <a:ext cx="144692" cy="79786"/>
            </a:xfrm>
            <a:custGeom>
              <a:avLst/>
              <a:gdLst>
                <a:gd name="connsiteX0" fmla="*/ 219 w 144692"/>
                <a:gd name="connsiteY0" fmla="*/ 65218 h 79786"/>
                <a:gd name="connsiteX1" fmla="*/ 54194 w 144692"/>
                <a:gd name="connsiteY1" fmla="*/ 130 h 79786"/>
                <a:gd name="connsiteX2" fmla="*/ 117694 w 144692"/>
                <a:gd name="connsiteY2" fmla="*/ 47755 h 79786"/>
                <a:gd name="connsiteX3" fmla="*/ 144682 w 144692"/>
                <a:gd name="connsiteY3" fmla="*/ 22355 h 79786"/>
                <a:gd name="connsiteX4" fmla="*/ 120869 w 144692"/>
                <a:gd name="connsiteY4" fmla="*/ 52518 h 79786"/>
                <a:gd name="connsiteX5" fmla="*/ 114519 w 144692"/>
                <a:gd name="connsiteY5" fmla="*/ 79505 h 79786"/>
                <a:gd name="connsiteX6" fmla="*/ 81182 w 144692"/>
                <a:gd name="connsiteY6" fmla="*/ 35055 h 79786"/>
                <a:gd name="connsiteX7" fmla="*/ 74832 w 144692"/>
                <a:gd name="connsiteY7" fmla="*/ 30293 h 79786"/>
                <a:gd name="connsiteX8" fmla="*/ 219 w 144692"/>
                <a:gd name="connsiteY8" fmla="*/ 65218 h 79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692" h="79786">
                  <a:moveTo>
                    <a:pt x="219" y="65218"/>
                  </a:moveTo>
                  <a:cubicBezTo>
                    <a:pt x="-3221" y="60191"/>
                    <a:pt x="34615" y="3041"/>
                    <a:pt x="54194" y="130"/>
                  </a:cubicBezTo>
                  <a:cubicBezTo>
                    <a:pt x="73773" y="-2781"/>
                    <a:pt x="102613" y="44051"/>
                    <a:pt x="117694" y="47755"/>
                  </a:cubicBezTo>
                  <a:cubicBezTo>
                    <a:pt x="132775" y="51459"/>
                    <a:pt x="144153" y="21561"/>
                    <a:pt x="144682" y="22355"/>
                  </a:cubicBezTo>
                  <a:cubicBezTo>
                    <a:pt x="145211" y="23149"/>
                    <a:pt x="125896" y="42993"/>
                    <a:pt x="120869" y="52518"/>
                  </a:cubicBezTo>
                  <a:cubicBezTo>
                    <a:pt x="115842" y="62043"/>
                    <a:pt x="121133" y="82415"/>
                    <a:pt x="114519" y="79505"/>
                  </a:cubicBezTo>
                  <a:cubicBezTo>
                    <a:pt x="107905" y="76595"/>
                    <a:pt x="87797" y="43257"/>
                    <a:pt x="81182" y="35055"/>
                  </a:cubicBezTo>
                  <a:cubicBezTo>
                    <a:pt x="74568" y="26853"/>
                    <a:pt x="85944" y="23414"/>
                    <a:pt x="74832" y="30293"/>
                  </a:cubicBezTo>
                  <a:cubicBezTo>
                    <a:pt x="63720" y="37172"/>
                    <a:pt x="3659" y="70245"/>
                    <a:pt x="219" y="65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F2938E3C-F12F-45B2-ABB4-97BF34F86295}"/>
                </a:ext>
              </a:extLst>
            </p:cNvPr>
            <p:cNvSpPr/>
            <p:nvPr/>
          </p:nvSpPr>
          <p:spPr>
            <a:xfrm>
              <a:off x="4683107" y="1472612"/>
              <a:ext cx="225957" cy="60716"/>
            </a:xfrm>
            <a:custGeom>
              <a:avLst/>
              <a:gdLst>
                <a:gd name="connsiteX0" fmla="*/ 18 w 225957"/>
                <a:gd name="connsiteY0" fmla="*/ 57738 h 60716"/>
                <a:gd name="connsiteX1" fmla="*/ 106381 w 225957"/>
                <a:gd name="connsiteY1" fmla="*/ 54563 h 60716"/>
                <a:gd name="connsiteX2" fmla="*/ 225443 w 225957"/>
                <a:gd name="connsiteY2" fmla="*/ 588 h 60716"/>
                <a:gd name="connsiteX3" fmla="*/ 152418 w 225957"/>
                <a:gd name="connsiteY3" fmla="*/ 24401 h 60716"/>
                <a:gd name="connsiteX4" fmla="*/ 114318 w 225957"/>
                <a:gd name="connsiteY4" fmla="*/ 38688 h 60716"/>
                <a:gd name="connsiteX5" fmla="*/ 18 w 225957"/>
                <a:gd name="connsiteY5" fmla="*/ 57738 h 60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957" h="60716">
                  <a:moveTo>
                    <a:pt x="18" y="57738"/>
                  </a:moveTo>
                  <a:cubicBezTo>
                    <a:pt x="-1305" y="60384"/>
                    <a:pt x="68810" y="64088"/>
                    <a:pt x="106381" y="54563"/>
                  </a:cubicBezTo>
                  <a:cubicBezTo>
                    <a:pt x="143952" y="45038"/>
                    <a:pt x="217770" y="5615"/>
                    <a:pt x="225443" y="588"/>
                  </a:cubicBezTo>
                  <a:cubicBezTo>
                    <a:pt x="233116" y="-4439"/>
                    <a:pt x="152418" y="24401"/>
                    <a:pt x="152418" y="24401"/>
                  </a:cubicBezTo>
                  <a:cubicBezTo>
                    <a:pt x="133897" y="30751"/>
                    <a:pt x="141570" y="34719"/>
                    <a:pt x="114318" y="38688"/>
                  </a:cubicBezTo>
                  <a:cubicBezTo>
                    <a:pt x="87066" y="42657"/>
                    <a:pt x="1341" y="55092"/>
                    <a:pt x="18" y="577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62B0FB1D-FD75-4847-9307-D68F07BC7533}"/>
                </a:ext>
              </a:extLst>
            </p:cNvPr>
            <p:cNvSpPr/>
            <p:nvPr/>
          </p:nvSpPr>
          <p:spPr>
            <a:xfrm>
              <a:off x="3217365" y="1585863"/>
              <a:ext cx="382313" cy="76870"/>
            </a:xfrm>
            <a:custGeom>
              <a:avLst/>
              <a:gdLst>
                <a:gd name="connsiteX0" fmla="*/ 498 w 382313"/>
                <a:gd name="connsiteY0" fmla="*/ 17512 h 76870"/>
                <a:gd name="connsiteX1" fmla="*/ 179885 w 382313"/>
                <a:gd name="connsiteY1" fmla="*/ 15925 h 76870"/>
                <a:gd name="connsiteX2" fmla="*/ 200523 w 382313"/>
                <a:gd name="connsiteY2" fmla="*/ 9575 h 76870"/>
                <a:gd name="connsiteX3" fmla="*/ 217985 w 382313"/>
                <a:gd name="connsiteY3" fmla="*/ 31800 h 76870"/>
                <a:gd name="connsiteX4" fmla="*/ 276723 w 382313"/>
                <a:gd name="connsiteY4" fmla="*/ 39737 h 76870"/>
                <a:gd name="connsiteX5" fmla="*/ 379910 w 382313"/>
                <a:gd name="connsiteY5" fmla="*/ 76250 h 76870"/>
                <a:gd name="connsiteX6" fmla="*/ 335460 w 382313"/>
                <a:gd name="connsiteY6" fmla="*/ 60375 h 76870"/>
                <a:gd name="connsiteX7" fmla="*/ 181473 w 382313"/>
                <a:gd name="connsiteY7" fmla="*/ 30212 h 76870"/>
                <a:gd name="connsiteX8" fmla="*/ 146548 w 382313"/>
                <a:gd name="connsiteY8" fmla="*/ 14337 h 76870"/>
                <a:gd name="connsiteX9" fmla="*/ 127498 w 382313"/>
                <a:gd name="connsiteY9" fmla="*/ 50 h 76870"/>
                <a:gd name="connsiteX10" fmla="*/ 498 w 382313"/>
                <a:gd name="connsiteY10" fmla="*/ 17512 h 76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2313" h="76870">
                  <a:moveTo>
                    <a:pt x="498" y="17512"/>
                  </a:moveTo>
                  <a:cubicBezTo>
                    <a:pt x="9229" y="20158"/>
                    <a:pt x="146548" y="17248"/>
                    <a:pt x="179885" y="15925"/>
                  </a:cubicBezTo>
                  <a:cubicBezTo>
                    <a:pt x="213222" y="14602"/>
                    <a:pt x="194173" y="6929"/>
                    <a:pt x="200523" y="9575"/>
                  </a:cubicBezTo>
                  <a:cubicBezTo>
                    <a:pt x="206873" y="12221"/>
                    <a:pt x="205285" y="26773"/>
                    <a:pt x="217985" y="31800"/>
                  </a:cubicBezTo>
                  <a:cubicBezTo>
                    <a:pt x="230685" y="36827"/>
                    <a:pt x="249736" y="32329"/>
                    <a:pt x="276723" y="39737"/>
                  </a:cubicBezTo>
                  <a:cubicBezTo>
                    <a:pt x="303710" y="47145"/>
                    <a:pt x="370121" y="72810"/>
                    <a:pt x="379910" y="76250"/>
                  </a:cubicBezTo>
                  <a:cubicBezTo>
                    <a:pt x="389700" y="79690"/>
                    <a:pt x="368533" y="68048"/>
                    <a:pt x="335460" y="60375"/>
                  </a:cubicBezTo>
                  <a:cubicBezTo>
                    <a:pt x="302387" y="52702"/>
                    <a:pt x="212958" y="37885"/>
                    <a:pt x="181473" y="30212"/>
                  </a:cubicBezTo>
                  <a:cubicBezTo>
                    <a:pt x="149988" y="22539"/>
                    <a:pt x="155544" y="19364"/>
                    <a:pt x="146548" y="14337"/>
                  </a:cubicBezTo>
                  <a:cubicBezTo>
                    <a:pt x="137552" y="9310"/>
                    <a:pt x="154750" y="1108"/>
                    <a:pt x="127498" y="50"/>
                  </a:cubicBezTo>
                  <a:cubicBezTo>
                    <a:pt x="100246" y="-1008"/>
                    <a:pt x="-8233" y="14866"/>
                    <a:pt x="498" y="17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D7B6EA15-56CA-471A-A27E-BCA6BA6E6F6F}"/>
                </a:ext>
              </a:extLst>
            </p:cNvPr>
            <p:cNvSpPr/>
            <p:nvPr/>
          </p:nvSpPr>
          <p:spPr>
            <a:xfrm>
              <a:off x="3239792" y="1541459"/>
              <a:ext cx="337684" cy="66869"/>
            </a:xfrm>
            <a:custGeom>
              <a:avLst/>
              <a:gdLst>
                <a:gd name="connsiteX0" fmla="*/ 333671 w 337684"/>
                <a:gd name="connsiteY0" fmla="*/ 66679 h 66869"/>
                <a:gd name="connsiteX1" fmla="*/ 179683 w 337684"/>
                <a:gd name="connsiteY1" fmla="*/ 19054 h 66869"/>
                <a:gd name="connsiteX2" fmla="*/ 166983 w 337684"/>
                <a:gd name="connsiteY2" fmla="*/ 4 h 66869"/>
                <a:gd name="connsiteX3" fmla="*/ 49508 w 337684"/>
                <a:gd name="connsiteY3" fmla="*/ 17466 h 66869"/>
                <a:gd name="connsiteX4" fmla="*/ 41571 w 337684"/>
                <a:gd name="connsiteY4" fmla="*/ 34929 h 66869"/>
                <a:gd name="connsiteX5" fmla="*/ 296 w 337684"/>
                <a:gd name="connsiteY5" fmla="*/ 52391 h 66869"/>
                <a:gd name="connsiteX6" fmla="*/ 65383 w 337684"/>
                <a:gd name="connsiteY6" fmla="*/ 28579 h 66869"/>
                <a:gd name="connsiteX7" fmla="*/ 136821 w 337684"/>
                <a:gd name="connsiteY7" fmla="*/ 15879 h 66869"/>
                <a:gd name="connsiteX8" fmla="*/ 195558 w 337684"/>
                <a:gd name="connsiteY8" fmla="*/ 20641 h 66869"/>
                <a:gd name="connsiteX9" fmla="*/ 230483 w 337684"/>
                <a:gd name="connsiteY9" fmla="*/ 20641 h 66869"/>
                <a:gd name="connsiteX10" fmla="*/ 287633 w 337684"/>
                <a:gd name="connsiteY10" fmla="*/ 34929 h 66869"/>
                <a:gd name="connsiteX11" fmla="*/ 333671 w 337684"/>
                <a:gd name="connsiteY11" fmla="*/ 66679 h 66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684" h="66869">
                  <a:moveTo>
                    <a:pt x="333671" y="66679"/>
                  </a:moveTo>
                  <a:cubicBezTo>
                    <a:pt x="315679" y="64033"/>
                    <a:pt x="207464" y="30166"/>
                    <a:pt x="179683" y="19054"/>
                  </a:cubicBezTo>
                  <a:cubicBezTo>
                    <a:pt x="151902" y="7942"/>
                    <a:pt x="188679" y="269"/>
                    <a:pt x="166983" y="4"/>
                  </a:cubicBezTo>
                  <a:cubicBezTo>
                    <a:pt x="145287" y="-261"/>
                    <a:pt x="70410" y="11645"/>
                    <a:pt x="49508" y="17466"/>
                  </a:cubicBezTo>
                  <a:cubicBezTo>
                    <a:pt x="28606" y="23287"/>
                    <a:pt x="49773" y="29108"/>
                    <a:pt x="41571" y="34929"/>
                  </a:cubicBezTo>
                  <a:cubicBezTo>
                    <a:pt x="33369" y="40750"/>
                    <a:pt x="-3673" y="53449"/>
                    <a:pt x="296" y="52391"/>
                  </a:cubicBezTo>
                  <a:cubicBezTo>
                    <a:pt x="4265" y="51333"/>
                    <a:pt x="42629" y="34664"/>
                    <a:pt x="65383" y="28579"/>
                  </a:cubicBezTo>
                  <a:cubicBezTo>
                    <a:pt x="88137" y="22494"/>
                    <a:pt x="115125" y="17202"/>
                    <a:pt x="136821" y="15879"/>
                  </a:cubicBezTo>
                  <a:cubicBezTo>
                    <a:pt x="158517" y="14556"/>
                    <a:pt x="179948" y="19847"/>
                    <a:pt x="195558" y="20641"/>
                  </a:cubicBezTo>
                  <a:cubicBezTo>
                    <a:pt x="211168" y="21435"/>
                    <a:pt x="215137" y="18260"/>
                    <a:pt x="230483" y="20641"/>
                  </a:cubicBezTo>
                  <a:cubicBezTo>
                    <a:pt x="245829" y="23022"/>
                    <a:pt x="270964" y="26198"/>
                    <a:pt x="287633" y="34929"/>
                  </a:cubicBezTo>
                  <a:cubicBezTo>
                    <a:pt x="304302" y="43660"/>
                    <a:pt x="351663" y="69325"/>
                    <a:pt x="333671" y="666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29025D4F-2CC5-4807-A993-6098AFA9BD07}"/>
                </a:ext>
              </a:extLst>
            </p:cNvPr>
            <p:cNvSpPr/>
            <p:nvPr/>
          </p:nvSpPr>
          <p:spPr>
            <a:xfrm>
              <a:off x="3516279" y="1571435"/>
              <a:ext cx="235338" cy="141809"/>
            </a:xfrm>
            <a:custGeom>
              <a:avLst/>
              <a:gdLst>
                <a:gd name="connsiteX0" fmla="*/ 34 w 235338"/>
                <a:gd name="connsiteY0" fmla="*/ 12890 h 141809"/>
                <a:gd name="connsiteX1" fmla="*/ 115921 w 235338"/>
                <a:gd name="connsiteY1" fmla="*/ 43053 h 141809"/>
                <a:gd name="connsiteX2" fmla="*/ 134971 w 235338"/>
                <a:gd name="connsiteY2" fmla="*/ 190 h 141809"/>
                <a:gd name="connsiteX3" fmla="*/ 174659 w 235338"/>
                <a:gd name="connsiteY3" fmla="*/ 63690 h 141809"/>
                <a:gd name="connsiteX4" fmla="*/ 234984 w 235338"/>
                <a:gd name="connsiteY4" fmla="*/ 141478 h 141809"/>
                <a:gd name="connsiteX5" fmla="*/ 196884 w 235338"/>
                <a:gd name="connsiteY5" fmla="*/ 89090 h 141809"/>
                <a:gd name="connsiteX6" fmla="*/ 141321 w 235338"/>
                <a:gd name="connsiteY6" fmla="*/ 25590 h 141809"/>
                <a:gd name="connsiteX7" fmla="*/ 128621 w 235338"/>
                <a:gd name="connsiteY7" fmla="*/ 54165 h 141809"/>
                <a:gd name="connsiteX8" fmla="*/ 34 w 235338"/>
                <a:gd name="connsiteY8" fmla="*/ 12890 h 141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338" h="141809">
                  <a:moveTo>
                    <a:pt x="34" y="12890"/>
                  </a:moveTo>
                  <a:cubicBezTo>
                    <a:pt x="-2083" y="11038"/>
                    <a:pt x="93432" y="45170"/>
                    <a:pt x="115921" y="43053"/>
                  </a:cubicBezTo>
                  <a:cubicBezTo>
                    <a:pt x="138411" y="40936"/>
                    <a:pt x="125181" y="-3249"/>
                    <a:pt x="134971" y="190"/>
                  </a:cubicBezTo>
                  <a:cubicBezTo>
                    <a:pt x="144761" y="3629"/>
                    <a:pt x="157990" y="40142"/>
                    <a:pt x="174659" y="63690"/>
                  </a:cubicBezTo>
                  <a:cubicBezTo>
                    <a:pt x="191328" y="87238"/>
                    <a:pt x="231280" y="137245"/>
                    <a:pt x="234984" y="141478"/>
                  </a:cubicBezTo>
                  <a:cubicBezTo>
                    <a:pt x="238688" y="145711"/>
                    <a:pt x="212494" y="108405"/>
                    <a:pt x="196884" y="89090"/>
                  </a:cubicBezTo>
                  <a:cubicBezTo>
                    <a:pt x="181274" y="69775"/>
                    <a:pt x="152698" y="31411"/>
                    <a:pt x="141321" y="25590"/>
                  </a:cubicBezTo>
                  <a:cubicBezTo>
                    <a:pt x="129944" y="19769"/>
                    <a:pt x="151904" y="56282"/>
                    <a:pt x="128621" y="54165"/>
                  </a:cubicBezTo>
                  <a:cubicBezTo>
                    <a:pt x="105338" y="52048"/>
                    <a:pt x="2151" y="14742"/>
                    <a:pt x="34" y="128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8E04C32F-6D84-471D-8DE9-B3638605FE59}"/>
                </a:ext>
              </a:extLst>
            </p:cNvPr>
            <p:cNvSpPr/>
            <p:nvPr/>
          </p:nvSpPr>
          <p:spPr>
            <a:xfrm>
              <a:off x="3545441" y="1630150"/>
              <a:ext cx="199796" cy="98639"/>
            </a:xfrm>
            <a:custGeom>
              <a:avLst/>
              <a:gdLst>
                <a:gd name="connsiteX0" fmla="*/ 199472 w 199796"/>
                <a:gd name="connsiteY0" fmla="*/ 98638 h 98639"/>
                <a:gd name="connsiteX1" fmla="*/ 116922 w 199796"/>
                <a:gd name="connsiteY1" fmla="*/ 35138 h 98639"/>
                <a:gd name="connsiteX2" fmla="*/ 1034 w 199796"/>
                <a:gd name="connsiteY2" fmla="*/ 213 h 98639"/>
                <a:gd name="connsiteX3" fmla="*/ 61359 w 199796"/>
                <a:gd name="connsiteY3" fmla="*/ 20850 h 98639"/>
                <a:gd name="connsiteX4" fmla="*/ 85172 w 199796"/>
                <a:gd name="connsiteY4" fmla="*/ 28788 h 98639"/>
                <a:gd name="connsiteX5" fmla="*/ 35959 w 199796"/>
                <a:gd name="connsiteY5" fmla="*/ 33550 h 98639"/>
                <a:gd name="connsiteX6" fmla="*/ 86759 w 199796"/>
                <a:gd name="connsiteY6" fmla="*/ 36725 h 98639"/>
                <a:gd name="connsiteX7" fmla="*/ 199472 w 199796"/>
                <a:gd name="connsiteY7" fmla="*/ 98638 h 9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796" h="98639">
                  <a:moveTo>
                    <a:pt x="199472" y="98638"/>
                  </a:moveTo>
                  <a:cubicBezTo>
                    <a:pt x="204499" y="98374"/>
                    <a:pt x="149995" y="51542"/>
                    <a:pt x="116922" y="35138"/>
                  </a:cubicBezTo>
                  <a:cubicBezTo>
                    <a:pt x="83849" y="18734"/>
                    <a:pt x="10294" y="2594"/>
                    <a:pt x="1034" y="213"/>
                  </a:cubicBezTo>
                  <a:cubicBezTo>
                    <a:pt x="-8226" y="-2168"/>
                    <a:pt x="47336" y="16087"/>
                    <a:pt x="61359" y="20850"/>
                  </a:cubicBezTo>
                  <a:cubicBezTo>
                    <a:pt x="75382" y="25613"/>
                    <a:pt x="89405" y="26671"/>
                    <a:pt x="85172" y="28788"/>
                  </a:cubicBezTo>
                  <a:cubicBezTo>
                    <a:pt x="80939" y="30905"/>
                    <a:pt x="35695" y="32227"/>
                    <a:pt x="35959" y="33550"/>
                  </a:cubicBezTo>
                  <a:cubicBezTo>
                    <a:pt x="36223" y="34873"/>
                    <a:pt x="63476" y="26142"/>
                    <a:pt x="86759" y="36725"/>
                  </a:cubicBezTo>
                  <a:cubicBezTo>
                    <a:pt x="110042" y="47308"/>
                    <a:pt x="194445" y="98902"/>
                    <a:pt x="199472" y="986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D50581B9-0A8A-45C7-A223-AB0B2E821E8D}"/>
                </a:ext>
              </a:extLst>
            </p:cNvPr>
            <p:cNvSpPr/>
            <p:nvPr/>
          </p:nvSpPr>
          <p:spPr>
            <a:xfrm>
              <a:off x="4028436" y="1625032"/>
              <a:ext cx="220762" cy="63425"/>
            </a:xfrm>
            <a:custGeom>
              <a:avLst/>
              <a:gdLst>
                <a:gd name="connsiteX0" fmla="*/ 639 w 220762"/>
                <a:gd name="connsiteY0" fmla="*/ 62481 h 63425"/>
                <a:gd name="connsiteX1" fmla="*/ 151452 w 220762"/>
                <a:gd name="connsiteY1" fmla="*/ 2156 h 63425"/>
                <a:gd name="connsiteX2" fmla="*/ 219714 w 220762"/>
                <a:gd name="connsiteY2" fmla="*/ 13268 h 63425"/>
                <a:gd name="connsiteX3" fmla="*/ 187964 w 220762"/>
                <a:gd name="connsiteY3" fmla="*/ 11681 h 63425"/>
                <a:gd name="connsiteX4" fmla="*/ 122877 w 220762"/>
                <a:gd name="connsiteY4" fmla="*/ 24381 h 63425"/>
                <a:gd name="connsiteX5" fmla="*/ 97477 w 220762"/>
                <a:gd name="connsiteY5" fmla="*/ 38668 h 63425"/>
                <a:gd name="connsiteX6" fmla="*/ 639 w 220762"/>
                <a:gd name="connsiteY6" fmla="*/ 62481 h 6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0762" h="63425">
                  <a:moveTo>
                    <a:pt x="639" y="62481"/>
                  </a:moveTo>
                  <a:cubicBezTo>
                    <a:pt x="9635" y="56396"/>
                    <a:pt x="114940" y="10358"/>
                    <a:pt x="151452" y="2156"/>
                  </a:cubicBezTo>
                  <a:cubicBezTo>
                    <a:pt x="187964" y="-6046"/>
                    <a:pt x="213629" y="11681"/>
                    <a:pt x="219714" y="13268"/>
                  </a:cubicBezTo>
                  <a:cubicBezTo>
                    <a:pt x="225799" y="14855"/>
                    <a:pt x="204103" y="9829"/>
                    <a:pt x="187964" y="11681"/>
                  </a:cubicBezTo>
                  <a:cubicBezTo>
                    <a:pt x="171825" y="13533"/>
                    <a:pt x="137958" y="19883"/>
                    <a:pt x="122877" y="24381"/>
                  </a:cubicBezTo>
                  <a:cubicBezTo>
                    <a:pt x="107796" y="28879"/>
                    <a:pt x="114675" y="33905"/>
                    <a:pt x="97477" y="38668"/>
                  </a:cubicBezTo>
                  <a:cubicBezTo>
                    <a:pt x="80279" y="43430"/>
                    <a:pt x="-8357" y="68566"/>
                    <a:pt x="639" y="62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DD796E37-01E5-474B-BDEE-224EDC5D3A4B}"/>
                </a:ext>
              </a:extLst>
            </p:cNvPr>
            <p:cNvSpPr/>
            <p:nvPr/>
          </p:nvSpPr>
          <p:spPr>
            <a:xfrm>
              <a:off x="4009638" y="1546182"/>
              <a:ext cx="221059" cy="136573"/>
            </a:xfrm>
            <a:custGeom>
              <a:avLst/>
              <a:gdLst>
                <a:gd name="connsiteX0" fmla="*/ 221050 w 221059"/>
                <a:gd name="connsiteY0" fmla="*/ 43 h 136573"/>
                <a:gd name="connsiteX1" fmla="*/ 135325 w 221059"/>
                <a:gd name="connsiteY1" fmla="*/ 47668 h 136573"/>
                <a:gd name="connsiteX2" fmla="*/ 28962 w 221059"/>
                <a:gd name="connsiteY2" fmla="*/ 66718 h 136573"/>
                <a:gd name="connsiteX3" fmla="*/ 387 w 221059"/>
                <a:gd name="connsiteY3" fmla="*/ 107993 h 136573"/>
                <a:gd name="connsiteX4" fmla="*/ 13087 w 221059"/>
                <a:gd name="connsiteY4" fmla="*/ 122281 h 136573"/>
                <a:gd name="connsiteX5" fmla="*/ 22612 w 221059"/>
                <a:gd name="connsiteY5" fmla="*/ 136568 h 136573"/>
                <a:gd name="connsiteX6" fmla="*/ 11500 w 221059"/>
                <a:gd name="connsiteY6" fmla="*/ 120693 h 136573"/>
                <a:gd name="connsiteX7" fmla="*/ 27375 w 221059"/>
                <a:gd name="connsiteY7" fmla="*/ 81006 h 136573"/>
                <a:gd name="connsiteX8" fmla="*/ 140087 w 221059"/>
                <a:gd name="connsiteY8" fmla="*/ 39731 h 136573"/>
                <a:gd name="connsiteX9" fmla="*/ 221050 w 221059"/>
                <a:gd name="connsiteY9" fmla="*/ 43 h 136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059" h="136573">
                  <a:moveTo>
                    <a:pt x="221050" y="43"/>
                  </a:moveTo>
                  <a:cubicBezTo>
                    <a:pt x="220256" y="1366"/>
                    <a:pt x="167340" y="36556"/>
                    <a:pt x="135325" y="47668"/>
                  </a:cubicBezTo>
                  <a:cubicBezTo>
                    <a:pt x="103310" y="58780"/>
                    <a:pt x="51452" y="56664"/>
                    <a:pt x="28962" y="66718"/>
                  </a:cubicBezTo>
                  <a:cubicBezTo>
                    <a:pt x="6472" y="76772"/>
                    <a:pt x="3033" y="98733"/>
                    <a:pt x="387" y="107993"/>
                  </a:cubicBezTo>
                  <a:cubicBezTo>
                    <a:pt x="-2259" y="117254"/>
                    <a:pt x="9383" y="117519"/>
                    <a:pt x="13087" y="122281"/>
                  </a:cubicBezTo>
                  <a:cubicBezTo>
                    <a:pt x="16791" y="127043"/>
                    <a:pt x="22876" y="136833"/>
                    <a:pt x="22612" y="136568"/>
                  </a:cubicBezTo>
                  <a:cubicBezTo>
                    <a:pt x="22348" y="136303"/>
                    <a:pt x="10706" y="129953"/>
                    <a:pt x="11500" y="120693"/>
                  </a:cubicBezTo>
                  <a:cubicBezTo>
                    <a:pt x="12294" y="111433"/>
                    <a:pt x="5944" y="94500"/>
                    <a:pt x="27375" y="81006"/>
                  </a:cubicBezTo>
                  <a:cubicBezTo>
                    <a:pt x="48806" y="67512"/>
                    <a:pt x="140087" y="39731"/>
                    <a:pt x="140087" y="39731"/>
                  </a:cubicBezTo>
                  <a:cubicBezTo>
                    <a:pt x="170249" y="28089"/>
                    <a:pt x="221844" y="-1280"/>
                    <a:pt x="221050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4D090E8A-86F3-4FA3-8223-2338ACFC4886}"/>
                </a:ext>
              </a:extLst>
            </p:cNvPr>
            <p:cNvSpPr/>
            <p:nvPr/>
          </p:nvSpPr>
          <p:spPr>
            <a:xfrm>
              <a:off x="4211830" y="1571091"/>
              <a:ext cx="299482" cy="45606"/>
            </a:xfrm>
            <a:custGeom>
              <a:avLst/>
              <a:gdLst>
                <a:gd name="connsiteX0" fmla="*/ 1395 w 299482"/>
                <a:gd name="connsiteY0" fmla="*/ 43397 h 45606"/>
                <a:gd name="connsiteX1" fmla="*/ 77595 w 299482"/>
                <a:gd name="connsiteY1" fmla="*/ 37047 h 45606"/>
                <a:gd name="connsiteX2" fmla="*/ 160145 w 299482"/>
                <a:gd name="connsiteY2" fmla="*/ 16409 h 45606"/>
                <a:gd name="connsiteX3" fmla="*/ 204595 w 299482"/>
                <a:gd name="connsiteY3" fmla="*/ 5297 h 45606"/>
                <a:gd name="connsiteX4" fmla="*/ 298258 w 299482"/>
                <a:gd name="connsiteY4" fmla="*/ 17997 h 45606"/>
                <a:gd name="connsiteX5" fmla="*/ 250633 w 299482"/>
                <a:gd name="connsiteY5" fmla="*/ 16409 h 45606"/>
                <a:gd name="connsiteX6" fmla="*/ 145858 w 299482"/>
                <a:gd name="connsiteY6" fmla="*/ 534 h 45606"/>
                <a:gd name="connsiteX7" fmla="*/ 1395 w 299482"/>
                <a:gd name="connsiteY7" fmla="*/ 43397 h 4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9482" h="45606">
                  <a:moveTo>
                    <a:pt x="1395" y="43397"/>
                  </a:moveTo>
                  <a:cubicBezTo>
                    <a:pt x="-9982" y="49482"/>
                    <a:pt x="51137" y="41545"/>
                    <a:pt x="77595" y="37047"/>
                  </a:cubicBezTo>
                  <a:cubicBezTo>
                    <a:pt x="104053" y="32549"/>
                    <a:pt x="138979" y="21701"/>
                    <a:pt x="160145" y="16409"/>
                  </a:cubicBezTo>
                  <a:cubicBezTo>
                    <a:pt x="181311" y="11117"/>
                    <a:pt x="181576" y="5032"/>
                    <a:pt x="204595" y="5297"/>
                  </a:cubicBezTo>
                  <a:cubicBezTo>
                    <a:pt x="227614" y="5562"/>
                    <a:pt x="290585" y="16145"/>
                    <a:pt x="298258" y="17997"/>
                  </a:cubicBezTo>
                  <a:cubicBezTo>
                    <a:pt x="305931" y="19849"/>
                    <a:pt x="276033" y="19319"/>
                    <a:pt x="250633" y="16409"/>
                  </a:cubicBezTo>
                  <a:cubicBezTo>
                    <a:pt x="225233" y="13498"/>
                    <a:pt x="185810" y="-3170"/>
                    <a:pt x="145858" y="534"/>
                  </a:cubicBezTo>
                  <a:cubicBezTo>
                    <a:pt x="105906" y="4238"/>
                    <a:pt x="12772" y="37312"/>
                    <a:pt x="1395" y="43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B4580CF6-33EA-47F2-939A-17F8255FA263}"/>
                </a:ext>
              </a:extLst>
            </p:cNvPr>
            <p:cNvSpPr/>
            <p:nvPr/>
          </p:nvSpPr>
          <p:spPr>
            <a:xfrm>
              <a:off x="4219516" y="1516085"/>
              <a:ext cx="279670" cy="69827"/>
            </a:xfrm>
            <a:custGeom>
              <a:avLst/>
              <a:gdLst>
                <a:gd name="connsiteX0" fmla="*/ 59 w 279670"/>
                <a:gd name="connsiteY0" fmla="*/ 44428 h 69827"/>
                <a:gd name="connsiteX1" fmla="*/ 95309 w 279670"/>
                <a:gd name="connsiteY1" fmla="*/ 22203 h 69827"/>
                <a:gd name="connsiteX2" fmla="*/ 168334 w 279670"/>
                <a:gd name="connsiteY2" fmla="*/ 1565 h 69827"/>
                <a:gd name="connsiteX3" fmla="*/ 273109 w 279670"/>
                <a:gd name="connsiteY3" fmla="*/ 66653 h 69827"/>
                <a:gd name="connsiteX4" fmla="*/ 257234 w 279670"/>
                <a:gd name="connsiteY4" fmla="*/ 55540 h 69827"/>
                <a:gd name="connsiteX5" fmla="*/ 163572 w 279670"/>
                <a:gd name="connsiteY5" fmla="*/ 19028 h 69827"/>
                <a:gd name="connsiteX6" fmla="*/ 109597 w 279670"/>
                <a:gd name="connsiteY6" fmla="*/ 20615 h 69827"/>
                <a:gd name="connsiteX7" fmla="*/ 59 w 279670"/>
                <a:gd name="connsiteY7" fmla="*/ 44428 h 6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670" h="69827">
                  <a:moveTo>
                    <a:pt x="59" y="44428"/>
                  </a:moveTo>
                  <a:cubicBezTo>
                    <a:pt x="-2322" y="44693"/>
                    <a:pt x="67263" y="29347"/>
                    <a:pt x="95309" y="22203"/>
                  </a:cubicBezTo>
                  <a:cubicBezTo>
                    <a:pt x="123355" y="15059"/>
                    <a:pt x="138701" y="-5843"/>
                    <a:pt x="168334" y="1565"/>
                  </a:cubicBezTo>
                  <a:cubicBezTo>
                    <a:pt x="197967" y="8973"/>
                    <a:pt x="258292" y="57657"/>
                    <a:pt x="273109" y="66653"/>
                  </a:cubicBezTo>
                  <a:cubicBezTo>
                    <a:pt x="287926" y="75649"/>
                    <a:pt x="275490" y="63477"/>
                    <a:pt x="257234" y="55540"/>
                  </a:cubicBezTo>
                  <a:cubicBezTo>
                    <a:pt x="238978" y="47603"/>
                    <a:pt x="188178" y="24849"/>
                    <a:pt x="163572" y="19028"/>
                  </a:cubicBezTo>
                  <a:cubicBezTo>
                    <a:pt x="138966" y="13207"/>
                    <a:pt x="134468" y="17705"/>
                    <a:pt x="109597" y="20615"/>
                  </a:cubicBezTo>
                  <a:cubicBezTo>
                    <a:pt x="84726" y="23525"/>
                    <a:pt x="2440" y="44163"/>
                    <a:pt x="59" y="444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C42520A9-CC6F-4D23-8A92-8AA2D3E5AE73}"/>
                </a:ext>
              </a:extLst>
            </p:cNvPr>
            <p:cNvSpPr/>
            <p:nvPr/>
          </p:nvSpPr>
          <p:spPr>
            <a:xfrm>
              <a:off x="4195541" y="1521559"/>
              <a:ext cx="155469" cy="53253"/>
            </a:xfrm>
            <a:custGeom>
              <a:avLst/>
              <a:gdLst>
                <a:gd name="connsiteX0" fmla="*/ 222 w 155469"/>
                <a:gd name="connsiteY0" fmla="*/ 53241 h 53253"/>
                <a:gd name="connsiteX1" fmla="*/ 149447 w 155469"/>
                <a:gd name="connsiteY1" fmla="*/ 8791 h 53253"/>
                <a:gd name="connsiteX2" fmla="*/ 116109 w 155469"/>
                <a:gd name="connsiteY2" fmla="*/ 4029 h 53253"/>
                <a:gd name="connsiteX3" fmla="*/ 222 w 155469"/>
                <a:gd name="connsiteY3" fmla="*/ 53241 h 53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469" h="53253">
                  <a:moveTo>
                    <a:pt x="222" y="53241"/>
                  </a:moveTo>
                  <a:cubicBezTo>
                    <a:pt x="5778" y="54035"/>
                    <a:pt x="130133" y="16993"/>
                    <a:pt x="149447" y="8791"/>
                  </a:cubicBezTo>
                  <a:cubicBezTo>
                    <a:pt x="168761" y="589"/>
                    <a:pt x="137276" y="-3644"/>
                    <a:pt x="116109" y="4029"/>
                  </a:cubicBezTo>
                  <a:cubicBezTo>
                    <a:pt x="94942" y="11702"/>
                    <a:pt x="-5334" y="52447"/>
                    <a:pt x="222" y="532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B76E85A6-4CC7-418F-9CED-EDCAD8E8BE7C}"/>
                </a:ext>
              </a:extLst>
            </p:cNvPr>
            <p:cNvSpPr/>
            <p:nvPr/>
          </p:nvSpPr>
          <p:spPr>
            <a:xfrm>
              <a:off x="3685726" y="1937210"/>
              <a:ext cx="115417" cy="384582"/>
            </a:xfrm>
            <a:custGeom>
              <a:avLst/>
              <a:gdLst>
                <a:gd name="connsiteX0" fmla="*/ 114749 w 115417"/>
                <a:gd name="connsiteY0" fmla="*/ 1128 h 384582"/>
                <a:gd name="connsiteX1" fmla="*/ 81412 w 115417"/>
                <a:gd name="connsiteY1" fmla="*/ 121778 h 384582"/>
                <a:gd name="connsiteX2" fmla="*/ 48074 w 115417"/>
                <a:gd name="connsiteY2" fmla="*/ 163053 h 384582"/>
                <a:gd name="connsiteX3" fmla="*/ 46487 w 115417"/>
                <a:gd name="connsiteY3" fmla="*/ 224965 h 384582"/>
                <a:gd name="connsiteX4" fmla="*/ 449 w 115417"/>
                <a:gd name="connsiteY4" fmla="*/ 299578 h 384582"/>
                <a:gd name="connsiteX5" fmla="*/ 22674 w 115417"/>
                <a:gd name="connsiteY5" fmla="*/ 383715 h 384582"/>
                <a:gd name="connsiteX6" fmla="*/ 16324 w 115417"/>
                <a:gd name="connsiteY6" fmla="*/ 339265 h 384582"/>
                <a:gd name="connsiteX7" fmla="*/ 16324 w 115417"/>
                <a:gd name="connsiteY7" fmla="*/ 274178 h 384582"/>
                <a:gd name="connsiteX8" fmla="*/ 49662 w 115417"/>
                <a:gd name="connsiteY8" fmla="*/ 201153 h 384582"/>
                <a:gd name="connsiteX9" fmla="*/ 114749 w 115417"/>
                <a:gd name="connsiteY9" fmla="*/ 1128 h 38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417" h="384582">
                  <a:moveTo>
                    <a:pt x="114749" y="1128"/>
                  </a:moveTo>
                  <a:cubicBezTo>
                    <a:pt x="120041" y="-12101"/>
                    <a:pt x="92524" y="94791"/>
                    <a:pt x="81412" y="121778"/>
                  </a:cubicBezTo>
                  <a:cubicBezTo>
                    <a:pt x="70300" y="148765"/>
                    <a:pt x="53895" y="145855"/>
                    <a:pt x="48074" y="163053"/>
                  </a:cubicBezTo>
                  <a:cubicBezTo>
                    <a:pt x="42253" y="180251"/>
                    <a:pt x="54424" y="202211"/>
                    <a:pt x="46487" y="224965"/>
                  </a:cubicBezTo>
                  <a:cubicBezTo>
                    <a:pt x="38549" y="247719"/>
                    <a:pt x="4418" y="273120"/>
                    <a:pt x="449" y="299578"/>
                  </a:cubicBezTo>
                  <a:cubicBezTo>
                    <a:pt x="-3520" y="326036"/>
                    <a:pt x="20028" y="377101"/>
                    <a:pt x="22674" y="383715"/>
                  </a:cubicBezTo>
                  <a:cubicBezTo>
                    <a:pt x="25320" y="390330"/>
                    <a:pt x="17382" y="357521"/>
                    <a:pt x="16324" y="339265"/>
                  </a:cubicBezTo>
                  <a:cubicBezTo>
                    <a:pt x="15266" y="321009"/>
                    <a:pt x="10768" y="297197"/>
                    <a:pt x="16324" y="274178"/>
                  </a:cubicBezTo>
                  <a:cubicBezTo>
                    <a:pt x="21880" y="251159"/>
                    <a:pt x="33787" y="239518"/>
                    <a:pt x="49662" y="201153"/>
                  </a:cubicBezTo>
                  <a:cubicBezTo>
                    <a:pt x="65537" y="162788"/>
                    <a:pt x="109457" y="14357"/>
                    <a:pt x="114749" y="1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ECAB8D40-152A-459C-957F-BB1B129007A5}"/>
                </a:ext>
              </a:extLst>
            </p:cNvPr>
            <p:cNvSpPr/>
            <p:nvPr/>
          </p:nvSpPr>
          <p:spPr>
            <a:xfrm>
              <a:off x="3777677" y="1963633"/>
              <a:ext cx="78759" cy="328958"/>
            </a:xfrm>
            <a:custGeom>
              <a:avLst/>
              <a:gdLst>
                <a:gd name="connsiteX0" fmla="*/ 60898 w 78759"/>
                <a:gd name="connsiteY0" fmla="*/ 105 h 328958"/>
                <a:gd name="connsiteX1" fmla="*/ 35498 w 78759"/>
                <a:gd name="connsiteY1" fmla="*/ 115992 h 328958"/>
                <a:gd name="connsiteX2" fmla="*/ 573 w 78759"/>
                <a:gd name="connsiteY2" fmla="*/ 150917 h 328958"/>
                <a:gd name="connsiteX3" fmla="*/ 14861 w 78759"/>
                <a:gd name="connsiteY3" fmla="*/ 136630 h 328958"/>
                <a:gd name="connsiteX4" fmla="*/ 29148 w 78759"/>
                <a:gd name="connsiteY4" fmla="*/ 262042 h 328958"/>
                <a:gd name="connsiteX5" fmla="*/ 52961 w 78759"/>
                <a:gd name="connsiteY5" fmla="*/ 303317 h 328958"/>
                <a:gd name="connsiteX6" fmla="*/ 78361 w 78759"/>
                <a:gd name="connsiteY6" fmla="*/ 328717 h 328958"/>
                <a:gd name="connsiteX7" fmla="*/ 65661 w 78759"/>
                <a:gd name="connsiteY7" fmla="*/ 312842 h 328958"/>
                <a:gd name="connsiteX8" fmla="*/ 29148 w 78759"/>
                <a:gd name="connsiteY8" fmla="*/ 262042 h 328958"/>
                <a:gd name="connsiteX9" fmla="*/ 33911 w 78759"/>
                <a:gd name="connsiteY9" fmla="*/ 138217 h 328958"/>
                <a:gd name="connsiteX10" fmla="*/ 60898 w 78759"/>
                <a:gd name="connsiteY10" fmla="*/ 105 h 3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759" h="328958">
                  <a:moveTo>
                    <a:pt x="60898" y="105"/>
                  </a:moveTo>
                  <a:cubicBezTo>
                    <a:pt x="61162" y="-3599"/>
                    <a:pt x="45552" y="90857"/>
                    <a:pt x="35498" y="115992"/>
                  </a:cubicBezTo>
                  <a:cubicBezTo>
                    <a:pt x="25444" y="141127"/>
                    <a:pt x="573" y="150917"/>
                    <a:pt x="573" y="150917"/>
                  </a:cubicBezTo>
                  <a:cubicBezTo>
                    <a:pt x="-2866" y="154357"/>
                    <a:pt x="10098" y="118109"/>
                    <a:pt x="14861" y="136630"/>
                  </a:cubicBezTo>
                  <a:cubicBezTo>
                    <a:pt x="19624" y="155151"/>
                    <a:pt x="22798" y="234261"/>
                    <a:pt x="29148" y="262042"/>
                  </a:cubicBezTo>
                  <a:cubicBezTo>
                    <a:pt x="35498" y="289823"/>
                    <a:pt x="44759" y="292205"/>
                    <a:pt x="52961" y="303317"/>
                  </a:cubicBezTo>
                  <a:cubicBezTo>
                    <a:pt x="61163" y="314430"/>
                    <a:pt x="76244" y="327129"/>
                    <a:pt x="78361" y="328717"/>
                  </a:cubicBezTo>
                  <a:cubicBezTo>
                    <a:pt x="80478" y="330305"/>
                    <a:pt x="73863" y="323955"/>
                    <a:pt x="65661" y="312842"/>
                  </a:cubicBezTo>
                  <a:cubicBezTo>
                    <a:pt x="57459" y="301730"/>
                    <a:pt x="34440" y="291146"/>
                    <a:pt x="29148" y="262042"/>
                  </a:cubicBezTo>
                  <a:cubicBezTo>
                    <a:pt x="23856" y="232938"/>
                    <a:pt x="28355" y="178963"/>
                    <a:pt x="33911" y="138217"/>
                  </a:cubicBezTo>
                  <a:cubicBezTo>
                    <a:pt x="39467" y="97471"/>
                    <a:pt x="60634" y="3809"/>
                    <a:pt x="60898" y="1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F7A99BF3-B85B-41C7-859D-D9B7ACEBBAEE}"/>
                </a:ext>
              </a:extLst>
            </p:cNvPr>
            <p:cNvSpPr/>
            <p:nvPr/>
          </p:nvSpPr>
          <p:spPr>
            <a:xfrm>
              <a:off x="3860312" y="1950371"/>
              <a:ext cx="56320" cy="326927"/>
            </a:xfrm>
            <a:custGeom>
              <a:avLst/>
              <a:gdLst>
                <a:gd name="connsiteX0" fmla="*/ 488 w 56320"/>
                <a:gd name="connsiteY0" fmla="*/ 667 h 326927"/>
                <a:gd name="connsiteX1" fmla="*/ 30651 w 56320"/>
                <a:gd name="connsiteY1" fmla="*/ 146717 h 326927"/>
                <a:gd name="connsiteX2" fmla="*/ 49701 w 56320"/>
                <a:gd name="connsiteY2" fmla="*/ 243554 h 326927"/>
                <a:gd name="connsiteX3" fmla="*/ 38588 w 56320"/>
                <a:gd name="connsiteY3" fmla="*/ 267367 h 326927"/>
                <a:gd name="connsiteX4" fmla="*/ 8426 w 56320"/>
                <a:gd name="connsiteY4" fmla="*/ 326104 h 326927"/>
                <a:gd name="connsiteX5" fmla="*/ 27476 w 56320"/>
                <a:gd name="connsiteY5" fmla="*/ 297529 h 326927"/>
                <a:gd name="connsiteX6" fmla="*/ 56051 w 56320"/>
                <a:gd name="connsiteY6" fmla="*/ 238792 h 326927"/>
                <a:gd name="connsiteX7" fmla="*/ 40176 w 56320"/>
                <a:gd name="connsiteY7" fmla="*/ 167354 h 326927"/>
                <a:gd name="connsiteX8" fmla="*/ 13188 w 56320"/>
                <a:gd name="connsiteY8" fmla="*/ 94329 h 326927"/>
                <a:gd name="connsiteX9" fmla="*/ 488 w 56320"/>
                <a:gd name="connsiteY9" fmla="*/ 667 h 32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320" h="326927">
                  <a:moveTo>
                    <a:pt x="488" y="667"/>
                  </a:moveTo>
                  <a:cubicBezTo>
                    <a:pt x="3399" y="9398"/>
                    <a:pt x="22449" y="106236"/>
                    <a:pt x="30651" y="146717"/>
                  </a:cubicBezTo>
                  <a:cubicBezTo>
                    <a:pt x="38853" y="187198"/>
                    <a:pt x="48378" y="223446"/>
                    <a:pt x="49701" y="243554"/>
                  </a:cubicBezTo>
                  <a:cubicBezTo>
                    <a:pt x="51024" y="263662"/>
                    <a:pt x="45467" y="253609"/>
                    <a:pt x="38588" y="267367"/>
                  </a:cubicBezTo>
                  <a:cubicBezTo>
                    <a:pt x="31709" y="281125"/>
                    <a:pt x="10278" y="321077"/>
                    <a:pt x="8426" y="326104"/>
                  </a:cubicBezTo>
                  <a:cubicBezTo>
                    <a:pt x="6574" y="331131"/>
                    <a:pt x="19538" y="312081"/>
                    <a:pt x="27476" y="297529"/>
                  </a:cubicBezTo>
                  <a:cubicBezTo>
                    <a:pt x="35414" y="282977"/>
                    <a:pt x="53934" y="260488"/>
                    <a:pt x="56051" y="238792"/>
                  </a:cubicBezTo>
                  <a:cubicBezTo>
                    <a:pt x="58168" y="217096"/>
                    <a:pt x="47320" y="191431"/>
                    <a:pt x="40176" y="167354"/>
                  </a:cubicBezTo>
                  <a:cubicBezTo>
                    <a:pt x="33032" y="143277"/>
                    <a:pt x="17951" y="117348"/>
                    <a:pt x="13188" y="94329"/>
                  </a:cubicBezTo>
                  <a:cubicBezTo>
                    <a:pt x="8426" y="71310"/>
                    <a:pt x="-2423" y="-8064"/>
                    <a:pt x="488" y="6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0AC47011-D88F-4A2F-B6EF-942469350293}"/>
                </a:ext>
              </a:extLst>
            </p:cNvPr>
            <p:cNvSpPr/>
            <p:nvPr/>
          </p:nvSpPr>
          <p:spPr>
            <a:xfrm>
              <a:off x="3746254" y="2236021"/>
              <a:ext cx="98457" cy="74559"/>
            </a:xfrm>
            <a:custGeom>
              <a:avLst/>
              <a:gdLst>
                <a:gd name="connsiteX0" fmla="*/ 246 w 98457"/>
                <a:gd name="connsiteY0" fmla="*/ 767 h 74559"/>
                <a:gd name="connsiteX1" fmla="*/ 95496 w 98457"/>
                <a:gd name="connsiteY1" fmla="*/ 73792 h 74559"/>
                <a:gd name="connsiteX2" fmla="*/ 68509 w 98457"/>
                <a:gd name="connsiteY2" fmla="*/ 37279 h 74559"/>
                <a:gd name="connsiteX3" fmla="*/ 246 w 98457"/>
                <a:gd name="connsiteY3" fmla="*/ 767 h 74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457" h="74559">
                  <a:moveTo>
                    <a:pt x="246" y="767"/>
                  </a:moveTo>
                  <a:cubicBezTo>
                    <a:pt x="4744" y="6852"/>
                    <a:pt x="84119" y="67707"/>
                    <a:pt x="95496" y="73792"/>
                  </a:cubicBezTo>
                  <a:cubicBezTo>
                    <a:pt x="106873" y="79877"/>
                    <a:pt x="82796" y="48127"/>
                    <a:pt x="68509" y="37279"/>
                  </a:cubicBezTo>
                  <a:cubicBezTo>
                    <a:pt x="54222" y="26431"/>
                    <a:pt x="-4252" y="-5318"/>
                    <a:pt x="246" y="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A92B416F-FBBF-4B09-B244-20C378DFEB2E}"/>
                </a:ext>
              </a:extLst>
            </p:cNvPr>
            <p:cNvSpPr/>
            <p:nvPr/>
          </p:nvSpPr>
          <p:spPr>
            <a:xfrm>
              <a:off x="3888909" y="1941341"/>
              <a:ext cx="84676" cy="170673"/>
            </a:xfrm>
            <a:custGeom>
              <a:avLst/>
              <a:gdLst>
                <a:gd name="connsiteX0" fmla="*/ 466 w 84676"/>
                <a:gd name="connsiteY0" fmla="*/ 172 h 170673"/>
                <a:gd name="connsiteX1" fmla="*/ 67141 w 84676"/>
                <a:gd name="connsiteY1" fmla="*/ 141459 h 170673"/>
                <a:gd name="connsiteX2" fmla="*/ 84604 w 84676"/>
                <a:gd name="connsiteY2" fmla="*/ 170034 h 170673"/>
                <a:gd name="connsiteX3" fmla="*/ 71904 w 84676"/>
                <a:gd name="connsiteY3" fmla="*/ 157334 h 170673"/>
                <a:gd name="connsiteX4" fmla="*/ 38566 w 84676"/>
                <a:gd name="connsiteY4" fmla="*/ 112884 h 170673"/>
                <a:gd name="connsiteX5" fmla="*/ 466 w 84676"/>
                <a:gd name="connsiteY5" fmla="*/ 172 h 170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676" h="170673">
                  <a:moveTo>
                    <a:pt x="466" y="172"/>
                  </a:moveTo>
                  <a:cubicBezTo>
                    <a:pt x="5228" y="4934"/>
                    <a:pt x="53118" y="113149"/>
                    <a:pt x="67141" y="141459"/>
                  </a:cubicBezTo>
                  <a:cubicBezTo>
                    <a:pt x="81164" y="169769"/>
                    <a:pt x="83810" y="167388"/>
                    <a:pt x="84604" y="170034"/>
                  </a:cubicBezTo>
                  <a:cubicBezTo>
                    <a:pt x="85398" y="172680"/>
                    <a:pt x="79577" y="166859"/>
                    <a:pt x="71904" y="157334"/>
                  </a:cubicBezTo>
                  <a:cubicBezTo>
                    <a:pt x="64231" y="147809"/>
                    <a:pt x="48356" y="135374"/>
                    <a:pt x="38566" y="112884"/>
                  </a:cubicBezTo>
                  <a:cubicBezTo>
                    <a:pt x="28776" y="90395"/>
                    <a:pt x="-4296" y="-4590"/>
                    <a:pt x="466" y="1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7972729C-0E87-4559-9EC6-CFFDE1DCA4C7}"/>
                </a:ext>
              </a:extLst>
            </p:cNvPr>
            <p:cNvSpPr/>
            <p:nvPr/>
          </p:nvSpPr>
          <p:spPr>
            <a:xfrm>
              <a:off x="3951497" y="2119279"/>
              <a:ext cx="80485" cy="138270"/>
            </a:xfrm>
            <a:custGeom>
              <a:avLst/>
              <a:gdLst>
                <a:gd name="connsiteX0" fmla="*/ 26778 w 80485"/>
                <a:gd name="connsiteY0" fmla="*/ 34 h 138270"/>
                <a:gd name="connsiteX1" fmla="*/ 17253 w 80485"/>
                <a:gd name="connsiteY1" fmla="*/ 74646 h 138270"/>
                <a:gd name="connsiteX2" fmla="*/ 75991 w 80485"/>
                <a:gd name="connsiteY2" fmla="*/ 134971 h 138270"/>
                <a:gd name="connsiteX3" fmla="*/ 68053 w 80485"/>
                <a:gd name="connsiteY3" fmla="*/ 125446 h 138270"/>
                <a:gd name="connsiteX4" fmla="*/ 1378 w 80485"/>
                <a:gd name="connsiteY4" fmla="*/ 84171 h 138270"/>
                <a:gd name="connsiteX5" fmla="*/ 26778 w 80485"/>
                <a:gd name="connsiteY5" fmla="*/ 34 h 138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485" h="138270">
                  <a:moveTo>
                    <a:pt x="26778" y="34"/>
                  </a:moveTo>
                  <a:cubicBezTo>
                    <a:pt x="29424" y="-1554"/>
                    <a:pt x="9051" y="52157"/>
                    <a:pt x="17253" y="74646"/>
                  </a:cubicBezTo>
                  <a:cubicBezTo>
                    <a:pt x="25455" y="97135"/>
                    <a:pt x="75991" y="134971"/>
                    <a:pt x="75991" y="134971"/>
                  </a:cubicBezTo>
                  <a:cubicBezTo>
                    <a:pt x="84458" y="143438"/>
                    <a:pt x="80488" y="133913"/>
                    <a:pt x="68053" y="125446"/>
                  </a:cubicBezTo>
                  <a:cubicBezTo>
                    <a:pt x="55618" y="116979"/>
                    <a:pt x="9580" y="104808"/>
                    <a:pt x="1378" y="84171"/>
                  </a:cubicBezTo>
                  <a:cubicBezTo>
                    <a:pt x="-6824" y="63534"/>
                    <a:pt x="24132" y="1622"/>
                    <a:pt x="26778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EC581C58-F224-47C6-886A-556184812D76}"/>
                </a:ext>
              </a:extLst>
            </p:cNvPr>
            <p:cNvSpPr/>
            <p:nvPr/>
          </p:nvSpPr>
          <p:spPr>
            <a:xfrm>
              <a:off x="3750617" y="2254959"/>
              <a:ext cx="273703" cy="117346"/>
            </a:xfrm>
            <a:custGeom>
              <a:avLst/>
              <a:gdLst>
                <a:gd name="connsiteX0" fmla="*/ 646 w 273703"/>
                <a:gd name="connsiteY0" fmla="*/ 37391 h 117346"/>
                <a:gd name="connsiteX1" fmla="*/ 76846 w 273703"/>
                <a:gd name="connsiteY1" fmla="*/ 94541 h 117346"/>
                <a:gd name="connsiteX2" fmla="*/ 153046 w 273703"/>
                <a:gd name="connsiteY2" fmla="*/ 113591 h 117346"/>
                <a:gd name="connsiteX3" fmla="*/ 207021 w 273703"/>
                <a:gd name="connsiteY3" fmla="*/ 24691 h 117346"/>
                <a:gd name="connsiteX4" fmla="*/ 253058 w 273703"/>
                <a:gd name="connsiteY4" fmla="*/ 34216 h 117346"/>
                <a:gd name="connsiteX5" fmla="*/ 273696 w 273703"/>
                <a:gd name="connsiteY5" fmla="*/ 879 h 117346"/>
                <a:gd name="connsiteX6" fmla="*/ 254646 w 273703"/>
                <a:gd name="connsiteY6" fmla="*/ 10404 h 117346"/>
                <a:gd name="connsiteX7" fmla="*/ 200671 w 273703"/>
                <a:gd name="connsiteY7" fmla="*/ 18341 h 117346"/>
                <a:gd name="connsiteX8" fmla="*/ 157808 w 273703"/>
                <a:gd name="connsiteY8" fmla="*/ 77079 h 117346"/>
                <a:gd name="connsiteX9" fmla="*/ 148283 w 273703"/>
                <a:gd name="connsiteY9" fmla="*/ 89779 h 117346"/>
                <a:gd name="connsiteX10" fmla="*/ 121296 w 273703"/>
                <a:gd name="connsiteY10" fmla="*/ 89779 h 117346"/>
                <a:gd name="connsiteX11" fmla="*/ 646 w 273703"/>
                <a:gd name="connsiteY11" fmla="*/ 37391 h 117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3703" h="117346">
                  <a:moveTo>
                    <a:pt x="646" y="37391"/>
                  </a:moveTo>
                  <a:cubicBezTo>
                    <a:pt x="-6762" y="38185"/>
                    <a:pt x="51446" y="81841"/>
                    <a:pt x="76846" y="94541"/>
                  </a:cubicBezTo>
                  <a:cubicBezTo>
                    <a:pt x="102246" y="107241"/>
                    <a:pt x="131350" y="125233"/>
                    <a:pt x="153046" y="113591"/>
                  </a:cubicBezTo>
                  <a:cubicBezTo>
                    <a:pt x="174742" y="101949"/>
                    <a:pt x="190352" y="37920"/>
                    <a:pt x="207021" y="24691"/>
                  </a:cubicBezTo>
                  <a:cubicBezTo>
                    <a:pt x="223690" y="11462"/>
                    <a:pt x="241946" y="38185"/>
                    <a:pt x="253058" y="34216"/>
                  </a:cubicBezTo>
                  <a:cubicBezTo>
                    <a:pt x="264170" y="30247"/>
                    <a:pt x="273431" y="4848"/>
                    <a:pt x="273696" y="879"/>
                  </a:cubicBezTo>
                  <a:cubicBezTo>
                    <a:pt x="273961" y="-3090"/>
                    <a:pt x="266817" y="7494"/>
                    <a:pt x="254646" y="10404"/>
                  </a:cubicBezTo>
                  <a:cubicBezTo>
                    <a:pt x="242475" y="13314"/>
                    <a:pt x="216811" y="7229"/>
                    <a:pt x="200671" y="18341"/>
                  </a:cubicBezTo>
                  <a:cubicBezTo>
                    <a:pt x="184531" y="29453"/>
                    <a:pt x="166539" y="65173"/>
                    <a:pt x="157808" y="77079"/>
                  </a:cubicBezTo>
                  <a:cubicBezTo>
                    <a:pt x="149077" y="88985"/>
                    <a:pt x="154368" y="87662"/>
                    <a:pt x="148283" y="89779"/>
                  </a:cubicBezTo>
                  <a:cubicBezTo>
                    <a:pt x="142198" y="91896"/>
                    <a:pt x="141669" y="95864"/>
                    <a:pt x="121296" y="89779"/>
                  </a:cubicBezTo>
                  <a:cubicBezTo>
                    <a:pt x="100923" y="83694"/>
                    <a:pt x="8054" y="36597"/>
                    <a:pt x="646" y="37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74C5498D-9E70-4EF2-A64D-1A2B18013F20}"/>
                </a:ext>
              </a:extLst>
            </p:cNvPr>
            <p:cNvSpPr/>
            <p:nvPr/>
          </p:nvSpPr>
          <p:spPr>
            <a:xfrm>
              <a:off x="3802056" y="2427255"/>
              <a:ext cx="49858" cy="112580"/>
            </a:xfrm>
            <a:custGeom>
              <a:avLst/>
              <a:gdLst>
                <a:gd name="connsiteX0" fmla="*/ 46044 w 49858"/>
                <a:gd name="connsiteY0" fmla="*/ 33 h 112580"/>
                <a:gd name="connsiteX1" fmla="*/ 15882 w 49858"/>
                <a:gd name="connsiteY1" fmla="*/ 71470 h 112580"/>
                <a:gd name="connsiteX2" fmla="*/ 49219 w 49858"/>
                <a:gd name="connsiteY2" fmla="*/ 111158 h 112580"/>
                <a:gd name="connsiteX3" fmla="*/ 34932 w 49858"/>
                <a:gd name="connsiteY3" fmla="*/ 101633 h 112580"/>
                <a:gd name="connsiteX4" fmla="*/ 7 w 49858"/>
                <a:gd name="connsiteY4" fmla="*/ 80995 h 112580"/>
                <a:gd name="connsiteX5" fmla="*/ 46044 w 49858"/>
                <a:gd name="connsiteY5" fmla="*/ 33 h 11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58" h="112580">
                  <a:moveTo>
                    <a:pt x="46044" y="33"/>
                  </a:moveTo>
                  <a:cubicBezTo>
                    <a:pt x="48690" y="-1555"/>
                    <a:pt x="15353" y="52949"/>
                    <a:pt x="15882" y="71470"/>
                  </a:cubicBezTo>
                  <a:cubicBezTo>
                    <a:pt x="16411" y="89991"/>
                    <a:pt x="46044" y="106131"/>
                    <a:pt x="49219" y="111158"/>
                  </a:cubicBezTo>
                  <a:cubicBezTo>
                    <a:pt x="52394" y="116185"/>
                    <a:pt x="43134" y="106660"/>
                    <a:pt x="34932" y="101633"/>
                  </a:cubicBezTo>
                  <a:cubicBezTo>
                    <a:pt x="26730" y="96606"/>
                    <a:pt x="-522" y="95547"/>
                    <a:pt x="7" y="80995"/>
                  </a:cubicBezTo>
                  <a:cubicBezTo>
                    <a:pt x="536" y="66443"/>
                    <a:pt x="43398" y="1621"/>
                    <a:pt x="46044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8FDEBE79-22F8-498E-9F3D-91950C5D2B79}"/>
                </a:ext>
              </a:extLst>
            </p:cNvPr>
            <p:cNvSpPr/>
            <p:nvPr/>
          </p:nvSpPr>
          <p:spPr>
            <a:xfrm>
              <a:off x="3867134" y="2432003"/>
              <a:ext cx="89490" cy="100419"/>
            </a:xfrm>
            <a:custGeom>
              <a:avLst/>
              <a:gdLst>
                <a:gd name="connsiteX0" fmla="*/ 16 w 89490"/>
                <a:gd name="connsiteY0" fmla="*/ 47 h 100419"/>
                <a:gd name="connsiteX1" fmla="*/ 87329 w 89490"/>
                <a:gd name="connsiteY1" fmla="*/ 82597 h 100419"/>
                <a:gd name="connsiteX2" fmla="*/ 58754 w 89490"/>
                <a:gd name="connsiteY2" fmla="*/ 88947 h 100419"/>
                <a:gd name="connsiteX3" fmla="*/ 12716 w 89490"/>
                <a:gd name="connsiteY3" fmla="*/ 93710 h 100419"/>
                <a:gd name="connsiteX4" fmla="*/ 79391 w 89490"/>
                <a:gd name="connsiteY4" fmla="*/ 95297 h 100419"/>
                <a:gd name="connsiteX5" fmla="*/ 16 w 89490"/>
                <a:gd name="connsiteY5" fmla="*/ 47 h 100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490" h="100419">
                  <a:moveTo>
                    <a:pt x="16" y="47"/>
                  </a:moveTo>
                  <a:cubicBezTo>
                    <a:pt x="1339" y="-2070"/>
                    <a:pt x="77539" y="67780"/>
                    <a:pt x="87329" y="82597"/>
                  </a:cubicBezTo>
                  <a:cubicBezTo>
                    <a:pt x="97119" y="97414"/>
                    <a:pt x="71189" y="87095"/>
                    <a:pt x="58754" y="88947"/>
                  </a:cubicBezTo>
                  <a:cubicBezTo>
                    <a:pt x="46319" y="90799"/>
                    <a:pt x="9277" y="92652"/>
                    <a:pt x="12716" y="93710"/>
                  </a:cubicBezTo>
                  <a:cubicBezTo>
                    <a:pt x="16155" y="94768"/>
                    <a:pt x="79126" y="107203"/>
                    <a:pt x="79391" y="95297"/>
                  </a:cubicBezTo>
                  <a:cubicBezTo>
                    <a:pt x="79656" y="83391"/>
                    <a:pt x="-1307" y="2164"/>
                    <a:pt x="16" y="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26D5EE8F-9B09-4F07-8595-A34D23D501FB}"/>
                </a:ext>
              </a:extLst>
            </p:cNvPr>
            <p:cNvSpPr/>
            <p:nvPr/>
          </p:nvSpPr>
          <p:spPr>
            <a:xfrm>
              <a:off x="3598110" y="2555476"/>
              <a:ext cx="219854" cy="16422"/>
            </a:xfrm>
            <a:custGeom>
              <a:avLst/>
              <a:gdLst>
                <a:gd name="connsiteX0" fmla="*/ 753 w 219854"/>
                <a:gd name="connsiteY0" fmla="*/ 16274 h 16422"/>
                <a:gd name="connsiteX1" fmla="*/ 211890 w 219854"/>
                <a:gd name="connsiteY1" fmla="*/ 8337 h 16422"/>
                <a:gd name="connsiteX2" fmla="*/ 172203 w 219854"/>
                <a:gd name="connsiteY2" fmla="*/ 8337 h 16422"/>
                <a:gd name="connsiteX3" fmla="*/ 142040 w 219854"/>
                <a:gd name="connsiteY3" fmla="*/ 399 h 16422"/>
                <a:gd name="connsiteX4" fmla="*/ 753 w 219854"/>
                <a:gd name="connsiteY4" fmla="*/ 16274 h 16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854" h="16422">
                  <a:moveTo>
                    <a:pt x="753" y="16274"/>
                  </a:moveTo>
                  <a:cubicBezTo>
                    <a:pt x="12395" y="17597"/>
                    <a:pt x="183315" y="9660"/>
                    <a:pt x="211890" y="8337"/>
                  </a:cubicBezTo>
                  <a:cubicBezTo>
                    <a:pt x="240465" y="7014"/>
                    <a:pt x="183845" y="9660"/>
                    <a:pt x="172203" y="8337"/>
                  </a:cubicBezTo>
                  <a:cubicBezTo>
                    <a:pt x="160561" y="7014"/>
                    <a:pt x="168234" y="-1982"/>
                    <a:pt x="142040" y="399"/>
                  </a:cubicBezTo>
                  <a:cubicBezTo>
                    <a:pt x="115846" y="2780"/>
                    <a:pt x="-10889" y="14951"/>
                    <a:pt x="753" y="162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A41884D2-A25F-4667-AFBF-A926EE49475F}"/>
                </a:ext>
              </a:extLst>
            </p:cNvPr>
            <p:cNvSpPr/>
            <p:nvPr/>
          </p:nvSpPr>
          <p:spPr>
            <a:xfrm>
              <a:off x="3680217" y="2533488"/>
              <a:ext cx="222981" cy="24581"/>
            </a:xfrm>
            <a:custGeom>
              <a:avLst/>
              <a:gdLst>
                <a:gd name="connsiteX0" fmla="*/ 1196 w 222981"/>
                <a:gd name="connsiteY0" fmla="*/ 22387 h 24581"/>
                <a:gd name="connsiteX1" fmla="*/ 96446 w 222981"/>
                <a:gd name="connsiteY1" fmla="*/ 162 h 24581"/>
                <a:gd name="connsiteX2" fmla="*/ 140896 w 222981"/>
                <a:gd name="connsiteY2" fmla="*/ 12862 h 24581"/>
                <a:gd name="connsiteX3" fmla="*/ 132958 w 222981"/>
                <a:gd name="connsiteY3" fmla="*/ 162 h 24581"/>
                <a:gd name="connsiteX4" fmla="*/ 221858 w 222981"/>
                <a:gd name="connsiteY4" fmla="*/ 23975 h 24581"/>
                <a:gd name="connsiteX5" fmla="*/ 169471 w 222981"/>
                <a:gd name="connsiteY5" fmla="*/ 17625 h 24581"/>
                <a:gd name="connsiteX6" fmla="*/ 1196 w 222981"/>
                <a:gd name="connsiteY6" fmla="*/ 22387 h 24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1" h="24581">
                  <a:moveTo>
                    <a:pt x="1196" y="22387"/>
                  </a:moveTo>
                  <a:cubicBezTo>
                    <a:pt x="-10975" y="19476"/>
                    <a:pt x="73163" y="1749"/>
                    <a:pt x="96446" y="162"/>
                  </a:cubicBezTo>
                  <a:cubicBezTo>
                    <a:pt x="119729" y="-1426"/>
                    <a:pt x="134811" y="12862"/>
                    <a:pt x="140896" y="12862"/>
                  </a:cubicBezTo>
                  <a:cubicBezTo>
                    <a:pt x="146981" y="12862"/>
                    <a:pt x="119464" y="-1690"/>
                    <a:pt x="132958" y="162"/>
                  </a:cubicBezTo>
                  <a:cubicBezTo>
                    <a:pt x="146452" y="2014"/>
                    <a:pt x="215773" y="21065"/>
                    <a:pt x="221858" y="23975"/>
                  </a:cubicBezTo>
                  <a:cubicBezTo>
                    <a:pt x="227943" y="26885"/>
                    <a:pt x="209158" y="18419"/>
                    <a:pt x="169471" y="17625"/>
                  </a:cubicBezTo>
                  <a:cubicBezTo>
                    <a:pt x="129784" y="16831"/>
                    <a:pt x="13367" y="25298"/>
                    <a:pt x="1196" y="223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15F6E0CC-A572-4ADE-BE31-8951DB736252}"/>
                </a:ext>
              </a:extLst>
            </p:cNvPr>
            <p:cNvSpPr/>
            <p:nvPr/>
          </p:nvSpPr>
          <p:spPr>
            <a:xfrm>
              <a:off x="3873411" y="2536802"/>
              <a:ext cx="301924" cy="31953"/>
            </a:xfrm>
            <a:custGeom>
              <a:avLst/>
              <a:gdLst>
                <a:gd name="connsiteX0" fmla="*/ 89 w 301924"/>
                <a:gd name="connsiteY0" fmla="*/ 28598 h 31953"/>
                <a:gd name="connsiteX1" fmla="*/ 109627 w 301924"/>
                <a:gd name="connsiteY1" fmla="*/ 23 h 31953"/>
                <a:gd name="connsiteX2" fmla="*/ 184239 w 301924"/>
                <a:gd name="connsiteY2" fmla="*/ 23836 h 31953"/>
                <a:gd name="connsiteX3" fmla="*/ 239802 w 301924"/>
                <a:gd name="connsiteY3" fmla="*/ 31773 h 31953"/>
                <a:gd name="connsiteX4" fmla="*/ 301714 w 301924"/>
                <a:gd name="connsiteY4" fmla="*/ 17486 h 31953"/>
                <a:gd name="connsiteX5" fmla="*/ 217577 w 301924"/>
                <a:gd name="connsiteY5" fmla="*/ 22248 h 31953"/>
                <a:gd name="connsiteX6" fmla="*/ 154077 w 301924"/>
                <a:gd name="connsiteY6" fmla="*/ 22248 h 31953"/>
                <a:gd name="connsiteX7" fmla="*/ 128677 w 301924"/>
                <a:gd name="connsiteY7" fmla="*/ 11136 h 31953"/>
                <a:gd name="connsiteX8" fmla="*/ 89 w 301924"/>
                <a:gd name="connsiteY8" fmla="*/ 28598 h 3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1924" h="31953">
                  <a:moveTo>
                    <a:pt x="89" y="28598"/>
                  </a:moveTo>
                  <a:cubicBezTo>
                    <a:pt x="-3086" y="26746"/>
                    <a:pt x="78935" y="817"/>
                    <a:pt x="109627" y="23"/>
                  </a:cubicBezTo>
                  <a:cubicBezTo>
                    <a:pt x="140319" y="-771"/>
                    <a:pt x="162543" y="18544"/>
                    <a:pt x="184239" y="23836"/>
                  </a:cubicBezTo>
                  <a:cubicBezTo>
                    <a:pt x="205935" y="29128"/>
                    <a:pt x="220223" y="32831"/>
                    <a:pt x="239802" y="31773"/>
                  </a:cubicBezTo>
                  <a:cubicBezTo>
                    <a:pt x="259381" y="30715"/>
                    <a:pt x="305418" y="19073"/>
                    <a:pt x="301714" y="17486"/>
                  </a:cubicBezTo>
                  <a:cubicBezTo>
                    <a:pt x="298010" y="15899"/>
                    <a:pt x="242183" y="21454"/>
                    <a:pt x="217577" y="22248"/>
                  </a:cubicBezTo>
                  <a:cubicBezTo>
                    <a:pt x="192971" y="23042"/>
                    <a:pt x="168894" y="24100"/>
                    <a:pt x="154077" y="22248"/>
                  </a:cubicBezTo>
                  <a:cubicBezTo>
                    <a:pt x="139260" y="20396"/>
                    <a:pt x="154077" y="11930"/>
                    <a:pt x="128677" y="11136"/>
                  </a:cubicBezTo>
                  <a:cubicBezTo>
                    <a:pt x="103277" y="10342"/>
                    <a:pt x="3264" y="30450"/>
                    <a:pt x="89" y="285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59186F8D-CFA3-4434-AF31-FD9968047607}"/>
                </a:ext>
              </a:extLst>
            </p:cNvPr>
            <p:cNvSpPr/>
            <p:nvPr/>
          </p:nvSpPr>
          <p:spPr>
            <a:xfrm>
              <a:off x="3595674" y="2571496"/>
              <a:ext cx="322897" cy="28849"/>
            </a:xfrm>
            <a:custGeom>
              <a:avLst/>
              <a:gdLst>
                <a:gd name="connsiteX0" fmla="*/ 14 w 322897"/>
                <a:gd name="connsiteY0" fmla="*/ 254 h 28849"/>
                <a:gd name="connsiteX1" fmla="*/ 125426 w 322897"/>
                <a:gd name="connsiteY1" fmla="*/ 28829 h 28849"/>
                <a:gd name="connsiteX2" fmla="*/ 219089 w 322897"/>
                <a:gd name="connsiteY2" fmla="*/ 5017 h 28849"/>
                <a:gd name="connsiteX3" fmla="*/ 322276 w 322897"/>
                <a:gd name="connsiteY3" fmla="*/ 14542 h 28849"/>
                <a:gd name="connsiteX4" fmla="*/ 260364 w 322897"/>
                <a:gd name="connsiteY4" fmla="*/ 12954 h 28849"/>
                <a:gd name="connsiteX5" fmla="*/ 222264 w 322897"/>
                <a:gd name="connsiteY5" fmla="*/ 19304 h 28849"/>
                <a:gd name="connsiteX6" fmla="*/ 161939 w 322897"/>
                <a:gd name="connsiteY6" fmla="*/ 5017 h 28849"/>
                <a:gd name="connsiteX7" fmla="*/ 133364 w 322897"/>
                <a:gd name="connsiteY7" fmla="*/ 14542 h 28849"/>
                <a:gd name="connsiteX8" fmla="*/ 14 w 322897"/>
                <a:gd name="connsiteY8" fmla="*/ 254 h 28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2897" h="28849">
                  <a:moveTo>
                    <a:pt x="14" y="254"/>
                  </a:moveTo>
                  <a:cubicBezTo>
                    <a:pt x="-1309" y="2635"/>
                    <a:pt x="88914" y="28035"/>
                    <a:pt x="125426" y="28829"/>
                  </a:cubicBezTo>
                  <a:cubicBezTo>
                    <a:pt x="161939" y="29623"/>
                    <a:pt x="186281" y="7398"/>
                    <a:pt x="219089" y="5017"/>
                  </a:cubicBezTo>
                  <a:cubicBezTo>
                    <a:pt x="251897" y="2636"/>
                    <a:pt x="315397" y="13219"/>
                    <a:pt x="322276" y="14542"/>
                  </a:cubicBezTo>
                  <a:cubicBezTo>
                    <a:pt x="329155" y="15865"/>
                    <a:pt x="277033" y="12160"/>
                    <a:pt x="260364" y="12954"/>
                  </a:cubicBezTo>
                  <a:cubicBezTo>
                    <a:pt x="243695" y="13748"/>
                    <a:pt x="238668" y="20627"/>
                    <a:pt x="222264" y="19304"/>
                  </a:cubicBezTo>
                  <a:cubicBezTo>
                    <a:pt x="205860" y="17981"/>
                    <a:pt x="176756" y="5811"/>
                    <a:pt x="161939" y="5017"/>
                  </a:cubicBezTo>
                  <a:cubicBezTo>
                    <a:pt x="147122" y="4223"/>
                    <a:pt x="160351" y="16129"/>
                    <a:pt x="133364" y="14542"/>
                  </a:cubicBezTo>
                  <a:cubicBezTo>
                    <a:pt x="106377" y="12955"/>
                    <a:pt x="1337" y="-2127"/>
                    <a:pt x="14" y="2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81B1B49F-8A23-4D2D-AA68-9116E401397C}"/>
                </a:ext>
              </a:extLst>
            </p:cNvPr>
            <p:cNvSpPr/>
            <p:nvPr/>
          </p:nvSpPr>
          <p:spPr>
            <a:xfrm>
              <a:off x="3860767" y="2561927"/>
              <a:ext cx="309923" cy="35273"/>
            </a:xfrm>
            <a:custGeom>
              <a:avLst/>
              <a:gdLst>
                <a:gd name="connsiteX0" fmla="*/ 33 w 309923"/>
                <a:gd name="connsiteY0" fmla="*/ 19348 h 35273"/>
                <a:gd name="connsiteX1" fmla="*/ 128621 w 309923"/>
                <a:gd name="connsiteY1" fmla="*/ 33636 h 35273"/>
                <a:gd name="connsiteX2" fmla="*/ 185771 w 309923"/>
                <a:gd name="connsiteY2" fmla="*/ 22523 h 35273"/>
                <a:gd name="connsiteX3" fmla="*/ 236571 w 309923"/>
                <a:gd name="connsiteY3" fmla="*/ 22523 h 35273"/>
                <a:gd name="connsiteX4" fmla="*/ 309596 w 309923"/>
                <a:gd name="connsiteY4" fmla="*/ 298 h 35273"/>
                <a:gd name="connsiteX5" fmla="*/ 260383 w 309923"/>
                <a:gd name="connsiteY5" fmla="*/ 11411 h 35273"/>
                <a:gd name="connsiteX6" fmla="*/ 188946 w 309923"/>
                <a:gd name="connsiteY6" fmla="*/ 35223 h 35273"/>
                <a:gd name="connsiteX7" fmla="*/ 141321 w 309923"/>
                <a:gd name="connsiteY7" fmla="*/ 17761 h 35273"/>
                <a:gd name="connsiteX8" fmla="*/ 33 w 309923"/>
                <a:gd name="connsiteY8" fmla="*/ 19348 h 3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9923" h="35273">
                  <a:moveTo>
                    <a:pt x="33" y="19348"/>
                  </a:moveTo>
                  <a:cubicBezTo>
                    <a:pt x="-2084" y="21994"/>
                    <a:pt x="97665" y="33107"/>
                    <a:pt x="128621" y="33636"/>
                  </a:cubicBezTo>
                  <a:cubicBezTo>
                    <a:pt x="159577" y="34165"/>
                    <a:pt x="167779" y="24375"/>
                    <a:pt x="185771" y="22523"/>
                  </a:cubicBezTo>
                  <a:cubicBezTo>
                    <a:pt x="203763" y="20671"/>
                    <a:pt x="215933" y="26227"/>
                    <a:pt x="236571" y="22523"/>
                  </a:cubicBezTo>
                  <a:cubicBezTo>
                    <a:pt x="257209" y="18819"/>
                    <a:pt x="305627" y="2150"/>
                    <a:pt x="309596" y="298"/>
                  </a:cubicBezTo>
                  <a:cubicBezTo>
                    <a:pt x="313565" y="-1554"/>
                    <a:pt x="280491" y="5590"/>
                    <a:pt x="260383" y="11411"/>
                  </a:cubicBezTo>
                  <a:cubicBezTo>
                    <a:pt x="240275" y="17232"/>
                    <a:pt x="208790" y="34165"/>
                    <a:pt x="188946" y="35223"/>
                  </a:cubicBezTo>
                  <a:cubicBezTo>
                    <a:pt x="169102" y="36281"/>
                    <a:pt x="173600" y="20407"/>
                    <a:pt x="141321" y="17761"/>
                  </a:cubicBezTo>
                  <a:cubicBezTo>
                    <a:pt x="109042" y="15115"/>
                    <a:pt x="2150" y="16702"/>
                    <a:pt x="33" y="193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1A693117-38BC-44B3-A498-D9FABC0FA5C4}"/>
                </a:ext>
              </a:extLst>
            </p:cNvPr>
            <p:cNvSpPr/>
            <p:nvPr/>
          </p:nvSpPr>
          <p:spPr>
            <a:xfrm>
              <a:off x="3586158" y="2587467"/>
              <a:ext cx="303358" cy="117636"/>
            </a:xfrm>
            <a:custGeom>
              <a:avLst/>
              <a:gdLst>
                <a:gd name="connsiteX0" fmla="*/ 5 w 303358"/>
                <a:gd name="connsiteY0" fmla="*/ 158 h 117636"/>
                <a:gd name="connsiteX1" fmla="*/ 103192 w 303358"/>
                <a:gd name="connsiteY1" fmla="*/ 27146 h 117636"/>
                <a:gd name="connsiteX2" fmla="*/ 120655 w 303358"/>
                <a:gd name="connsiteY2" fmla="*/ 57308 h 117636"/>
                <a:gd name="connsiteX3" fmla="*/ 225430 w 303358"/>
                <a:gd name="connsiteY3" fmla="*/ 100171 h 117636"/>
                <a:gd name="connsiteX4" fmla="*/ 303217 w 303358"/>
                <a:gd name="connsiteY4" fmla="*/ 117633 h 117636"/>
                <a:gd name="connsiteX5" fmla="*/ 246067 w 303358"/>
                <a:gd name="connsiteY5" fmla="*/ 101758 h 117636"/>
                <a:gd name="connsiteX6" fmla="*/ 112717 w 303358"/>
                <a:gd name="connsiteY6" fmla="*/ 63658 h 117636"/>
                <a:gd name="connsiteX7" fmla="*/ 98430 w 303358"/>
                <a:gd name="connsiteY7" fmla="*/ 39846 h 117636"/>
                <a:gd name="connsiteX8" fmla="*/ 5 w 303358"/>
                <a:gd name="connsiteY8" fmla="*/ 158 h 117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3358" h="117636">
                  <a:moveTo>
                    <a:pt x="5" y="158"/>
                  </a:moveTo>
                  <a:cubicBezTo>
                    <a:pt x="799" y="-1959"/>
                    <a:pt x="83084" y="17621"/>
                    <a:pt x="103192" y="27146"/>
                  </a:cubicBezTo>
                  <a:cubicBezTo>
                    <a:pt x="123300" y="36671"/>
                    <a:pt x="100282" y="45137"/>
                    <a:pt x="120655" y="57308"/>
                  </a:cubicBezTo>
                  <a:cubicBezTo>
                    <a:pt x="141028" y="69479"/>
                    <a:pt x="195003" y="90117"/>
                    <a:pt x="225430" y="100171"/>
                  </a:cubicBezTo>
                  <a:cubicBezTo>
                    <a:pt x="255857" y="110225"/>
                    <a:pt x="299778" y="117369"/>
                    <a:pt x="303217" y="117633"/>
                  </a:cubicBezTo>
                  <a:cubicBezTo>
                    <a:pt x="306656" y="117897"/>
                    <a:pt x="246067" y="101758"/>
                    <a:pt x="246067" y="101758"/>
                  </a:cubicBezTo>
                  <a:cubicBezTo>
                    <a:pt x="214317" y="92762"/>
                    <a:pt x="137323" y="73977"/>
                    <a:pt x="112717" y="63658"/>
                  </a:cubicBezTo>
                  <a:cubicBezTo>
                    <a:pt x="88111" y="53339"/>
                    <a:pt x="114570" y="50429"/>
                    <a:pt x="98430" y="39846"/>
                  </a:cubicBezTo>
                  <a:cubicBezTo>
                    <a:pt x="82290" y="29263"/>
                    <a:pt x="-789" y="2275"/>
                    <a:pt x="5" y="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E6A383CD-BA7A-486B-8969-DE033F41864D}"/>
                </a:ext>
              </a:extLst>
            </p:cNvPr>
            <p:cNvSpPr/>
            <p:nvPr/>
          </p:nvSpPr>
          <p:spPr>
            <a:xfrm>
              <a:off x="3667549" y="2635226"/>
              <a:ext cx="176888" cy="100158"/>
            </a:xfrm>
            <a:custGeom>
              <a:avLst/>
              <a:gdLst>
                <a:gd name="connsiteX0" fmla="*/ 1164 w 176888"/>
                <a:gd name="connsiteY0" fmla="*/ 24 h 100158"/>
                <a:gd name="connsiteX1" fmla="*/ 78951 w 176888"/>
                <a:gd name="connsiteY1" fmla="*/ 71462 h 100158"/>
                <a:gd name="connsiteX2" fmla="*/ 174201 w 176888"/>
                <a:gd name="connsiteY2" fmla="*/ 98449 h 100158"/>
                <a:gd name="connsiteX3" fmla="*/ 140864 w 176888"/>
                <a:gd name="connsiteY3" fmla="*/ 93687 h 100158"/>
                <a:gd name="connsiteX4" fmla="*/ 39264 w 176888"/>
                <a:gd name="connsiteY4" fmla="*/ 63524 h 100158"/>
                <a:gd name="connsiteX5" fmla="*/ 1164 w 176888"/>
                <a:gd name="connsiteY5" fmla="*/ 24 h 10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888" h="100158">
                  <a:moveTo>
                    <a:pt x="1164" y="24"/>
                  </a:moveTo>
                  <a:cubicBezTo>
                    <a:pt x="7779" y="1347"/>
                    <a:pt x="50112" y="55058"/>
                    <a:pt x="78951" y="71462"/>
                  </a:cubicBezTo>
                  <a:cubicBezTo>
                    <a:pt x="107791" y="87866"/>
                    <a:pt x="163882" y="94745"/>
                    <a:pt x="174201" y="98449"/>
                  </a:cubicBezTo>
                  <a:cubicBezTo>
                    <a:pt x="184520" y="102153"/>
                    <a:pt x="163353" y="99508"/>
                    <a:pt x="140864" y="93687"/>
                  </a:cubicBezTo>
                  <a:cubicBezTo>
                    <a:pt x="118375" y="87866"/>
                    <a:pt x="61225" y="76753"/>
                    <a:pt x="39264" y="63524"/>
                  </a:cubicBezTo>
                  <a:cubicBezTo>
                    <a:pt x="17304" y="50295"/>
                    <a:pt x="-5451" y="-1299"/>
                    <a:pt x="1164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05E052E6-8364-428C-AB93-41DAD6BA1D50}"/>
                </a:ext>
              </a:extLst>
            </p:cNvPr>
            <p:cNvSpPr/>
            <p:nvPr/>
          </p:nvSpPr>
          <p:spPr>
            <a:xfrm>
              <a:off x="3716338" y="2728913"/>
              <a:ext cx="269684" cy="60744"/>
            </a:xfrm>
            <a:custGeom>
              <a:avLst/>
              <a:gdLst>
                <a:gd name="connsiteX0" fmla="*/ 0 w 269684"/>
                <a:gd name="connsiteY0" fmla="*/ 0 h 60744"/>
                <a:gd name="connsiteX1" fmla="*/ 119062 w 269684"/>
                <a:gd name="connsiteY1" fmla="*/ 52387 h 60744"/>
                <a:gd name="connsiteX2" fmla="*/ 268287 w 269684"/>
                <a:gd name="connsiteY2" fmla="*/ 60325 h 60744"/>
                <a:gd name="connsiteX3" fmla="*/ 190500 w 269684"/>
                <a:gd name="connsiteY3" fmla="*/ 49212 h 60744"/>
                <a:gd name="connsiteX4" fmla="*/ 134937 w 269684"/>
                <a:gd name="connsiteY4" fmla="*/ 38100 h 60744"/>
                <a:gd name="connsiteX5" fmla="*/ 0 w 269684"/>
                <a:gd name="connsiteY5" fmla="*/ 0 h 60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684" h="60744">
                  <a:moveTo>
                    <a:pt x="0" y="0"/>
                  </a:moveTo>
                  <a:cubicBezTo>
                    <a:pt x="37174" y="21166"/>
                    <a:pt x="74348" y="42333"/>
                    <a:pt x="119062" y="52387"/>
                  </a:cubicBezTo>
                  <a:cubicBezTo>
                    <a:pt x="163776" y="62441"/>
                    <a:pt x="256381" y="60854"/>
                    <a:pt x="268287" y="60325"/>
                  </a:cubicBezTo>
                  <a:cubicBezTo>
                    <a:pt x="280193" y="59796"/>
                    <a:pt x="212725" y="52916"/>
                    <a:pt x="190500" y="49212"/>
                  </a:cubicBezTo>
                  <a:cubicBezTo>
                    <a:pt x="168275" y="45508"/>
                    <a:pt x="134937" y="38100"/>
                    <a:pt x="134937" y="381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96F6CF92-C02C-4171-B69C-FC41086C3425}"/>
                </a:ext>
              </a:extLst>
            </p:cNvPr>
            <p:cNvSpPr/>
            <p:nvPr/>
          </p:nvSpPr>
          <p:spPr>
            <a:xfrm>
              <a:off x="3911488" y="2568187"/>
              <a:ext cx="245651" cy="128987"/>
            </a:xfrm>
            <a:custGeom>
              <a:avLst/>
              <a:gdLst>
                <a:gd name="connsiteX0" fmla="*/ 112 w 245651"/>
                <a:gd name="connsiteY0" fmla="*/ 128976 h 128987"/>
                <a:gd name="connsiteX1" fmla="*/ 131875 w 245651"/>
                <a:gd name="connsiteY1" fmla="*/ 98813 h 128987"/>
                <a:gd name="connsiteX2" fmla="*/ 158862 w 245651"/>
                <a:gd name="connsiteY2" fmla="*/ 52776 h 128987"/>
                <a:gd name="connsiteX3" fmla="*/ 189025 w 245651"/>
                <a:gd name="connsiteY3" fmla="*/ 46426 h 128987"/>
                <a:gd name="connsiteX4" fmla="*/ 244587 w 245651"/>
                <a:gd name="connsiteY4" fmla="*/ 388 h 128987"/>
                <a:gd name="connsiteX5" fmla="*/ 219187 w 245651"/>
                <a:gd name="connsiteY5" fmla="*/ 27376 h 128987"/>
                <a:gd name="connsiteX6" fmla="*/ 142987 w 245651"/>
                <a:gd name="connsiteY6" fmla="*/ 79763 h 128987"/>
                <a:gd name="connsiteX7" fmla="*/ 109650 w 245651"/>
                <a:gd name="connsiteY7" fmla="*/ 95638 h 128987"/>
                <a:gd name="connsiteX8" fmla="*/ 112 w 245651"/>
                <a:gd name="connsiteY8" fmla="*/ 128976 h 128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651" h="128987">
                  <a:moveTo>
                    <a:pt x="112" y="128976"/>
                  </a:moveTo>
                  <a:cubicBezTo>
                    <a:pt x="3816" y="129505"/>
                    <a:pt x="105417" y="111513"/>
                    <a:pt x="131875" y="98813"/>
                  </a:cubicBezTo>
                  <a:cubicBezTo>
                    <a:pt x="158333" y="86113"/>
                    <a:pt x="149337" y="61507"/>
                    <a:pt x="158862" y="52776"/>
                  </a:cubicBezTo>
                  <a:cubicBezTo>
                    <a:pt x="168387" y="44045"/>
                    <a:pt x="174738" y="55157"/>
                    <a:pt x="189025" y="46426"/>
                  </a:cubicBezTo>
                  <a:cubicBezTo>
                    <a:pt x="203312" y="37695"/>
                    <a:pt x="239560" y="3563"/>
                    <a:pt x="244587" y="388"/>
                  </a:cubicBezTo>
                  <a:cubicBezTo>
                    <a:pt x="249614" y="-2787"/>
                    <a:pt x="236120" y="14147"/>
                    <a:pt x="219187" y="27376"/>
                  </a:cubicBezTo>
                  <a:cubicBezTo>
                    <a:pt x="202254" y="40605"/>
                    <a:pt x="161243" y="68386"/>
                    <a:pt x="142987" y="79763"/>
                  </a:cubicBezTo>
                  <a:cubicBezTo>
                    <a:pt x="124731" y="91140"/>
                    <a:pt x="133727" y="88759"/>
                    <a:pt x="109650" y="95638"/>
                  </a:cubicBezTo>
                  <a:cubicBezTo>
                    <a:pt x="85573" y="102517"/>
                    <a:pt x="-3592" y="128447"/>
                    <a:pt x="112" y="1289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9386BC8E-7723-4935-8CF4-284A6A452B4F}"/>
                </a:ext>
              </a:extLst>
            </p:cNvPr>
            <p:cNvSpPr/>
            <p:nvPr/>
          </p:nvSpPr>
          <p:spPr>
            <a:xfrm>
              <a:off x="3972791" y="2609836"/>
              <a:ext cx="186461" cy="119080"/>
            </a:xfrm>
            <a:custGeom>
              <a:avLst/>
              <a:gdLst>
                <a:gd name="connsiteX0" fmla="*/ 186459 w 186461"/>
                <a:gd name="connsiteY0" fmla="*/ 14 h 119080"/>
                <a:gd name="connsiteX1" fmla="*/ 73747 w 186461"/>
                <a:gd name="connsiteY1" fmla="*/ 71452 h 119080"/>
                <a:gd name="connsiteX2" fmla="*/ 13422 w 186461"/>
                <a:gd name="connsiteY2" fmla="*/ 95264 h 119080"/>
                <a:gd name="connsiteX3" fmla="*/ 2309 w 186461"/>
                <a:gd name="connsiteY3" fmla="*/ 119077 h 119080"/>
                <a:gd name="connsiteX4" fmla="*/ 46759 w 186461"/>
                <a:gd name="connsiteY4" fmla="*/ 96852 h 119080"/>
                <a:gd name="connsiteX5" fmla="*/ 76922 w 186461"/>
                <a:gd name="connsiteY5" fmla="*/ 77802 h 119080"/>
                <a:gd name="connsiteX6" fmla="*/ 186459 w 186461"/>
                <a:gd name="connsiteY6" fmla="*/ 14 h 11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461" h="119080">
                  <a:moveTo>
                    <a:pt x="186459" y="14"/>
                  </a:moveTo>
                  <a:cubicBezTo>
                    <a:pt x="185930" y="-1044"/>
                    <a:pt x="102586" y="55577"/>
                    <a:pt x="73747" y="71452"/>
                  </a:cubicBezTo>
                  <a:cubicBezTo>
                    <a:pt x="44908" y="87327"/>
                    <a:pt x="25328" y="87327"/>
                    <a:pt x="13422" y="95264"/>
                  </a:cubicBezTo>
                  <a:cubicBezTo>
                    <a:pt x="1516" y="103201"/>
                    <a:pt x="-3247" y="118812"/>
                    <a:pt x="2309" y="119077"/>
                  </a:cubicBezTo>
                  <a:cubicBezTo>
                    <a:pt x="7865" y="119342"/>
                    <a:pt x="34324" y="103731"/>
                    <a:pt x="46759" y="96852"/>
                  </a:cubicBezTo>
                  <a:cubicBezTo>
                    <a:pt x="59194" y="89973"/>
                    <a:pt x="56020" y="91825"/>
                    <a:pt x="76922" y="77802"/>
                  </a:cubicBezTo>
                  <a:cubicBezTo>
                    <a:pt x="97824" y="63779"/>
                    <a:pt x="186988" y="1072"/>
                    <a:pt x="186459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00E7AF5F-87C4-4C35-8B28-FB457E3428DD}"/>
                </a:ext>
              </a:extLst>
            </p:cNvPr>
            <p:cNvSpPr/>
            <p:nvPr/>
          </p:nvSpPr>
          <p:spPr>
            <a:xfrm>
              <a:off x="3927381" y="2708441"/>
              <a:ext cx="142784" cy="63424"/>
            </a:xfrm>
            <a:custGeom>
              <a:avLst/>
              <a:gdLst>
                <a:gd name="connsiteX0" fmla="*/ 94 w 142784"/>
                <a:gd name="connsiteY0" fmla="*/ 63334 h 63424"/>
                <a:gd name="connsiteX1" fmla="*/ 76294 w 142784"/>
                <a:gd name="connsiteY1" fmla="*/ 15709 h 63424"/>
                <a:gd name="connsiteX2" fmla="*/ 141382 w 142784"/>
                <a:gd name="connsiteY2" fmla="*/ 3009 h 63424"/>
                <a:gd name="connsiteX3" fmla="*/ 117569 w 142784"/>
                <a:gd name="connsiteY3" fmla="*/ 3009 h 63424"/>
                <a:gd name="connsiteX4" fmla="*/ 77882 w 142784"/>
                <a:gd name="connsiteY4" fmla="*/ 36347 h 63424"/>
                <a:gd name="connsiteX5" fmla="*/ 82644 w 142784"/>
                <a:gd name="connsiteY5" fmla="*/ 18884 h 63424"/>
                <a:gd name="connsiteX6" fmla="*/ 65182 w 142784"/>
                <a:gd name="connsiteY6" fmla="*/ 56984 h 63424"/>
                <a:gd name="connsiteX7" fmla="*/ 60419 w 142784"/>
                <a:gd name="connsiteY7" fmla="*/ 28409 h 63424"/>
                <a:gd name="connsiteX8" fmla="*/ 94 w 142784"/>
                <a:gd name="connsiteY8" fmla="*/ 63334 h 6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784" h="63424">
                  <a:moveTo>
                    <a:pt x="94" y="63334"/>
                  </a:moveTo>
                  <a:cubicBezTo>
                    <a:pt x="2740" y="61217"/>
                    <a:pt x="52746" y="25763"/>
                    <a:pt x="76294" y="15709"/>
                  </a:cubicBezTo>
                  <a:cubicBezTo>
                    <a:pt x="99842" y="5655"/>
                    <a:pt x="134503" y="5126"/>
                    <a:pt x="141382" y="3009"/>
                  </a:cubicBezTo>
                  <a:cubicBezTo>
                    <a:pt x="148261" y="892"/>
                    <a:pt x="128152" y="-2547"/>
                    <a:pt x="117569" y="3009"/>
                  </a:cubicBezTo>
                  <a:cubicBezTo>
                    <a:pt x="106986" y="8565"/>
                    <a:pt x="83703" y="33701"/>
                    <a:pt x="77882" y="36347"/>
                  </a:cubicBezTo>
                  <a:cubicBezTo>
                    <a:pt x="72061" y="38993"/>
                    <a:pt x="84761" y="15444"/>
                    <a:pt x="82644" y="18884"/>
                  </a:cubicBezTo>
                  <a:cubicBezTo>
                    <a:pt x="80527" y="22323"/>
                    <a:pt x="68886" y="55397"/>
                    <a:pt x="65182" y="56984"/>
                  </a:cubicBezTo>
                  <a:cubicBezTo>
                    <a:pt x="61478" y="58571"/>
                    <a:pt x="69679" y="27086"/>
                    <a:pt x="60419" y="28409"/>
                  </a:cubicBezTo>
                  <a:cubicBezTo>
                    <a:pt x="51159" y="29732"/>
                    <a:pt x="-2552" y="65451"/>
                    <a:pt x="94" y="633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6DDED1DB-5057-430C-859E-EDDBFE11975B}"/>
                </a:ext>
              </a:extLst>
            </p:cNvPr>
            <p:cNvSpPr/>
            <p:nvPr/>
          </p:nvSpPr>
          <p:spPr>
            <a:xfrm>
              <a:off x="3671494" y="2115230"/>
              <a:ext cx="52786" cy="222181"/>
            </a:xfrm>
            <a:custGeom>
              <a:avLst/>
              <a:gdLst>
                <a:gd name="connsiteX0" fmla="*/ 52781 w 52786"/>
                <a:gd name="connsiteY0" fmla="*/ 908 h 222181"/>
                <a:gd name="connsiteX1" fmla="*/ 13094 w 52786"/>
                <a:gd name="connsiteY1" fmla="*/ 94570 h 222181"/>
                <a:gd name="connsiteX2" fmla="*/ 25794 w 52786"/>
                <a:gd name="connsiteY2" fmla="*/ 219983 h 222181"/>
                <a:gd name="connsiteX3" fmla="*/ 24206 w 52786"/>
                <a:gd name="connsiteY3" fmla="*/ 167595 h 222181"/>
                <a:gd name="connsiteX4" fmla="*/ 1981 w 52786"/>
                <a:gd name="connsiteY4" fmla="*/ 80283 h 222181"/>
                <a:gd name="connsiteX5" fmla="*/ 1981 w 52786"/>
                <a:gd name="connsiteY5" fmla="*/ 140608 h 222181"/>
                <a:gd name="connsiteX6" fmla="*/ 9919 w 52786"/>
                <a:gd name="connsiteY6" fmla="*/ 105683 h 222181"/>
                <a:gd name="connsiteX7" fmla="*/ 16269 w 52786"/>
                <a:gd name="connsiteY7" fmla="*/ 48533 h 222181"/>
                <a:gd name="connsiteX8" fmla="*/ 52781 w 52786"/>
                <a:gd name="connsiteY8" fmla="*/ 908 h 222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786" h="222181">
                  <a:moveTo>
                    <a:pt x="52781" y="908"/>
                  </a:moveTo>
                  <a:cubicBezTo>
                    <a:pt x="52252" y="8581"/>
                    <a:pt x="17592" y="58058"/>
                    <a:pt x="13094" y="94570"/>
                  </a:cubicBezTo>
                  <a:cubicBezTo>
                    <a:pt x="8596" y="131082"/>
                    <a:pt x="23942" y="207812"/>
                    <a:pt x="25794" y="219983"/>
                  </a:cubicBezTo>
                  <a:cubicBezTo>
                    <a:pt x="27646" y="232154"/>
                    <a:pt x="28175" y="190878"/>
                    <a:pt x="24206" y="167595"/>
                  </a:cubicBezTo>
                  <a:cubicBezTo>
                    <a:pt x="20237" y="144312"/>
                    <a:pt x="5685" y="84781"/>
                    <a:pt x="1981" y="80283"/>
                  </a:cubicBezTo>
                  <a:cubicBezTo>
                    <a:pt x="-1723" y="75785"/>
                    <a:pt x="658" y="136375"/>
                    <a:pt x="1981" y="140608"/>
                  </a:cubicBezTo>
                  <a:cubicBezTo>
                    <a:pt x="3304" y="144841"/>
                    <a:pt x="7538" y="121029"/>
                    <a:pt x="9919" y="105683"/>
                  </a:cubicBezTo>
                  <a:cubicBezTo>
                    <a:pt x="12300" y="90337"/>
                    <a:pt x="14152" y="60704"/>
                    <a:pt x="16269" y="48533"/>
                  </a:cubicBezTo>
                  <a:cubicBezTo>
                    <a:pt x="18386" y="36362"/>
                    <a:pt x="53310" y="-6765"/>
                    <a:pt x="52781" y="9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038F6E4E-59B6-4F38-874F-41EC57148310}"/>
                </a:ext>
              </a:extLst>
            </p:cNvPr>
            <p:cNvSpPr/>
            <p:nvPr/>
          </p:nvSpPr>
          <p:spPr>
            <a:xfrm>
              <a:off x="3987788" y="2115897"/>
              <a:ext cx="69901" cy="176823"/>
            </a:xfrm>
            <a:custGeom>
              <a:avLst/>
              <a:gdLst>
                <a:gd name="connsiteX0" fmla="*/ 6362 w 69901"/>
                <a:gd name="connsiteY0" fmla="*/ 241 h 176823"/>
                <a:gd name="connsiteX1" fmla="*/ 20650 w 69901"/>
                <a:gd name="connsiteY1" fmla="*/ 89141 h 176823"/>
                <a:gd name="connsiteX2" fmla="*/ 61925 w 69901"/>
                <a:gd name="connsiteY2" fmla="*/ 136766 h 176823"/>
                <a:gd name="connsiteX3" fmla="*/ 63512 w 69901"/>
                <a:gd name="connsiteY3" fmla="*/ 176453 h 176823"/>
                <a:gd name="connsiteX4" fmla="*/ 66687 w 69901"/>
                <a:gd name="connsiteY4" fmla="*/ 152641 h 176823"/>
                <a:gd name="connsiteX5" fmla="*/ 12712 w 69901"/>
                <a:gd name="connsiteY5" fmla="*/ 89141 h 176823"/>
                <a:gd name="connsiteX6" fmla="*/ 34937 w 69901"/>
                <a:gd name="connsiteY6" fmla="*/ 114541 h 176823"/>
                <a:gd name="connsiteX7" fmla="*/ 1600 w 69901"/>
                <a:gd name="connsiteY7" fmla="*/ 63741 h 176823"/>
                <a:gd name="connsiteX8" fmla="*/ 6362 w 69901"/>
                <a:gd name="connsiteY8" fmla="*/ 241 h 17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901" h="176823">
                  <a:moveTo>
                    <a:pt x="6362" y="241"/>
                  </a:moveTo>
                  <a:cubicBezTo>
                    <a:pt x="9537" y="4474"/>
                    <a:pt x="11389" y="66387"/>
                    <a:pt x="20650" y="89141"/>
                  </a:cubicBezTo>
                  <a:cubicBezTo>
                    <a:pt x="29911" y="111895"/>
                    <a:pt x="54781" y="122214"/>
                    <a:pt x="61925" y="136766"/>
                  </a:cubicBezTo>
                  <a:cubicBezTo>
                    <a:pt x="69069" y="151318"/>
                    <a:pt x="62718" y="173807"/>
                    <a:pt x="63512" y="176453"/>
                  </a:cubicBezTo>
                  <a:cubicBezTo>
                    <a:pt x="64306" y="179099"/>
                    <a:pt x="75154" y="167193"/>
                    <a:pt x="66687" y="152641"/>
                  </a:cubicBezTo>
                  <a:cubicBezTo>
                    <a:pt x="58220" y="138089"/>
                    <a:pt x="18004" y="95491"/>
                    <a:pt x="12712" y="89141"/>
                  </a:cubicBezTo>
                  <a:cubicBezTo>
                    <a:pt x="7420" y="82791"/>
                    <a:pt x="36789" y="118774"/>
                    <a:pt x="34937" y="114541"/>
                  </a:cubicBezTo>
                  <a:cubicBezTo>
                    <a:pt x="33085" y="110308"/>
                    <a:pt x="6098" y="78822"/>
                    <a:pt x="1600" y="63741"/>
                  </a:cubicBezTo>
                  <a:cubicBezTo>
                    <a:pt x="-2898" y="48660"/>
                    <a:pt x="3187" y="-3992"/>
                    <a:pt x="6362" y="2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E36B08A6-C0BE-4394-BB60-368CB110037E}"/>
                </a:ext>
              </a:extLst>
            </p:cNvPr>
            <p:cNvSpPr/>
            <p:nvPr/>
          </p:nvSpPr>
          <p:spPr>
            <a:xfrm>
              <a:off x="3229482" y="2147687"/>
              <a:ext cx="453521" cy="93961"/>
            </a:xfrm>
            <a:custGeom>
              <a:avLst/>
              <a:gdLst>
                <a:gd name="connsiteX0" fmla="*/ 453518 w 453521"/>
                <a:gd name="connsiteY0" fmla="*/ 201 h 93961"/>
                <a:gd name="connsiteX1" fmla="*/ 312231 w 453521"/>
                <a:gd name="connsiteY1" fmla="*/ 68463 h 93961"/>
                <a:gd name="connsiteX2" fmla="*/ 329693 w 453521"/>
                <a:gd name="connsiteY2" fmla="*/ 52588 h 93961"/>
                <a:gd name="connsiteX3" fmla="*/ 290006 w 453521"/>
                <a:gd name="connsiteY3" fmla="*/ 68463 h 93961"/>
                <a:gd name="connsiteX4" fmla="*/ 351918 w 453521"/>
                <a:gd name="connsiteY4" fmla="*/ 85926 h 93961"/>
                <a:gd name="connsiteX5" fmla="*/ 340806 w 453521"/>
                <a:gd name="connsiteY5" fmla="*/ 84338 h 93961"/>
                <a:gd name="connsiteX6" fmla="*/ 264606 w 453521"/>
                <a:gd name="connsiteY6" fmla="*/ 70051 h 93961"/>
                <a:gd name="connsiteX7" fmla="*/ 153481 w 453521"/>
                <a:gd name="connsiteY7" fmla="*/ 71638 h 93961"/>
                <a:gd name="connsiteX8" fmla="*/ 156656 w 453521"/>
                <a:gd name="connsiteY8" fmla="*/ 85926 h 93961"/>
                <a:gd name="connsiteX9" fmla="*/ 66168 w 453521"/>
                <a:gd name="connsiteY9" fmla="*/ 51001 h 93961"/>
                <a:gd name="connsiteX10" fmla="*/ 12193 w 453521"/>
                <a:gd name="connsiteY10" fmla="*/ 27188 h 93961"/>
                <a:gd name="connsiteX11" fmla="*/ 307468 w 453521"/>
                <a:gd name="connsiteY11" fmla="*/ 93863 h 93961"/>
                <a:gd name="connsiteX12" fmla="*/ 453518 w 453521"/>
                <a:gd name="connsiteY12" fmla="*/ 201 h 93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3521" h="93961">
                  <a:moveTo>
                    <a:pt x="453518" y="201"/>
                  </a:moveTo>
                  <a:cubicBezTo>
                    <a:pt x="454312" y="-4032"/>
                    <a:pt x="332868" y="59732"/>
                    <a:pt x="312231" y="68463"/>
                  </a:cubicBezTo>
                  <a:cubicBezTo>
                    <a:pt x="291594" y="77194"/>
                    <a:pt x="333397" y="52588"/>
                    <a:pt x="329693" y="52588"/>
                  </a:cubicBezTo>
                  <a:cubicBezTo>
                    <a:pt x="325989" y="52588"/>
                    <a:pt x="286302" y="62907"/>
                    <a:pt x="290006" y="68463"/>
                  </a:cubicBezTo>
                  <a:cubicBezTo>
                    <a:pt x="293710" y="74019"/>
                    <a:pt x="343451" y="83280"/>
                    <a:pt x="351918" y="85926"/>
                  </a:cubicBezTo>
                  <a:cubicBezTo>
                    <a:pt x="360385" y="88572"/>
                    <a:pt x="340806" y="84338"/>
                    <a:pt x="340806" y="84338"/>
                  </a:cubicBezTo>
                  <a:cubicBezTo>
                    <a:pt x="326254" y="81692"/>
                    <a:pt x="295827" y="72168"/>
                    <a:pt x="264606" y="70051"/>
                  </a:cubicBezTo>
                  <a:cubicBezTo>
                    <a:pt x="233385" y="67934"/>
                    <a:pt x="171473" y="68992"/>
                    <a:pt x="153481" y="71638"/>
                  </a:cubicBezTo>
                  <a:cubicBezTo>
                    <a:pt x="135489" y="74284"/>
                    <a:pt x="171208" y="89365"/>
                    <a:pt x="156656" y="85926"/>
                  </a:cubicBezTo>
                  <a:cubicBezTo>
                    <a:pt x="142104" y="82487"/>
                    <a:pt x="90245" y="60791"/>
                    <a:pt x="66168" y="51001"/>
                  </a:cubicBezTo>
                  <a:cubicBezTo>
                    <a:pt x="42091" y="41211"/>
                    <a:pt x="-28024" y="20044"/>
                    <a:pt x="12193" y="27188"/>
                  </a:cubicBezTo>
                  <a:cubicBezTo>
                    <a:pt x="52410" y="34332"/>
                    <a:pt x="236295" y="96773"/>
                    <a:pt x="307468" y="93863"/>
                  </a:cubicBezTo>
                  <a:cubicBezTo>
                    <a:pt x="378641" y="90953"/>
                    <a:pt x="452724" y="4434"/>
                    <a:pt x="453518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EE466B44-DCA2-410C-A2C4-08CECF8851ED}"/>
                </a:ext>
              </a:extLst>
            </p:cNvPr>
            <p:cNvSpPr/>
            <p:nvPr/>
          </p:nvSpPr>
          <p:spPr>
            <a:xfrm>
              <a:off x="4010956" y="2144408"/>
              <a:ext cx="504053" cy="121890"/>
            </a:xfrm>
            <a:custGeom>
              <a:avLst/>
              <a:gdLst>
                <a:gd name="connsiteX0" fmla="*/ 657 w 504053"/>
                <a:gd name="connsiteY0" fmla="*/ 305 h 121890"/>
                <a:gd name="connsiteX1" fmla="*/ 261007 w 504053"/>
                <a:gd name="connsiteY1" fmla="*/ 119367 h 121890"/>
                <a:gd name="connsiteX2" fmla="*/ 126069 w 504053"/>
                <a:gd name="connsiteY2" fmla="*/ 82855 h 121890"/>
                <a:gd name="connsiteX3" fmla="*/ 334032 w 504053"/>
                <a:gd name="connsiteY3" fmla="*/ 98730 h 121890"/>
                <a:gd name="connsiteX4" fmla="*/ 426107 w 504053"/>
                <a:gd name="connsiteY4" fmla="*/ 70155 h 121890"/>
                <a:gd name="connsiteX5" fmla="*/ 503894 w 504053"/>
                <a:gd name="connsiteY5" fmla="*/ 28880 h 121890"/>
                <a:gd name="connsiteX6" fmla="*/ 405469 w 504053"/>
                <a:gd name="connsiteY6" fmla="*/ 74917 h 121890"/>
                <a:gd name="connsiteX7" fmla="*/ 280057 w 504053"/>
                <a:gd name="connsiteY7" fmla="*/ 108255 h 121890"/>
                <a:gd name="connsiteX8" fmla="*/ 189569 w 504053"/>
                <a:gd name="connsiteY8" fmla="*/ 86030 h 121890"/>
                <a:gd name="connsiteX9" fmla="*/ 657 w 504053"/>
                <a:gd name="connsiteY9" fmla="*/ 305 h 121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4053" h="121890">
                  <a:moveTo>
                    <a:pt x="657" y="305"/>
                  </a:moveTo>
                  <a:cubicBezTo>
                    <a:pt x="12563" y="5861"/>
                    <a:pt x="240105" y="105609"/>
                    <a:pt x="261007" y="119367"/>
                  </a:cubicBezTo>
                  <a:cubicBezTo>
                    <a:pt x="281909" y="133125"/>
                    <a:pt x="113898" y="86295"/>
                    <a:pt x="126069" y="82855"/>
                  </a:cubicBezTo>
                  <a:cubicBezTo>
                    <a:pt x="138240" y="79416"/>
                    <a:pt x="284026" y="100847"/>
                    <a:pt x="334032" y="98730"/>
                  </a:cubicBezTo>
                  <a:cubicBezTo>
                    <a:pt x="384038" y="96613"/>
                    <a:pt x="397797" y="81797"/>
                    <a:pt x="426107" y="70155"/>
                  </a:cubicBezTo>
                  <a:cubicBezTo>
                    <a:pt x="454417" y="58513"/>
                    <a:pt x="507334" y="28086"/>
                    <a:pt x="503894" y="28880"/>
                  </a:cubicBezTo>
                  <a:cubicBezTo>
                    <a:pt x="500454" y="29674"/>
                    <a:pt x="442775" y="61688"/>
                    <a:pt x="405469" y="74917"/>
                  </a:cubicBezTo>
                  <a:cubicBezTo>
                    <a:pt x="368163" y="88146"/>
                    <a:pt x="316040" y="106403"/>
                    <a:pt x="280057" y="108255"/>
                  </a:cubicBezTo>
                  <a:cubicBezTo>
                    <a:pt x="244074" y="110107"/>
                    <a:pt x="237194" y="105609"/>
                    <a:pt x="189569" y="86030"/>
                  </a:cubicBezTo>
                  <a:cubicBezTo>
                    <a:pt x="141944" y="66451"/>
                    <a:pt x="-11249" y="-5251"/>
                    <a:pt x="657" y="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9B7BA387-5FD9-4D07-BD61-0715A6C8B129}"/>
                </a:ext>
              </a:extLst>
            </p:cNvPr>
            <p:cNvSpPr/>
            <p:nvPr/>
          </p:nvSpPr>
          <p:spPr>
            <a:xfrm>
              <a:off x="4232086" y="2133000"/>
              <a:ext cx="365497" cy="712084"/>
            </a:xfrm>
            <a:custGeom>
              <a:avLst/>
              <a:gdLst>
                <a:gd name="connsiteX0" fmla="*/ 365314 w 365497"/>
                <a:gd name="connsiteY0" fmla="*/ 600 h 712084"/>
                <a:gd name="connsiteX1" fmla="*/ 271652 w 365497"/>
                <a:gd name="connsiteY1" fmla="*/ 332388 h 712084"/>
                <a:gd name="connsiteX2" fmla="*/ 174814 w 365497"/>
                <a:gd name="connsiteY2" fmla="*/ 511775 h 712084"/>
                <a:gd name="connsiteX3" fmla="*/ 249427 w 365497"/>
                <a:gd name="connsiteY3" fmla="*/ 314925 h 712084"/>
                <a:gd name="connsiteX4" fmla="*/ 174814 w 365497"/>
                <a:gd name="connsiteY4" fmla="*/ 491138 h 712084"/>
                <a:gd name="connsiteX5" fmla="*/ 101789 w 365497"/>
                <a:gd name="connsiteY5" fmla="*/ 587975 h 712084"/>
                <a:gd name="connsiteX6" fmla="*/ 189 w 365497"/>
                <a:gd name="connsiteY6" fmla="*/ 711800 h 712084"/>
                <a:gd name="connsiteX7" fmla="*/ 128777 w 365497"/>
                <a:gd name="connsiteY7" fmla="*/ 551463 h 712084"/>
                <a:gd name="connsiteX8" fmla="*/ 290702 w 365497"/>
                <a:gd name="connsiteY8" fmla="*/ 259363 h 712084"/>
                <a:gd name="connsiteX9" fmla="*/ 365314 w 365497"/>
                <a:gd name="connsiteY9" fmla="*/ 600 h 71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5497" h="712084">
                  <a:moveTo>
                    <a:pt x="365314" y="600"/>
                  </a:moveTo>
                  <a:cubicBezTo>
                    <a:pt x="362139" y="12771"/>
                    <a:pt x="303402" y="247192"/>
                    <a:pt x="271652" y="332388"/>
                  </a:cubicBezTo>
                  <a:cubicBezTo>
                    <a:pt x="239902" y="417584"/>
                    <a:pt x="178518" y="514686"/>
                    <a:pt x="174814" y="511775"/>
                  </a:cubicBezTo>
                  <a:cubicBezTo>
                    <a:pt x="171110" y="508865"/>
                    <a:pt x="249427" y="318364"/>
                    <a:pt x="249427" y="314925"/>
                  </a:cubicBezTo>
                  <a:cubicBezTo>
                    <a:pt x="249427" y="311486"/>
                    <a:pt x="199420" y="445630"/>
                    <a:pt x="174814" y="491138"/>
                  </a:cubicBezTo>
                  <a:cubicBezTo>
                    <a:pt x="150208" y="536646"/>
                    <a:pt x="130893" y="551198"/>
                    <a:pt x="101789" y="587975"/>
                  </a:cubicBezTo>
                  <a:cubicBezTo>
                    <a:pt x="72685" y="624752"/>
                    <a:pt x="-4309" y="717885"/>
                    <a:pt x="189" y="711800"/>
                  </a:cubicBezTo>
                  <a:cubicBezTo>
                    <a:pt x="4687" y="705715"/>
                    <a:pt x="80358" y="626869"/>
                    <a:pt x="128777" y="551463"/>
                  </a:cubicBezTo>
                  <a:cubicBezTo>
                    <a:pt x="177196" y="476057"/>
                    <a:pt x="251544" y="354613"/>
                    <a:pt x="290702" y="259363"/>
                  </a:cubicBezTo>
                  <a:cubicBezTo>
                    <a:pt x="329860" y="164113"/>
                    <a:pt x="368489" y="-11571"/>
                    <a:pt x="365314" y="6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AA27BF78-42DF-4BB8-BE95-EF85045257C9}"/>
                </a:ext>
              </a:extLst>
            </p:cNvPr>
            <p:cNvSpPr/>
            <p:nvPr/>
          </p:nvSpPr>
          <p:spPr>
            <a:xfrm>
              <a:off x="3784039" y="2764888"/>
              <a:ext cx="500955" cy="247295"/>
            </a:xfrm>
            <a:custGeom>
              <a:avLst/>
              <a:gdLst>
                <a:gd name="connsiteX0" fmla="*/ 500624 w 500955"/>
                <a:gd name="connsiteY0" fmla="*/ 537 h 247295"/>
                <a:gd name="connsiteX1" fmla="*/ 346636 w 500955"/>
                <a:gd name="connsiteY1" fmla="*/ 165637 h 247295"/>
                <a:gd name="connsiteX2" fmla="*/ 291074 w 500955"/>
                <a:gd name="connsiteY2" fmla="*/ 211675 h 247295"/>
                <a:gd name="connsiteX3" fmla="*/ 210111 w 500955"/>
                <a:gd name="connsiteY3" fmla="*/ 243425 h 247295"/>
                <a:gd name="connsiteX4" fmla="*/ 561 w 500955"/>
                <a:gd name="connsiteY4" fmla="*/ 243425 h 247295"/>
                <a:gd name="connsiteX5" fmla="*/ 279961 w 500955"/>
                <a:gd name="connsiteY5" fmla="*/ 213262 h 247295"/>
                <a:gd name="connsiteX6" fmla="*/ 238686 w 500955"/>
                <a:gd name="connsiteY6" fmla="*/ 225962 h 247295"/>
                <a:gd name="connsiteX7" fmla="*/ 383149 w 500955"/>
                <a:gd name="connsiteY7" fmla="*/ 116425 h 247295"/>
                <a:gd name="connsiteX8" fmla="*/ 500624 w 500955"/>
                <a:gd name="connsiteY8" fmla="*/ 537 h 247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0955" h="247295">
                  <a:moveTo>
                    <a:pt x="500624" y="537"/>
                  </a:moveTo>
                  <a:cubicBezTo>
                    <a:pt x="494538" y="8739"/>
                    <a:pt x="381561" y="130448"/>
                    <a:pt x="346636" y="165637"/>
                  </a:cubicBezTo>
                  <a:cubicBezTo>
                    <a:pt x="311711" y="200826"/>
                    <a:pt x="313828" y="198710"/>
                    <a:pt x="291074" y="211675"/>
                  </a:cubicBezTo>
                  <a:cubicBezTo>
                    <a:pt x="268320" y="224640"/>
                    <a:pt x="258530" y="238133"/>
                    <a:pt x="210111" y="243425"/>
                  </a:cubicBezTo>
                  <a:cubicBezTo>
                    <a:pt x="161692" y="248717"/>
                    <a:pt x="-11081" y="248452"/>
                    <a:pt x="561" y="243425"/>
                  </a:cubicBezTo>
                  <a:cubicBezTo>
                    <a:pt x="12203" y="238398"/>
                    <a:pt x="240273" y="216173"/>
                    <a:pt x="279961" y="213262"/>
                  </a:cubicBezTo>
                  <a:cubicBezTo>
                    <a:pt x="319648" y="210352"/>
                    <a:pt x="221488" y="242101"/>
                    <a:pt x="238686" y="225962"/>
                  </a:cubicBezTo>
                  <a:cubicBezTo>
                    <a:pt x="255884" y="209823"/>
                    <a:pt x="338699" y="152673"/>
                    <a:pt x="383149" y="116425"/>
                  </a:cubicBezTo>
                  <a:cubicBezTo>
                    <a:pt x="427599" y="80177"/>
                    <a:pt x="506710" y="-7665"/>
                    <a:pt x="500624" y="5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30C2E77E-B78E-4D55-BED3-993589A102D9}"/>
                </a:ext>
              </a:extLst>
            </p:cNvPr>
            <p:cNvSpPr/>
            <p:nvPr/>
          </p:nvSpPr>
          <p:spPr>
            <a:xfrm>
              <a:off x="3368978" y="2627785"/>
              <a:ext cx="413969" cy="377186"/>
            </a:xfrm>
            <a:custGeom>
              <a:avLst/>
              <a:gdLst>
                <a:gd name="connsiteX0" fmla="*/ 1285 w 413969"/>
                <a:gd name="connsiteY0" fmla="*/ 1115 h 377186"/>
                <a:gd name="connsiteX1" fmla="*/ 218772 w 413969"/>
                <a:gd name="connsiteY1" fmla="*/ 248765 h 377186"/>
                <a:gd name="connsiteX2" fmla="*/ 412447 w 413969"/>
                <a:gd name="connsiteY2" fmla="*/ 375765 h 377186"/>
                <a:gd name="connsiteX3" fmla="*/ 299735 w 413969"/>
                <a:gd name="connsiteY3" fmla="*/ 309090 h 377186"/>
                <a:gd name="connsiteX4" fmla="*/ 131460 w 413969"/>
                <a:gd name="connsiteY4" fmla="*/ 188440 h 377186"/>
                <a:gd name="connsiteX5" fmla="*/ 128285 w 413969"/>
                <a:gd name="connsiteY5" fmla="*/ 158278 h 377186"/>
                <a:gd name="connsiteX6" fmla="*/ 1285 w 413969"/>
                <a:gd name="connsiteY6" fmla="*/ 1115 h 37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3969" h="377186">
                  <a:moveTo>
                    <a:pt x="1285" y="1115"/>
                  </a:moveTo>
                  <a:cubicBezTo>
                    <a:pt x="16366" y="16196"/>
                    <a:pt x="150245" y="186323"/>
                    <a:pt x="218772" y="248765"/>
                  </a:cubicBezTo>
                  <a:cubicBezTo>
                    <a:pt x="287299" y="311207"/>
                    <a:pt x="398953" y="365711"/>
                    <a:pt x="412447" y="375765"/>
                  </a:cubicBezTo>
                  <a:cubicBezTo>
                    <a:pt x="425941" y="385819"/>
                    <a:pt x="346566" y="340311"/>
                    <a:pt x="299735" y="309090"/>
                  </a:cubicBezTo>
                  <a:cubicBezTo>
                    <a:pt x="252904" y="277869"/>
                    <a:pt x="160035" y="213575"/>
                    <a:pt x="131460" y="188440"/>
                  </a:cubicBezTo>
                  <a:cubicBezTo>
                    <a:pt x="102885" y="163305"/>
                    <a:pt x="148129" y="188176"/>
                    <a:pt x="128285" y="158278"/>
                  </a:cubicBezTo>
                  <a:cubicBezTo>
                    <a:pt x="108441" y="128380"/>
                    <a:pt x="-13796" y="-13966"/>
                    <a:pt x="1285" y="11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E64E09A6-0C8D-4CA0-8FEE-3C2AC25FD3AE}"/>
                </a:ext>
              </a:extLst>
            </p:cNvPr>
            <p:cNvSpPr/>
            <p:nvPr/>
          </p:nvSpPr>
          <p:spPr>
            <a:xfrm>
              <a:off x="3170671" y="2119483"/>
              <a:ext cx="191844" cy="511218"/>
            </a:xfrm>
            <a:custGeom>
              <a:avLst/>
              <a:gdLst>
                <a:gd name="connsiteX0" fmla="*/ 1154 w 191844"/>
                <a:gd name="connsiteY0" fmla="*/ 4592 h 511218"/>
                <a:gd name="connsiteX1" fmla="*/ 29729 w 191844"/>
                <a:gd name="connsiteY1" fmla="*/ 242717 h 511218"/>
                <a:gd name="connsiteX2" fmla="*/ 185304 w 191844"/>
                <a:gd name="connsiteY2" fmla="*/ 504655 h 511218"/>
                <a:gd name="connsiteX3" fmla="*/ 151967 w 191844"/>
                <a:gd name="connsiteY3" fmla="*/ 418930 h 511218"/>
                <a:gd name="connsiteX4" fmla="*/ 53542 w 191844"/>
                <a:gd name="connsiteY4" fmla="*/ 272880 h 511218"/>
                <a:gd name="connsiteX5" fmla="*/ 58304 w 191844"/>
                <a:gd name="connsiteY5" fmla="*/ 268117 h 511218"/>
                <a:gd name="connsiteX6" fmla="*/ 10679 w 191844"/>
                <a:gd name="connsiteY6" fmla="*/ 99842 h 511218"/>
                <a:gd name="connsiteX7" fmla="*/ 1154 w 191844"/>
                <a:gd name="connsiteY7" fmla="*/ 4592 h 511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1844" h="511218">
                  <a:moveTo>
                    <a:pt x="1154" y="4592"/>
                  </a:moveTo>
                  <a:cubicBezTo>
                    <a:pt x="4329" y="28405"/>
                    <a:pt x="-963" y="159373"/>
                    <a:pt x="29729" y="242717"/>
                  </a:cubicBezTo>
                  <a:cubicBezTo>
                    <a:pt x="60421" y="326061"/>
                    <a:pt x="164931" y="475286"/>
                    <a:pt x="185304" y="504655"/>
                  </a:cubicBezTo>
                  <a:cubicBezTo>
                    <a:pt x="205677" y="534024"/>
                    <a:pt x="173927" y="457559"/>
                    <a:pt x="151967" y="418930"/>
                  </a:cubicBezTo>
                  <a:cubicBezTo>
                    <a:pt x="130007" y="380301"/>
                    <a:pt x="69152" y="298015"/>
                    <a:pt x="53542" y="272880"/>
                  </a:cubicBezTo>
                  <a:cubicBezTo>
                    <a:pt x="37932" y="247745"/>
                    <a:pt x="65448" y="296957"/>
                    <a:pt x="58304" y="268117"/>
                  </a:cubicBezTo>
                  <a:cubicBezTo>
                    <a:pt x="51160" y="239277"/>
                    <a:pt x="19939" y="144556"/>
                    <a:pt x="10679" y="99842"/>
                  </a:cubicBezTo>
                  <a:cubicBezTo>
                    <a:pt x="1419" y="55128"/>
                    <a:pt x="-2021" y="-19221"/>
                    <a:pt x="1154" y="45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4146A096-6482-47CF-846A-B0ACB80AB863}"/>
                </a:ext>
              </a:extLst>
            </p:cNvPr>
            <p:cNvSpPr/>
            <p:nvPr/>
          </p:nvSpPr>
          <p:spPr>
            <a:xfrm>
              <a:off x="3039877" y="1564181"/>
              <a:ext cx="217962" cy="618505"/>
            </a:xfrm>
            <a:custGeom>
              <a:avLst/>
              <a:gdLst>
                <a:gd name="connsiteX0" fmla="*/ 186 w 217962"/>
                <a:gd name="connsiteY0" fmla="*/ 1094 h 618505"/>
                <a:gd name="connsiteX1" fmla="*/ 60511 w 217962"/>
                <a:gd name="connsiteY1" fmla="*/ 240807 h 618505"/>
                <a:gd name="connsiteX2" fmla="*/ 55748 w 217962"/>
                <a:gd name="connsiteY2" fmla="*/ 296369 h 618505"/>
                <a:gd name="connsiteX3" fmla="*/ 92261 w 217962"/>
                <a:gd name="connsiteY3" fmla="*/ 407494 h 618505"/>
                <a:gd name="connsiteX4" fmla="*/ 214498 w 217962"/>
                <a:gd name="connsiteY4" fmla="*/ 610694 h 618505"/>
                <a:gd name="connsiteX5" fmla="*/ 176398 w 217962"/>
                <a:gd name="connsiteY5" fmla="*/ 561482 h 618505"/>
                <a:gd name="connsiteX6" fmla="*/ 92261 w 217962"/>
                <a:gd name="connsiteY6" fmla="*/ 420194 h 618505"/>
                <a:gd name="connsiteX7" fmla="*/ 170048 w 217962"/>
                <a:gd name="connsiteY7" fmla="*/ 585294 h 618505"/>
                <a:gd name="connsiteX8" fmla="*/ 81148 w 217962"/>
                <a:gd name="connsiteY8" fmla="*/ 429719 h 618505"/>
                <a:gd name="connsiteX9" fmla="*/ 27173 w 217962"/>
                <a:gd name="connsiteY9" fmla="*/ 317007 h 618505"/>
                <a:gd name="connsiteX10" fmla="*/ 50986 w 217962"/>
                <a:gd name="connsiteY10" fmla="*/ 345582 h 618505"/>
                <a:gd name="connsiteX11" fmla="*/ 38286 w 217962"/>
                <a:gd name="connsiteY11" fmla="*/ 228107 h 618505"/>
                <a:gd name="connsiteX12" fmla="*/ 41461 w 217962"/>
                <a:gd name="connsiteY12" fmla="*/ 155082 h 618505"/>
                <a:gd name="connsiteX13" fmla="*/ 186 w 217962"/>
                <a:gd name="connsiteY13" fmla="*/ 1094 h 61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7962" h="618505">
                  <a:moveTo>
                    <a:pt x="186" y="1094"/>
                  </a:moveTo>
                  <a:cubicBezTo>
                    <a:pt x="3361" y="15381"/>
                    <a:pt x="51251" y="191595"/>
                    <a:pt x="60511" y="240807"/>
                  </a:cubicBezTo>
                  <a:cubicBezTo>
                    <a:pt x="69771" y="290019"/>
                    <a:pt x="50456" y="268588"/>
                    <a:pt x="55748" y="296369"/>
                  </a:cubicBezTo>
                  <a:cubicBezTo>
                    <a:pt x="61040" y="324150"/>
                    <a:pt x="65803" y="355107"/>
                    <a:pt x="92261" y="407494"/>
                  </a:cubicBezTo>
                  <a:cubicBezTo>
                    <a:pt x="118719" y="459882"/>
                    <a:pt x="200475" y="585029"/>
                    <a:pt x="214498" y="610694"/>
                  </a:cubicBezTo>
                  <a:cubicBezTo>
                    <a:pt x="228521" y="636359"/>
                    <a:pt x="196771" y="593232"/>
                    <a:pt x="176398" y="561482"/>
                  </a:cubicBezTo>
                  <a:cubicBezTo>
                    <a:pt x="156025" y="529732"/>
                    <a:pt x="93319" y="416225"/>
                    <a:pt x="92261" y="420194"/>
                  </a:cubicBezTo>
                  <a:cubicBezTo>
                    <a:pt x="91203" y="424163"/>
                    <a:pt x="171900" y="583707"/>
                    <a:pt x="170048" y="585294"/>
                  </a:cubicBezTo>
                  <a:cubicBezTo>
                    <a:pt x="168196" y="586881"/>
                    <a:pt x="104960" y="474433"/>
                    <a:pt x="81148" y="429719"/>
                  </a:cubicBezTo>
                  <a:cubicBezTo>
                    <a:pt x="57336" y="385005"/>
                    <a:pt x="32200" y="331030"/>
                    <a:pt x="27173" y="317007"/>
                  </a:cubicBezTo>
                  <a:cubicBezTo>
                    <a:pt x="22146" y="302984"/>
                    <a:pt x="49134" y="360399"/>
                    <a:pt x="50986" y="345582"/>
                  </a:cubicBezTo>
                  <a:cubicBezTo>
                    <a:pt x="52838" y="330765"/>
                    <a:pt x="39874" y="259857"/>
                    <a:pt x="38286" y="228107"/>
                  </a:cubicBezTo>
                  <a:cubicBezTo>
                    <a:pt x="36698" y="196357"/>
                    <a:pt x="47547" y="193711"/>
                    <a:pt x="41461" y="155082"/>
                  </a:cubicBezTo>
                  <a:cubicBezTo>
                    <a:pt x="35376" y="116453"/>
                    <a:pt x="-2989" y="-13193"/>
                    <a:pt x="186" y="10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80828D1A-64B8-4547-BAE1-71DB7391BB4B}"/>
                </a:ext>
              </a:extLst>
            </p:cNvPr>
            <p:cNvSpPr/>
            <p:nvPr/>
          </p:nvSpPr>
          <p:spPr>
            <a:xfrm>
              <a:off x="2928313" y="1598248"/>
              <a:ext cx="265036" cy="534113"/>
            </a:xfrm>
            <a:custGeom>
              <a:avLst/>
              <a:gdLst>
                <a:gd name="connsiteX0" fmla="*/ 625 w 265036"/>
                <a:gd name="connsiteY0" fmla="*/ 365 h 534113"/>
                <a:gd name="connsiteX1" fmla="*/ 22850 w 265036"/>
                <a:gd name="connsiteY1" fmla="*/ 101965 h 534113"/>
                <a:gd name="connsiteX2" fmla="*/ 14912 w 265036"/>
                <a:gd name="connsiteY2" fmla="*/ 138477 h 534113"/>
                <a:gd name="connsiteX3" fmla="*/ 73650 w 265036"/>
                <a:gd name="connsiteY3" fmla="*/ 294052 h 534113"/>
                <a:gd name="connsiteX4" fmla="*/ 65712 w 265036"/>
                <a:gd name="connsiteY4" fmla="*/ 260715 h 534113"/>
                <a:gd name="connsiteX5" fmla="*/ 76825 w 265036"/>
                <a:gd name="connsiteY5" fmla="*/ 357552 h 534113"/>
                <a:gd name="connsiteX6" fmla="*/ 68887 w 265036"/>
                <a:gd name="connsiteY6" fmla="*/ 386127 h 534113"/>
                <a:gd name="connsiteX7" fmla="*/ 149850 w 265036"/>
                <a:gd name="connsiteY7" fmla="*/ 432165 h 534113"/>
                <a:gd name="connsiteX8" fmla="*/ 257800 w 265036"/>
                <a:gd name="connsiteY8" fmla="*/ 530590 h 534113"/>
                <a:gd name="connsiteX9" fmla="*/ 243512 w 265036"/>
                <a:gd name="connsiteY9" fmla="*/ 509952 h 534113"/>
                <a:gd name="connsiteX10" fmla="*/ 149850 w 265036"/>
                <a:gd name="connsiteY10" fmla="*/ 487727 h 534113"/>
                <a:gd name="connsiteX11" fmla="*/ 153025 w 265036"/>
                <a:gd name="connsiteY11" fmla="*/ 455977 h 534113"/>
                <a:gd name="connsiteX12" fmla="*/ 103812 w 265036"/>
                <a:gd name="connsiteY12" fmla="*/ 433752 h 534113"/>
                <a:gd name="connsiteX13" fmla="*/ 97462 w 265036"/>
                <a:gd name="connsiteY13" fmla="*/ 300402 h 534113"/>
                <a:gd name="connsiteX14" fmla="*/ 67300 w 265036"/>
                <a:gd name="connsiteY14" fmla="*/ 243252 h 534113"/>
                <a:gd name="connsiteX15" fmla="*/ 11737 w 265036"/>
                <a:gd name="connsiteY15" fmla="*/ 141652 h 534113"/>
                <a:gd name="connsiteX16" fmla="*/ 625 w 265036"/>
                <a:gd name="connsiteY16" fmla="*/ 365 h 534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5036" h="534113">
                  <a:moveTo>
                    <a:pt x="625" y="365"/>
                  </a:moveTo>
                  <a:cubicBezTo>
                    <a:pt x="2477" y="-6250"/>
                    <a:pt x="20469" y="78946"/>
                    <a:pt x="22850" y="101965"/>
                  </a:cubicBezTo>
                  <a:cubicBezTo>
                    <a:pt x="25231" y="124984"/>
                    <a:pt x="6445" y="106463"/>
                    <a:pt x="14912" y="138477"/>
                  </a:cubicBezTo>
                  <a:cubicBezTo>
                    <a:pt x="23379" y="170491"/>
                    <a:pt x="65183" y="273679"/>
                    <a:pt x="73650" y="294052"/>
                  </a:cubicBezTo>
                  <a:cubicBezTo>
                    <a:pt x="82117" y="314425"/>
                    <a:pt x="65183" y="250132"/>
                    <a:pt x="65712" y="260715"/>
                  </a:cubicBezTo>
                  <a:cubicBezTo>
                    <a:pt x="66241" y="271298"/>
                    <a:pt x="76296" y="336650"/>
                    <a:pt x="76825" y="357552"/>
                  </a:cubicBezTo>
                  <a:cubicBezTo>
                    <a:pt x="77354" y="378454"/>
                    <a:pt x="56716" y="373692"/>
                    <a:pt x="68887" y="386127"/>
                  </a:cubicBezTo>
                  <a:cubicBezTo>
                    <a:pt x="81058" y="398562"/>
                    <a:pt x="118365" y="408088"/>
                    <a:pt x="149850" y="432165"/>
                  </a:cubicBezTo>
                  <a:cubicBezTo>
                    <a:pt x="181335" y="456242"/>
                    <a:pt x="242190" y="517626"/>
                    <a:pt x="257800" y="530590"/>
                  </a:cubicBezTo>
                  <a:cubicBezTo>
                    <a:pt x="273410" y="543554"/>
                    <a:pt x="261504" y="517096"/>
                    <a:pt x="243512" y="509952"/>
                  </a:cubicBezTo>
                  <a:cubicBezTo>
                    <a:pt x="225520" y="502808"/>
                    <a:pt x="164931" y="496723"/>
                    <a:pt x="149850" y="487727"/>
                  </a:cubicBezTo>
                  <a:cubicBezTo>
                    <a:pt x="134769" y="478731"/>
                    <a:pt x="160698" y="464973"/>
                    <a:pt x="153025" y="455977"/>
                  </a:cubicBezTo>
                  <a:cubicBezTo>
                    <a:pt x="145352" y="446981"/>
                    <a:pt x="113072" y="459681"/>
                    <a:pt x="103812" y="433752"/>
                  </a:cubicBezTo>
                  <a:cubicBezTo>
                    <a:pt x="94552" y="407823"/>
                    <a:pt x="103547" y="332152"/>
                    <a:pt x="97462" y="300402"/>
                  </a:cubicBezTo>
                  <a:cubicBezTo>
                    <a:pt x="91377" y="268652"/>
                    <a:pt x="81587" y="269710"/>
                    <a:pt x="67300" y="243252"/>
                  </a:cubicBezTo>
                  <a:cubicBezTo>
                    <a:pt x="53013" y="216794"/>
                    <a:pt x="22849" y="180016"/>
                    <a:pt x="11737" y="141652"/>
                  </a:cubicBezTo>
                  <a:cubicBezTo>
                    <a:pt x="625" y="103288"/>
                    <a:pt x="-1227" y="6980"/>
                    <a:pt x="625" y="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96A52D26-64BC-4BFC-A672-F6254466F391}"/>
                </a:ext>
              </a:extLst>
            </p:cNvPr>
            <p:cNvSpPr/>
            <p:nvPr/>
          </p:nvSpPr>
          <p:spPr>
            <a:xfrm>
              <a:off x="2976248" y="1576116"/>
              <a:ext cx="110665" cy="279150"/>
            </a:xfrm>
            <a:custGeom>
              <a:avLst/>
              <a:gdLst>
                <a:gd name="connsiteX0" fmla="*/ 315 w 110665"/>
                <a:gd name="connsiteY0" fmla="*/ 272 h 279150"/>
                <a:gd name="connsiteX1" fmla="*/ 84452 w 110665"/>
                <a:gd name="connsiteY1" fmla="*/ 165372 h 279150"/>
                <a:gd name="connsiteX2" fmla="*/ 108265 w 110665"/>
                <a:gd name="connsiteY2" fmla="*/ 219347 h 279150"/>
                <a:gd name="connsiteX3" fmla="*/ 35240 w 110665"/>
                <a:gd name="connsiteY3" fmla="*/ 106634 h 279150"/>
                <a:gd name="connsiteX4" fmla="*/ 13015 w 110665"/>
                <a:gd name="connsiteY4" fmla="*/ 139972 h 279150"/>
                <a:gd name="connsiteX5" fmla="*/ 35240 w 110665"/>
                <a:gd name="connsiteY5" fmla="*/ 244747 h 279150"/>
                <a:gd name="connsiteX6" fmla="*/ 108265 w 110665"/>
                <a:gd name="connsiteY6" fmla="*/ 276497 h 279150"/>
                <a:gd name="connsiteX7" fmla="*/ 46352 w 110665"/>
                <a:gd name="connsiteY7" fmla="*/ 259034 h 279150"/>
                <a:gd name="connsiteX8" fmla="*/ 17777 w 110665"/>
                <a:gd name="connsiteY8" fmla="*/ 114572 h 279150"/>
                <a:gd name="connsiteX9" fmla="*/ 54290 w 110665"/>
                <a:gd name="connsiteY9" fmla="*/ 125684 h 279150"/>
                <a:gd name="connsiteX10" fmla="*/ 315 w 110665"/>
                <a:gd name="connsiteY10" fmla="*/ 272 h 27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665" h="279150">
                  <a:moveTo>
                    <a:pt x="315" y="272"/>
                  </a:moveTo>
                  <a:cubicBezTo>
                    <a:pt x="5342" y="6887"/>
                    <a:pt x="66460" y="128860"/>
                    <a:pt x="84452" y="165372"/>
                  </a:cubicBezTo>
                  <a:cubicBezTo>
                    <a:pt x="102444" y="201884"/>
                    <a:pt x="116467" y="229137"/>
                    <a:pt x="108265" y="219347"/>
                  </a:cubicBezTo>
                  <a:cubicBezTo>
                    <a:pt x="100063" y="209557"/>
                    <a:pt x="51115" y="119863"/>
                    <a:pt x="35240" y="106634"/>
                  </a:cubicBezTo>
                  <a:cubicBezTo>
                    <a:pt x="19365" y="93405"/>
                    <a:pt x="13015" y="116953"/>
                    <a:pt x="13015" y="139972"/>
                  </a:cubicBezTo>
                  <a:cubicBezTo>
                    <a:pt x="13015" y="162991"/>
                    <a:pt x="19365" y="221993"/>
                    <a:pt x="35240" y="244747"/>
                  </a:cubicBezTo>
                  <a:cubicBezTo>
                    <a:pt x="51115" y="267501"/>
                    <a:pt x="106413" y="274116"/>
                    <a:pt x="108265" y="276497"/>
                  </a:cubicBezTo>
                  <a:cubicBezTo>
                    <a:pt x="110117" y="278878"/>
                    <a:pt x="61433" y="286021"/>
                    <a:pt x="46352" y="259034"/>
                  </a:cubicBezTo>
                  <a:cubicBezTo>
                    <a:pt x="31271" y="232047"/>
                    <a:pt x="16454" y="136797"/>
                    <a:pt x="17777" y="114572"/>
                  </a:cubicBezTo>
                  <a:cubicBezTo>
                    <a:pt x="19100" y="92347"/>
                    <a:pt x="56671" y="141824"/>
                    <a:pt x="54290" y="125684"/>
                  </a:cubicBezTo>
                  <a:cubicBezTo>
                    <a:pt x="51909" y="109544"/>
                    <a:pt x="-4712" y="-6343"/>
                    <a:pt x="315" y="2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EAF808E3-FEC0-4C09-BA62-ADD8238BC294}"/>
                </a:ext>
              </a:extLst>
            </p:cNvPr>
            <p:cNvSpPr/>
            <p:nvPr/>
          </p:nvSpPr>
          <p:spPr>
            <a:xfrm>
              <a:off x="3046329" y="1877806"/>
              <a:ext cx="98819" cy="192294"/>
            </a:xfrm>
            <a:custGeom>
              <a:avLst/>
              <a:gdLst>
                <a:gd name="connsiteX0" fmla="*/ 84 w 98819"/>
                <a:gd name="connsiteY0" fmla="*/ 207 h 192294"/>
                <a:gd name="connsiteX1" fmla="*/ 28659 w 98819"/>
                <a:gd name="connsiteY1" fmla="*/ 92282 h 192294"/>
                <a:gd name="connsiteX2" fmla="*/ 93746 w 98819"/>
                <a:gd name="connsiteY2" fmla="*/ 160544 h 192294"/>
                <a:gd name="connsiteX3" fmla="*/ 50884 w 98819"/>
                <a:gd name="connsiteY3" fmla="*/ 119269 h 192294"/>
                <a:gd name="connsiteX4" fmla="*/ 98509 w 98819"/>
                <a:gd name="connsiteY4" fmla="*/ 192294 h 192294"/>
                <a:gd name="connsiteX5" fmla="*/ 22309 w 98819"/>
                <a:gd name="connsiteY5" fmla="*/ 119269 h 192294"/>
                <a:gd name="connsiteX6" fmla="*/ 84 w 98819"/>
                <a:gd name="connsiteY6" fmla="*/ 207 h 19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819" h="192294">
                  <a:moveTo>
                    <a:pt x="84" y="207"/>
                  </a:moveTo>
                  <a:cubicBezTo>
                    <a:pt x="1142" y="-4291"/>
                    <a:pt x="13049" y="65559"/>
                    <a:pt x="28659" y="92282"/>
                  </a:cubicBezTo>
                  <a:cubicBezTo>
                    <a:pt x="44269" y="119005"/>
                    <a:pt x="90042" y="156046"/>
                    <a:pt x="93746" y="160544"/>
                  </a:cubicBezTo>
                  <a:cubicBezTo>
                    <a:pt x="97450" y="165042"/>
                    <a:pt x="50090" y="113977"/>
                    <a:pt x="50884" y="119269"/>
                  </a:cubicBezTo>
                  <a:cubicBezTo>
                    <a:pt x="51678" y="124561"/>
                    <a:pt x="103271" y="192294"/>
                    <a:pt x="98509" y="192294"/>
                  </a:cubicBezTo>
                  <a:cubicBezTo>
                    <a:pt x="93747" y="192294"/>
                    <a:pt x="36596" y="148373"/>
                    <a:pt x="22309" y="119269"/>
                  </a:cubicBezTo>
                  <a:cubicBezTo>
                    <a:pt x="8022" y="90165"/>
                    <a:pt x="-974" y="4705"/>
                    <a:pt x="84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7ECB4F3C-DEC7-4B74-B43A-C16EB6A25001}"/>
                </a:ext>
              </a:extLst>
            </p:cNvPr>
            <p:cNvSpPr/>
            <p:nvPr/>
          </p:nvSpPr>
          <p:spPr>
            <a:xfrm>
              <a:off x="4620340" y="1733526"/>
              <a:ext cx="55802" cy="309493"/>
            </a:xfrm>
            <a:custGeom>
              <a:avLst/>
              <a:gdLst>
                <a:gd name="connsiteX0" fmla="*/ 54848 w 55802"/>
                <a:gd name="connsiteY0" fmla="*/ 24 h 309493"/>
                <a:gd name="connsiteX1" fmla="*/ 19923 w 55802"/>
                <a:gd name="connsiteY1" fmla="*/ 73049 h 309493"/>
                <a:gd name="connsiteX2" fmla="*/ 873 w 55802"/>
                <a:gd name="connsiteY2" fmla="*/ 304824 h 309493"/>
                <a:gd name="connsiteX3" fmla="*/ 7223 w 55802"/>
                <a:gd name="connsiteY3" fmla="*/ 215924 h 309493"/>
                <a:gd name="connsiteX4" fmla="*/ 42148 w 55802"/>
                <a:gd name="connsiteY4" fmla="*/ 66699 h 309493"/>
                <a:gd name="connsiteX5" fmla="*/ 54848 w 55802"/>
                <a:gd name="connsiteY5" fmla="*/ 24 h 309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02" h="309493">
                  <a:moveTo>
                    <a:pt x="54848" y="24"/>
                  </a:moveTo>
                  <a:cubicBezTo>
                    <a:pt x="51144" y="1082"/>
                    <a:pt x="28919" y="22249"/>
                    <a:pt x="19923" y="73049"/>
                  </a:cubicBezTo>
                  <a:cubicBezTo>
                    <a:pt x="10927" y="123849"/>
                    <a:pt x="2990" y="281011"/>
                    <a:pt x="873" y="304824"/>
                  </a:cubicBezTo>
                  <a:cubicBezTo>
                    <a:pt x="-1244" y="328637"/>
                    <a:pt x="344" y="255611"/>
                    <a:pt x="7223" y="215924"/>
                  </a:cubicBezTo>
                  <a:cubicBezTo>
                    <a:pt x="14102" y="176237"/>
                    <a:pt x="33417" y="100566"/>
                    <a:pt x="42148" y="66699"/>
                  </a:cubicBezTo>
                  <a:cubicBezTo>
                    <a:pt x="50879" y="32832"/>
                    <a:pt x="58552" y="-1034"/>
                    <a:pt x="54848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E0229B99-5E74-4324-8279-373533466088}"/>
                </a:ext>
              </a:extLst>
            </p:cNvPr>
            <p:cNvSpPr/>
            <p:nvPr/>
          </p:nvSpPr>
          <p:spPr>
            <a:xfrm>
              <a:off x="4625942" y="1548458"/>
              <a:ext cx="266888" cy="228005"/>
            </a:xfrm>
            <a:custGeom>
              <a:avLst/>
              <a:gdLst>
                <a:gd name="connsiteX0" fmla="*/ 33 w 266888"/>
                <a:gd name="connsiteY0" fmla="*/ 227955 h 228005"/>
                <a:gd name="connsiteX1" fmla="*/ 92108 w 266888"/>
                <a:gd name="connsiteY1" fmla="*/ 54917 h 228005"/>
                <a:gd name="connsiteX2" fmla="*/ 115921 w 266888"/>
                <a:gd name="connsiteY2" fmla="*/ 26342 h 228005"/>
                <a:gd name="connsiteX3" fmla="*/ 263558 w 266888"/>
                <a:gd name="connsiteY3" fmla="*/ 942 h 228005"/>
                <a:gd name="connsiteX4" fmla="*/ 209583 w 266888"/>
                <a:gd name="connsiteY4" fmla="*/ 12055 h 228005"/>
                <a:gd name="connsiteX5" fmla="*/ 103221 w 266888"/>
                <a:gd name="connsiteY5" fmla="*/ 72380 h 228005"/>
                <a:gd name="connsiteX6" fmla="*/ 33 w 266888"/>
                <a:gd name="connsiteY6" fmla="*/ 227955 h 22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888" h="228005">
                  <a:moveTo>
                    <a:pt x="33" y="227955"/>
                  </a:moveTo>
                  <a:cubicBezTo>
                    <a:pt x="-1819" y="225045"/>
                    <a:pt x="72793" y="88519"/>
                    <a:pt x="92108" y="54917"/>
                  </a:cubicBezTo>
                  <a:cubicBezTo>
                    <a:pt x="111423" y="21315"/>
                    <a:pt x="87346" y="35338"/>
                    <a:pt x="115921" y="26342"/>
                  </a:cubicBezTo>
                  <a:cubicBezTo>
                    <a:pt x="144496" y="17346"/>
                    <a:pt x="247948" y="3323"/>
                    <a:pt x="263558" y="942"/>
                  </a:cubicBezTo>
                  <a:cubicBezTo>
                    <a:pt x="279168" y="-1439"/>
                    <a:pt x="236306" y="149"/>
                    <a:pt x="209583" y="12055"/>
                  </a:cubicBezTo>
                  <a:cubicBezTo>
                    <a:pt x="182860" y="23961"/>
                    <a:pt x="137352" y="37984"/>
                    <a:pt x="103221" y="72380"/>
                  </a:cubicBezTo>
                  <a:cubicBezTo>
                    <a:pt x="69090" y="106776"/>
                    <a:pt x="1885" y="230865"/>
                    <a:pt x="33" y="2279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4F82F2E5-E45C-4615-9FA9-0DCBC174DE17}"/>
                </a:ext>
              </a:extLst>
            </p:cNvPr>
            <p:cNvSpPr/>
            <p:nvPr/>
          </p:nvSpPr>
          <p:spPr>
            <a:xfrm>
              <a:off x="4833936" y="1546223"/>
              <a:ext cx="79999" cy="209553"/>
            </a:xfrm>
            <a:custGeom>
              <a:avLst/>
              <a:gdLst>
                <a:gd name="connsiteX0" fmla="*/ 53977 w 79999"/>
                <a:gd name="connsiteY0" fmla="*/ 2 h 209553"/>
                <a:gd name="connsiteX1" fmla="*/ 58739 w 79999"/>
                <a:gd name="connsiteY1" fmla="*/ 104777 h 209553"/>
                <a:gd name="connsiteX2" fmla="*/ 38102 w 79999"/>
                <a:gd name="connsiteY2" fmla="*/ 155577 h 209553"/>
                <a:gd name="connsiteX3" fmla="*/ 2 w 79999"/>
                <a:gd name="connsiteY3" fmla="*/ 209552 h 209553"/>
                <a:gd name="connsiteX4" fmla="*/ 36514 w 79999"/>
                <a:gd name="connsiteY4" fmla="*/ 157165 h 209553"/>
                <a:gd name="connsiteX5" fmla="*/ 79377 w 79999"/>
                <a:gd name="connsiteY5" fmla="*/ 107952 h 209553"/>
                <a:gd name="connsiteX6" fmla="*/ 53977 w 79999"/>
                <a:gd name="connsiteY6" fmla="*/ 2 h 20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999" h="209553">
                  <a:moveTo>
                    <a:pt x="53977" y="2"/>
                  </a:moveTo>
                  <a:cubicBezTo>
                    <a:pt x="50537" y="-527"/>
                    <a:pt x="61385" y="78848"/>
                    <a:pt x="58739" y="104777"/>
                  </a:cubicBezTo>
                  <a:cubicBezTo>
                    <a:pt x="56093" y="130706"/>
                    <a:pt x="47891" y="138115"/>
                    <a:pt x="38102" y="155577"/>
                  </a:cubicBezTo>
                  <a:cubicBezTo>
                    <a:pt x="28312" y="173040"/>
                    <a:pt x="267" y="209287"/>
                    <a:pt x="2" y="209552"/>
                  </a:cubicBezTo>
                  <a:cubicBezTo>
                    <a:pt x="-263" y="209817"/>
                    <a:pt x="23285" y="174098"/>
                    <a:pt x="36514" y="157165"/>
                  </a:cubicBezTo>
                  <a:cubicBezTo>
                    <a:pt x="49743" y="140232"/>
                    <a:pt x="74350" y="130442"/>
                    <a:pt x="79377" y="107952"/>
                  </a:cubicBezTo>
                  <a:cubicBezTo>
                    <a:pt x="84404" y="85462"/>
                    <a:pt x="57417" y="531"/>
                    <a:pt x="53977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B6F8B707-B290-4FF0-9798-6CE4FAD54675}"/>
                </a:ext>
              </a:extLst>
            </p:cNvPr>
            <p:cNvSpPr/>
            <p:nvPr/>
          </p:nvSpPr>
          <p:spPr>
            <a:xfrm>
              <a:off x="4816000" y="1576358"/>
              <a:ext cx="60160" cy="149370"/>
            </a:xfrm>
            <a:custGeom>
              <a:avLst/>
              <a:gdLst>
                <a:gd name="connsiteX0" fmla="*/ 59213 w 60160"/>
                <a:gd name="connsiteY0" fmla="*/ 30 h 149370"/>
                <a:gd name="connsiteX1" fmla="*/ 49688 w 60160"/>
                <a:gd name="connsiteY1" fmla="*/ 85755 h 149370"/>
                <a:gd name="connsiteX2" fmla="*/ 8413 w 60160"/>
                <a:gd name="connsiteY2" fmla="*/ 149255 h 149370"/>
                <a:gd name="connsiteX3" fmla="*/ 5238 w 60160"/>
                <a:gd name="connsiteY3" fmla="*/ 100042 h 149370"/>
                <a:gd name="connsiteX4" fmla="*/ 475 w 60160"/>
                <a:gd name="connsiteY4" fmla="*/ 50830 h 149370"/>
                <a:gd name="connsiteX5" fmla="*/ 17938 w 60160"/>
                <a:gd name="connsiteY5" fmla="*/ 122267 h 149370"/>
                <a:gd name="connsiteX6" fmla="*/ 32225 w 60160"/>
                <a:gd name="connsiteY6" fmla="*/ 76230 h 149370"/>
                <a:gd name="connsiteX7" fmla="*/ 59213 w 60160"/>
                <a:gd name="connsiteY7" fmla="*/ 30 h 14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160" h="149370">
                  <a:moveTo>
                    <a:pt x="59213" y="30"/>
                  </a:moveTo>
                  <a:cubicBezTo>
                    <a:pt x="62123" y="1617"/>
                    <a:pt x="58155" y="60884"/>
                    <a:pt x="49688" y="85755"/>
                  </a:cubicBezTo>
                  <a:cubicBezTo>
                    <a:pt x="41221" y="110626"/>
                    <a:pt x="15821" y="146874"/>
                    <a:pt x="8413" y="149255"/>
                  </a:cubicBezTo>
                  <a:cubicBezTo>
                    <a:pt x="1005" y="151636"/>
                    <a:pt x="6561" y="116446"/>
                    <a:pt x="5238" y="100042"/>
                  </a:cubicBezTo>
                  <a:cubicBezTo>
                    <a:pt x="3915" y="83638"/>
                    <a:pt x="-1642" y="47126"/>
                    <a:pt x="475" y="50830"/>
                  </a:cubicBezTo>
                  <a:cubicBezTo>
                    <a:pt x="2592" y="54534"/>
                    <a:pt x="12646" y="118034"/>
                    <a:pt x="17938" y="122267"/>
                  </a:cubicBezTo>
                  <a:cubicBezTo>
                    <a:pt x="23230" y="126500"/>
                    <a:pt x="25875" y="92369"/>
                    <a:pt x="32225" y="76230"/>
                  </a:cubicBezTo>
                  <a:cubicBezTo>
                    <a:pt x="38575" y="60091"/>
                    <a:pt x="56303" y="-1557"/>
                    <a:pt x="59213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FC1C5D10-2DD7-4F06-9417-181FFC269E7D}"/>
                </a:ext>
              </a:extLst>
            </p:cNvPr>
            <p:cNvSpPr/>
            <p:nvPr/>
          </p:nvSpPr>
          <p:spPr>
            <a:xfrm>
              <a:off x="4708511" y="1587341"/>
              <a:ext cx="177814" cy="99441"/>
            </a:xfrm>
            <a:custGeom>
              <a:avLst/>
              <a:gdLst>
                <a:gd name="connsiteX0" fmla="*/ 177814 w 177814"/>
                <a:gd name="connsiteY0" fmla="*/ 159 h 99441"/>
                <a:gd name="connsiteX1" fmla="*/ 77802 w 177814"/>
                <a:gd name="connsiteY1" fmla="*/ 52547 h 99441"/>
                <a:gd name="connsiteX2" fmla="*/ 49227 w 177814"/>
                <a:gd name="connsiteY2" fmla="*/ 81122 h 99441"/>
                <a:gd name="connsiteX3" fmla="*/ 14 w 177814"/>
                <a:gd name="connsiteY3" fmla="*/ 98584 h 99441"/>
                <a:gd name="connsiteX4" fmla="*/ 44464 w 177814"/>
                <a:gd name="connsiteY4" fmla="*/ 54134 h 99441"/>
                <a:gd name="connsiteX5" fmla="*/ 76214 w 177814"/>
                <a:gd name="connsiteY5" fmla="*/ 36672 h 99441"/>
                <a:gd name="connsiteX6" fmla="*/ 177814 w 177814"/>
                <a:gd name="connsiteY6" fmla="*/ 159 h 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814" h="99441">
                  <a:moveTo>
                    <a:pt x="177814" y="159"/>
                  </a:moveTo>
                  <a:cubicBezTo>
                    <a:pt x="178079" y="2805"/>
                    <a:pt x="99233" y="39053"/>
                    <a:pt x="77802" y="52547"/>
                  </a:cubicBezTo>
                  <a:cubicBezTo>
                    <a:pt x="56371" y="66041"/>
                    <a:pt x="62191" y="73449"/>
                    <a:pt x="49227" y="81122"/>
                  </a:cubicBezTo>
                  <a:cubicBezTo>
                    <a:pt x="36263" y="88795"/>
                    <a:pt x="808" y="103082"/>
                    <a:pt x="14" y="98584"/>
                  </a:cubicBezTo>
                  <a:cubicBezTo>
                    <a:pt x="-780" y="94086"/>
                    <a:pt x="31764" y="64453"/>
                    <a:pt x="44464" y="54134"/>
                  </a:cubicBezTo>
                  <a:cubicBezTo>
                    <a:pt x="57164" y="43815"/>
                    <a:pt x="50020" y="44874"/>
                    <a:pt x="76214" y="36672"/>
                  </a:cubicBezTo>
                  <a:cubicBezTo>
                    <a:pt x="102408" y="28470"/>
                    <a:pt x="177549" y="-2487"/>
                    <a:pt x="177814" y="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3BC4D282-92B3-4FDB-A029-09F44C63A6BB}"/>
                </a:ext>
              </a:extLst>
            </p:cNvPr>
            <p:cNvSpPr/>
            <p:nvPr/>
          </p:nvSpPr>
          <p:spPr>
            <a:xfrm>
              <a:off x="4619344" y="1720724"/>
              <a:ext cx="214051" cy="398590"/>
            </a:xfrm>
            <a:custGeom>
              <a:avLst/>
              <a:gdLst>
                <a:gd name="connsiteX0" fmla="*/ 213006 w 214051"/>
                <a:gd name="connsiteY0" fmla="*/ 126 h 398590"/>
                <a:gd name="connsiteX1" fmla="*/ 197131 w 214051"/>
                <a:gd name="connsiteY1" fmla="*/ 146176 h 398590"/>
                <a:gd name="connsiteX2" fmla="*/ 193956 w 214051"/>
                <a:gd name="connsiteY2" fmla="*/ 117601 h 398590"/>
                <a:gd name="connsiteX3" fmla="*/ 165381 w 214051"/>
                <a:gd name="connsiteY3" fmla="*/ 169989 h 398590"/>
                <a:gd name="connsiteX4" fmla="*/ 174906 w 214051"/>
                <a:gd name="connsiteY4" fmla="*/ 241426 h 398590"/>
                <a:gd name="connsiteX5" fmla="*/ 174906 w 214051"/>
                <a:gd name="connsiteY5" fmla="*/ 214439 h 398590"/>
                <a:gd name="connsiteX6" fmla="*/ 143156 w 214051"/>
                <a:gd name="connsiteY6" fmla="*/ 241426 h 398590"/>
                <a:gd name="connsiteX7" fmla="*/ 141569 w 214051"/>
                <a:gd name="connsiteY7" fmla="*/ 250951 h 398590"/>
                <a:gd name="connsiteX8" fmla="*/ 106644 w 214051"/>
                <a:gd name="connsiteY8" fmla="*/ 287464 h 398590"/>
                <a:gd name="connsiteX9" fmla="*/ 92356 w 214051"/>
                <a:gd name="connsiteY9" fmla="*/ 366839 h 398590"/>
                <a:gd name="connsiteX10" fmla="*/ 90769 w 214051"/>
                <a:gd name="connsiteY10" fmla="*/ 298576 h 398590"/>
                <a:gd name="connsiteX11" fmla="*/ 79656 w 214051"/>
                <a:gd name="connsiteY11" fmla="*/ 327151 h 398590"/>
                <a:gd name="connsiteX12" fmla="*/ 281 w 214051"/>
                <a:gd name="connsiteY12" fmla="*/ 398589 h 398590"/>
                <a:gd name="connsiteX13" fmla="*/ 57431 w 214051"/>
                <a:gd name="connsiteY13" fmla="*/ 328739 h 398590"/>
                <a:gd name="connsiteX14" fmla="*/ 163794 w 214051"/>
                <a:gd name="connsiteY14" fmla="*/ 174751 h 398590"/>
                <a:gd name="connsiteX15" fmla="*/ 213006 w 214051"/>
                <a:gd name="connsiteY15" fmla="*/ 126 h 39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4051" h="398590">
                  <a:moveTo>
                    <a:pt x="213006" y="126"/>
                  </a:moveTo>
                  <a:cubicBezTo>
                    <a:pt x="218562" y="-4636"/>
                    <a:pt x="200306" y="126597"/>
                    <a:pt x="197131" y="146176"/>
                  </a:cubicBezTo>
                  <a:cubicBezTo>
                    <a:pt x="193956" y="165755"/>
                    <a:pt x="199248" y="113632"/>
                    <a:pt x="193956" y="117601"/>
                  </a:cubicBezTo>
                  <a:cubicBezTo>
                    <a:pt x="188664" y="121570"/>
                    <a:pt x="168556" y="149352"/>
                    <a:pt x="165381" y="169989"/>
                  </a:cubicBezTo>
                  <a:cubicBezTo>
                    <a:pt x="162206" y="190627"/>
                    <a:pt x="173319" y="234018"/>
                    <a:pt x="174906" y="241426"/>
                  </a:cubicBezTo>
                  <a:cubicBezTo>
                    <a:pt x="176493" y="248834"/>
                    <a:pt x="180198" y="214439"/>
                    <a:pt x="174906" y="214439"/>
                  </a:cubicBezTo>
                  <a:cubicBezTo>
                    <a:pt x="169614" y="214439"/>
                    <a:pt x="148712" y="235341"/>
                    <a:pt x="143156" y="241426"/>
                  </a:cubicBezTo>
                  <a:cubicBezTo>
                    <a:pt x="137600" y="247511"/>
                    <a:pt x="147654" y="243278"/>
                    <a:pt x="141569" y="250951"/>
                  </a:cubicBezTo>
                  <a:cubicBezTo>
                    <a:pt x="135484" y="258624"/>
                    <a:pt x="114846" y="268149"/>
                    <a:pt x="106644" y="287464"/>
                  </a:cubicBezTo>
                  <a:cubicBezTo>
                    <a:pt x="98442" y="306779"/>
                    <a:pt x="95002" y="364987"/>
                    <a:pt x="92356" y="366839"/>
                  </a:cubicBezTo>
                  <a:cubicBezTo>
                    <a:pt x="89710" y="368691"/>
                    <a:pt x="92886" y="305191"/>
                    <a:pt x="90769" y="298576"/>
                  </a:cubicBezTo>
                  <a:cubicBezTo>
                    <a:pt x="88652" y="291961"/>
                    <a:pt x="94737" y="310482"/>
                    <a:pt x="79656" y="327151"/>
                  </a:cubicBezTo>
                  <a:cubicBezTo>
                    <a:pt x="64575" y="343820"/>
                    <a:pt x="3985" y="398324"/>
                    <a:pt x="281" y="398589"/>
                  </a:cubicBezTo>
                  <a:cubicBezTo>
                    <a:pt x="-3423" y="398854"/>
                    <a:pt x="30179" y="366045"/>
                    <a:pt x="57431" y="328739"/>
                  </a:cubicBezTo>
                  <a:cubicBezTo>
                    <a:pt x="84683" y="291433"/>
                    <a:pt x="139188" y="225551"/>
                    <a:pt x="163794" y="174751"/>
                  </a:cubicBezTo>
                  <a:cubicBezTo>
                    <a:pt x="188400" y="123951"/>
                    <a:pt x="207450" y="4888"/>
                    <a:pt x="213006" y="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1C6693E2-7BA5-4851-8CAC-633CFBD0DD7D}"/>
                </a:ext>
              </a:extLst>
            </p:cNvPr>
            <p:cNvSpPr/>
            <p:nvPr/>
          </p:nvSpPr>
          <p:spPr>
            <a:xfrm>
              <a:off x="4646353" y="1709706"/>
              <a:ext cx="54251" cy="282806"/>
            </a:xfrm>
            <a:custGeom>
              <a:avLst/>
              <a:gdLst>
                <a:gd name="connsiteX0" fmla="*/ 39947 w 54251"/>
                <a:gd name="connsiteY0" fmla="*/ 32 h 282806"/>
                <a:gd name="connsiteX1" fmla="*/ 38360 w 54251"/>
                <a:gd name="connsiteY1" fmla="*/ 103219 h 282806"/>
                <a:gd name="connsiteX2" fmla="*/ 260 w 54251"/>
                <a:gd name="connsiteY2" fmla="*/ 282607 h 282806"/>
                <a:gd name="connsiteX3" fmla="*/ 22485 w 54251"/>
                <a:gd name="connsiteY3" fmla="*/ 138144 h 282806"/>
                <a:gd name="connsiteX4" fmla="*/ 39947 w 54251"/>
                <a:gd name="connsiteY4" fmla="*/ 119094 h 282806"/>
                <a:gd name="connsiteX5" fmla="*/ 54235 w 54251"/>
                <a:gd name="connsiteY5" fmla="*/ 92107 h 282806"/>
                <a:gd name="connsiteX6" fmla="*/ 39947 w 54251"/>
                <a:gd name="connsiteY6" fmla="*/ 32 h 282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251" h="282806">
                  <a:moveTo>
                    <a:pt x="39947" y="32"/>
                  </a:moveTo>
                  <a:cubicBezTo>
                    <a:pt x="37301" y="1884"/>
                    <a:pt x="44975" y="56123"/>
                    <a:pt x="38360" y="103219"/>
                  </a:cubicBezTo>
                  <a:cubicBezTo>
                    <a:pt x="31745" y="150315"/>
                    <a:pt x="2906" y="276786"/>
                    <a:pt x="260" y="282607"/>
                  </a:cubicBezTo>
                  <a:cubicBezTo>
                    <a:pt x="-2386" y="288428"/>
                    <a:pt x="15871" y="165396"/>
                    <a:pt x="22485" y="138144"/>
                  </a:cubicBezTo>
                  <a:cubicBezTo>
                    <a:pt x="29099" y="110892"/>
                    <a:pt x="34655" y="126767"/>
                    <a:pt x="39947" y="119094"/>
                  </a:cubicBezTo>
                  <a:cubicBezTo>
                    <a:pt x="45239" y="111421"/>
                    <a:pt x="53706" y="109040"/>
                    <a:pt x="54235" y="92107"/>
                  </a:cubicBezTo>
                  <a:cubicBezTo>
                    <a:pt x="54764" y="75174"/>
                    <a:pt x="42593" y="-1820"/>
                    <a:pt x="39947" y="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938368FF-4F8E-4B0F-BE59-5DC14EF82246}"/>
                </a:ext>
              </a:extLst>
            </p:cNvPr>
            <p:cNvSpPr/>
            <p:nvPr/>
          </p:nvSpPr>
          <p:spPr>
            <a:xfrm>
              <a:off x="4696672" y="1705451"/>
              <a:ext cx="97706" cy="207253"/>
            </a:xfrm>
            <a:custGeom>
              <a:avLst/>
              <a:gdLst>
                <a:gd name="connsiteX0" fmla="*/ 8678 w 97706"/>
                <a:gd name="connsiteY0" fmla="*/ 1112 h 207253"/>
                <a:gd name="connsiteX1" fmla="*/ 29316 w 97706"/>
                <a:gd name="connsiteY1" fmla="*/ 102712 h 207253"/>
                <a:gd name="connsiteX2" fmla="*/ 741 w 97706"/>
                <a:gd name="connsiteY2" fmla="*/ 205899 h 207253"/>
                <a:gd name="connsiteX3" fmla="*/ 65828 w 97706"/>
                <a:gd name="connsiteY3" fmla="*/ 159862 h 207253"/>
                <a:gd name="connsiteX4" fmla="*/ 89641 w 97706"/>
                <a:gd name="connsiteY4" fmla="*/ 132874 h 207253"/>
                <a:gd name="connsiteX5" fmla="*/ 89641 w 97706"/>
                <a:gd name="connsiteY5" fmla="*/ 96362 h 207253"/>
                <a:gd name="connsiteX6" fmla="*/ 69003 w 97706"/>
                <a:gd name="connsiteY6" fmla="*/ 45562 h 207253"/>
                <a:gd name="connsiteX7" fmla="*/ 57891 w 97706"/>
                <a:gd name="connsiteY7" fmla="*/ 24924 h 207253"/>
                <a:gd name="connsiteX8" fmla="*/ 97578 w 97706"/>
                <a:gd name="connsiteY8" fmla="*/ 63024 h 207253"/>
                <a:gd name="connsiteX9" fmla="*/ 69003 w 97706"/>
                <a:gd name="connsiteY9" fmla="*/ 110649 h 207253"/>
                <a:gd name="connsiteX10" fmla="*/ 26141 w 97706"/>
                <a:gd name="connsiteY10" fmla="*/ 170974 h 207253"/>
                <a:gd name="connsiteX11" fmla="*/ 8678 w 97706"/>
                <a:gd name="connsiteY11" fmla="*/ 1112 h 20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7706" h="207253">
                  <a:moveTo>
                    <a:pt x="8678" y="1112"/>
                  </a:moveTo>
                  <a:cubicBezTo>
                    <a:pt x="9207" y="-10265"/>
                    <a:pt x="30639" y="68581"/>
                    <a:pt x="29316" y="102712"/>
                  </a:cubicBezTo>
                  <a:cubicBezTo>
                    <a:pt x="27993" y="136843"/>
                    <a:pt x="-5344" y="196374"/>
                    <a:pt x="741" y="205899"/>
                  </a:cubicBezTo>
                  <a:cubicBezTo>
                    <a:pt x="6826" y="215424"/>
                    <a:pt x="51011" y="172033"/>
                    <a:pt x="65828" y="159862"/>
                  </a:cubicBezTo>
                  <a:cubicBezTo>
                    <a:pt x="80645" y="147691"/>
                    <a:pt x="85672" y="143457"/>
                    <a:pt x="89641" y="132874"/>
                  </a:cubicBezTo>
                  <a:cubicBezTo>
                    <a:pt x="93610" y="122291"/>
                    <a:pt x="93081" y="110914"/>
                    <a:pt x="89641" y="96362"/>
                  </a:cubicBezTo>
                  <a:cubicBezTo>
                    <a:pt x="86201" y="81810"/>
                    <a:pt x="74295" y="57468"/>
                    <a:pt x="69003" y="45562"/>
                  </a:cubicBezTo>
                  <a:cubicBezTo>
                    <a:pt x="63711" y="33656"/>
                    <a:pt x="53129" y="22014"/>
                    <a:pt x="57891" y="24924"/>
                  </a:cubicBezTo>
                  <a:cubicBezTo>
                    <a:pt x="62653" y="27834"/>
                    <a:pt x="95726" y="48737"/>
                    <a:pt x="97578" y="63024"/>
                  </a:cubicBezTo>
                  <a:cubicBezTo>
                    <a:pt x="99430" y="77312"/>
                    <a:pt x="80909" y="92657"/>
                    <a:pt x="69003" y="110649"/>
                  </a:cubicBezTo>
                  <a:cubicBezTo>
                    <a:pt x="57097" y="128641"/>
                    <a:pt x="31697" y="183409"/>
                    <a:pt x="26141" y="170974"/>
                  </a:cubicBezTo>
                  <a:cubicBezTo>
                    <a:pt x="20585" y="158539"/>
                    <a:pt x="8149" y="12489"/>
                    <a:pt x="8678" y="1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009C6F8D-38CE-4766-A63C-2BAB0D33AFB7}"/>
                </a:ext>
              </a:extLst>
            </p:cNvPr>
            <p:cNvSpPr/>
            <p:nvPr/>
          </p:nvSpPr>
          <p:spPr>
            <a:xfrm>
              <a:off x="4078313" y="2312947"/>
              <a:ext cx="117706" cy="273196"/>
            </a:xfrm>
            <a:custGeom>
              <a:avLst/>
              <a:gdLst>
                <a:gd name="connsiteX0" fmla="*/ 1562 w 117706"/>
                <a:gd name="connsiteY0" fmla="*/ 41 h 273196"/>
                <a:gd name="connsiteX1" fmla="*/ 23787 w 117706"/>
                <a:gd name="connsiteY1" fmla="*/ 81003 h 273196"/>
                <a:gd name="connsiteX2" fmla="*/ 103162 w 117706"/>
                <a:gd name="connsiteY2" fmla="*/ 71478 h 273196"/>
                <a:gd name="connsiteX3" fmla="*/ 98400 w 117706"/>
                <a:gd name="connsiteY3" fmla="*/ 103228 h 273196"/>
                <a:gd name="connsiteX4" fmla="*/ 117450 w 117706"/>
                <a:gd name="connsiteY4" fmla="*/ 271503 h 273196"/>
                <a:gd name="connsiteX5" fmla="*/ 109512 w 117706"/>
                <a:gd name="connsiteY5" fmla="*/ 184191 h 273196"/>
                <a:gd name="connsiteX6" fmla="*/ 111100 w 117706"/>
                <a:gd name="connsiteY6" fmla="*/ 90528 h 273196"/>
                <a:gd name="connsiteX7" fmla="*/ 14262 w 117706"/>
                <a:gd name="connsiteY7" fmla="*/ 69891 h 273196"/>
                <a:gd name="connsiteX8" fmla="*/ 1562 w 117706"/>
                <a:gd name="connsiteY8" fmla="*/ 41 h 273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706" h="273196">
                  <a:moveTo>
                    <a:pt x="1562" y="41"/>
                  </a:moveTo>
                  <a:cubicBezTo>
                    <a:pt x="3149" y="1893"/>
                    <a:pt x="6854" y="69097"/>
                    <a:pt x="23787" y="81003"/>
                  </a:cubicBezTo>
                  <a:cubicBezTo>
                    <a:pt x="40720" y="92909"/>
                    <a:pt x="90727" y="67774"/>
                    <a:pt x="103162" y="71478"/>
                  </a:cubicBezTo>
                  <a:cubicBezTo>
                    <a:pt x="115597" y="75182"/>
                    <a:pt x="96019" y="69891"/>
                    <a:pt x="98400" y="103228"/>
                  </a:cubicBezTo>
                  <a:cubicBezTo>
                    <a:pt x="100781" y="136565"/>
                    <a:pt x="115598" y="258009"/>
                    <a:pt x="117450" y="271503"/>
                  </a:cubicBezTo>
                  <a:cubicBezTo>
                    <a:pt x="119302" y="284997"/>
                    <a:pt x="110570" y="214353"/>
                    <a:pt x="109512" y="184191"/>
                  </a:cubicBezTo>
                  <a:cubicBezTo>
                    <a:pt x="108454" y="154029"/>
                    <a:pt x="126975" y="109578"/>
                    <a:pt x="111100" y="90528"/>
                  </a:cubicBezTo>
                  <a:cubicBezTo>
                    <a:pt x="95225" y="71478"/>
                    <a:pt x="32783" y="81004"/>
                    <a:pt x="14262" y="69891"/>
                  </a:cubicBezTo>
                  <a:cubicBezTo>
                    <a:pt x="-4259" y="58779"/>
                    <a:pt x="-25" y="-1811"/>
                    <a:pt x="1562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5437116D-6E52-47E6-9E45-7791F1983A88}"/>
                </a:ext>
              </a:extLst>
            </p:cNvPr>
            <p:cNvSpPr/>
            <p:nvPr/>
          </p:nvSpPr>
          <p:spPr>
            <a:xfrm>
              <a:off x="3584451" y="2180703"/>
              <a:ext cx="103568" cy="288909"/>
            </a:xfrm>
            <a:custGeom>
              <a:avLst/>
              <a:gdLst>
                <a:gd name="connsiteX0" fmla="*/ 103312 w 103568"/>
                <a:gd name="connsiteY0" fmla="*/ 522 h 288909"/>
                <a:gd name="connsiteX1" fmla="*/ 35049 w 103568"/>
                <a:gd name="connsiteY1" fmla="*/ 73547 h 288909"/>
                <a:gd name="connsiteX2" fmla="*/ 1712 w 103568"/>
                <a:gd name="connsiteY2" fmla="*/ 278335 h 288909"/>
                <a:gd name="connsiteX3" fmla="*/ 6474 w 103568"/>
                <a:gd name="connsiteY3" fmla="*/ 249760 h 288909"/>
                <a:gd name="connsiteX4" fmla="*/ 20762 w 103568"/>
                <a:gd name="connsiteY4" fmla="*/ 165622 h 288909"/>
                <a:gd name="connsiteX5" fmla="*/ 8062 w 103568"/>
                <a:gd name="connsiteY5" fmla="*/ 103710 h 288909"/>
                <a:gd name="connsiteX6" fmla="*/ 103312 w 103568"/>
                <a:gd name="connsiteY6" fmla="*/ 522 h 28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8" h="288909">
                  <a:moveTo>
                    <a:pt x="103312" y="522"/>
                  </a:moveTo>
                  <a:cubicBezTo>
                    <a:pt x="107810" y="-4505"/>
                    <a:pt x="51982" y="27245"/>
                    <a:pt x="35049" y="73547"/>
                  </a:cubicBezTo>
                  <a:cubicBezTo>
                    <a:pt x="18116" y="119849"/>
                    <a:pt x="6474" y="248966"/>
                    <a:pt x="1712" y="278335"/>
                  </a:cubicBezTo>
                  <a:cubicBezTo>
                    <a:pt x="-3050" y="307704"/>
                    <a:pt x="3299" y="268546"/>
                    <a:pt x="6474" y="249760"/>
                  </a:cubicBezTo>
                  <a:cubicBezTo>
                    <a:pt x="9649" y="230975"/>
                    <a:pt x="20497" y="189964"/>
                    <a:pt x="20762" y="165622"/>
                  </a:cubicBezTo>
                  <a:cubicBezTo>
                    <a:pt x="21027" y="141280"/>
                    <a:pt x="-405" y="127522"/>
                    <a:pt x="8062" y="103710"/>
                  </a:cubicBezTo>
                  <a:cubicBezTo>
                    <a:pt x="16529" y="79898"/>
                    <a:pt x="98814" y="5549"/>
                    <a:pt x="103312" y="5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F41AF29E-2724-4E5B-BB10-15E791395BF6}"/>
                </a:ext>
              </a:extLst>
            </p:cNvPr>
            <p:cNvSpPr/>
            <p:nvPr/>
          </p:nvSpPr>
          <p:spPr>
            <a:xfrm>
              <a:off x="3666867" y="2276470"/>
              <a:ext cx="41966" cy="116253"/>
            </a:xfrm>
            <a:custGeom>
              <a:avLst/>
              <a:gdLst>
                <a:gd name="connsiteX0" fmla="*/ 14546 w 41966"/>
                <a:gd name="connsiteY0" fmla="*/ 5 h 116253"/>
                <a:gd name="connsiteX1" fmla="*/ 11371 w 41966"/>
                <a:gd name="connsiteY1" fmla="*/ 53980 h 116253"/>
                <a:gd name="connsiteX2" fmla="*/ 41533 w 41966"/>
                <a:gd name="connsiteY2" fmla="*/ 114305 h 116253"/>
                <a:gd name="connsiteX3" fmla="*/ 27246 w 41966"/>
                <a:gd name="connsiteY3" fmla="*/ 96843 h 116253"/>
                <a:gd name="connsiteX4" fmla="*/ 258 w 41966"/>
                <a:gd name="connsiteY4" fmla="*/ 50805 h 116253"/>
                <a:gd name="connsiteX5" fmla="*/ 14546 w 41966"/>
                <a:gd name="connsiteY5" fmla="*/ 5 h 116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66" h="116253">
                  <a:moveTo>
                    <a:pt x="14546" y="5"/>
                  </a:moveTo>
                  <a:cubicBezTo>
                    <a:pt x="16398" y="534"/>
                    <a:pt x="6873" y="34930"/>
                    <a:pt x="11371" y="53980"/>
                  </a:cubicBezTo>
                  <a:cubicBezTo>
                    <a:pt x="15869" y="73030"/>
                    <a:pt x="38887" y="107161"/>
                    <a:pt x="41533" y="114305"/>
                  </a:cubicBezTo>
                  <a:cubicBezTo>
                    <a:pt x="44179" y="121449"/>
                    <a:pt x="34125" y="107426"/>
                    <a:pt x="27246" y="96843"/>
                  </a:cubicBezTo>
                  <a:cubicBezTo>
                    <a:pt x="20367" y="86260"/>
                    <a:pt x="2639" y="65357"/>
                    <a:pt x="258" y="50805"/>
                  </a:cubicBezTo>
                  <a:cubicBezTo>
                    <a:pt x="-2123" y="36253"/>
                    <a:pt x="12694" y="-524"/>
                    <a:pt x="14546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CB82EDF8-3734-47F6-A5CF-8E601D6A1637}"/>
                </a:ext>
              </a:extLst>
            </p:cNvPr>
            <p:cNvSpPr/>
            <p:nvPr/>
          </p:nvSpPr>
          <p:spPr>
            <a:xfrm>
              <a:off x="3678063" y="1663579"/>
              <a:ext cx="354187" cy="126518"/>
            </a:xfrm>
            <a:custGeom>
              <a:avLst/>
              <a:gdLst>
                <a:gd name="connsiteX0" fmla="*/ 77962 w 354187"/>
                <a:gd name="connsiteY0" fmla="*/ 47746 h 126518"/>
                <a:gd name="connsiteX1" fmla="*/ 171625 w 354187"/>
                <a:gd name="connsiteY1" fmla="*/ 103309 h 126518"/>
                <a:gd name="connsiteX2" fmla="*/ 319262 w 354187"/>
                <a:gd name="connsiteY2" fmla="*/ 23934 h 126518"/>
                <a:gd name="connsiteX3" fmla="*/ 258937 w 354187"/>
                <a:gd name="connsiteY3" fmla="*/ 95371 h 126518"/>
                <a:gd name="connsiteX4" fmla="*/ 354187 w 354187"/>
                <a:gd name="connsiteY4" fmla="*/ 60446 h 126518"/>
                <a:gd name="connsiteX5" fmla="*/ 181150 w 354187"/>
                <a:gd name="connsiteY5" fmla="*/ 125534 h 126518"/>
                <a:gd name="connsiteX6" fmla="*/ 175 w 354187"/>
                <a:gd name="connsiteY6" fmla="*/ 121 h 126518"/>
                <a:gd name="connsiteX7" fmla="*/ 214487 w 354187"/>
                <a:gd name="connsiteY7" fmla="*/ 101721 h 126518"/>
                <a:gd name="connsiteX8" fmla="*/ 77962 w 354187"/>
                <a:gd name="connsiteY8" fmla="*/ 47746 h 12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187" h="126518">
                  <a:moveTo>
                    <a:pt x="77962" y="47746"/>
                  </a:moveTo>
                  <a:cubicBezTo>
                    <a:pt x="70818" y="48011"/>
                    <a:pt x="131408" y="107278"/>
                    <a:pt x="171625" y="103309"/>
                  </a:cubicBezTo>
                  <a:cubicBezTo>
                    <a:pt x="211842" y="99340"/>
                    <a:pt x="304710" y="25257"/>
                    <a:pt x="319262" y="23934"/>
                  </a:cubicBezTo>
                  <a:cubicBezTo>
                    <a:pt x="333814" y="22611"/>
                    <a:pt x="253116" y="89286"/>
                    <a:pt x="258937" y="95371"/>
                  </a:cubicBezTo>
                  <a:cubicBezTo>
                    <a:pt x="264758" y="101456"/>
                    <a:pt x="354187" y="60446"/>
                    <a:pt x="354187" y="60446"/>
                  </a:cubicBezTo>
                  <a:cubicBezTo>
                    <a:pt x="341223" y="65473"/>
                    <a:pt x="240152" y="135588"/>
                    <a:pt x="181150" y="125534"/>
                  </a:cubicBezTo>
                  <a:cubicBezTo>
                    <a:pt x="122148" y="115480"/>
                    <a:pt x="-5381" y="4090"/>
                    <a:pt x="175" y="121"/>
                  </a:cubicBezTo>
                  <a:cubicBezTo>
                    <a:pt x="5731" y="-3848"/>
                    <a:pt x="199141" y="90344"/>
                    <a:pt x="214487" y="101721"/>
                  </a:cubicBezTo>
                  <a:cubicBezTo>
                    <a:pt x="229833" y="113098"/>
                    <a:pt x="85106" y="47481"/>
                    <a:pt x="77962" y="4774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8C76E75F-599F-4A6A-AF58-0916E6C8D21E}"/>
                </a:ext>
              </a:extLst>
            </p:cNvPr>
            <p:cNvSpPr/>
            <p:nvPr/>
          </p:nvSpPr>
          <p:spPr>
            <a:xfrm>
              <a:off x="3917090" y="1972886"/>
              <a:ext cx="224005" cy="378296"/>
            </a:xfrm>
            <a:custGeom>
              <a:avLst/>
              <a:gdLst>
                <a:gd name="connsiteX0" fmla="*/ 11973 w 224005"/>
                <a:gd name="connsiteY0" fmla="*/ 1964 h 378296"/>
                <a:gd name="connsiteX1" fmla="*/ 221523 w 224005"/>
                <a:gd name="connsiteY1" fmla="*/ 271839 h 378296"/>
                <a:gd name="connsiteX2" fmla="*/ 129448 w 224005"/>
                <a:gd name="connsiteY2" fmla="*/ 189289 h 378296"/>
                <a:gd name="connsiteX3" fmla="*/ 165960 w 224005"/>
                <a:gd name="connsiteY3" fmla="*/ 260727 h 378296"/>
                <a:gd name="connsiteX4" fmla="*/ 116748 w 224005"/>
                <a:gd name="connsiteY4" fmla="*/ 371852 h 378296"/>
                <a:gd name="connsiteX5" fmla="*/ 119923 w 224005"/>
                <a:gd name="connsiteY5" fmla="*/ 351214 h 378296"/>
                <a:gd name="connsiteX6" fmla="*/ 89760 w 224005"/>
                <a:gd name="connsiteY6" fmla="*/ 236914 h 378296"/>
                <a:gd name="connsiteX7" fmla="*/ 145323 w 224005"/>
                <a:gd name="connsiteY7" fmla="*/ 308352 h 378296"/>
                <a:gd name="connsiteX8" fmla="*/ 61185 w 224005"/>
                <a:gd name="connsiteY8" fmla="*/ 124202 h 378296"/>
                <a:gd name="connsiteX9" fmla="*/ 54835 w 224005"/>
                <a:gd name="connsiteY9" fmla="*/ 268664 h 378296"/>
                <a:gd name="connsiteX10" fmla="*/ 27848 w 224005"/>
                <a:gd name="connsiteY10" fmla="*/ 154364 h 378296"/>
                <a:gd name="connsiteX11" fmla="*/ 11973 w 224005"/>
                <a:gd name="connsiteY11" fmla="*/ 1964 h 3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4005" h="378296">
                  <a:moveTo>
                    <a:pt x="11973" y="1964"/>
                  </a:moveTo>
                  <a:cubicBezTo>
                    <a:pt x="44252" y="21543"/>
                    <a:pt x="201944" y="240618"/>
                    <a:pt x="221523" y="271839"/>
                  </a:cubicBezTo>
                  <a:cubicBezTo>
                    <a:pt x="241102" y="303060"/>
                    <a:pt x="138708" y="191141"/>
                    <a:pt x="129448" y="189289"/>
                  </a:cubicBezTo>
                  <a:cubicBezTo>
                    <a:pt x="120188" y="187437"/>
                    <a:pt x="168077" y="230300"/>
                    <a:pt x="165960" y="260727"/>
                  </a:cubicBezTo>
                  <a:cubicBezTo>
                    <a:pt x="163843" y="291154"/>
                    <a:pt x="124421" y="356771"/>
                    <a:pt x="116748" y="371852"/>
                  </a:cubicBezTo>
                  <a:cubicBezTo>
                    <a:pt x="109075" y="386933"/>
                    <a:pt x="124421" y="373704"/>
                    <a:pt x="119923" y="351214"/>
                  </a:cubicBezTo>
                  <a:cubicBezTo>
                    <a:pt x="115425" y="328724"/>
                    <a:pt x="85527" y="244058"/>
                    <a:pt x="89760" y="236914"/>
                  </a:cubicBezTo>
                  <a:cubicBezTo>
                    <a:pt x="93993" y="229770"/>
                    <a:pt x="150085" y="327137"/>
                    <a:pt x="145323" y="308352"/>
                  </a:cubicBezTo>
                  <a:cubicBezTo>
                    <a:pt x="140561" y="289567"/>
                    <a:pt x="76266" y="130817"/>
                    <a:pt x="61185" y="124202"/>
                  </a:cubicBezTo>
                  <a:cubicBezTo>
                    <a:pt x="46104" y="117587"/>
                    <a:pt x="60391" y="263637"/>
                    <a:pt x="54835" y="268664"/>
                  </a:cubicBezTo>
                  <a:cubicBezTo>
                    <a:pt x="49279" y="273691"/>
                    <a:pt x="33404" y="194052"/>
                    <a:pt x="27848" y="154364"/>
                  </a:cubicBezTo>
                  <a:cubicBezTo>
                    <a:pt x="22292" y="114677"/>
                    <a:pt x="-20306" y="-17615"/>
                    <a:pt x="11973" y="196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FD5E3376-64FF-4903-9968-2B5AB93C6AB1}"/>
                </a:ext>
              </a:extLst>
            </p:cNvPr>
            <p:cNvSpPr/>
            <p:nvPr/>
          </p:nvSpPr>
          <p:spPr>
            <a:xfrm>
              <a:off x="3470150" y="1920875"/>
              <a:ext cx="356253" cy="335150"/>
            </a:xfrm>
            <a:custGeom>
              <a:avLst/>
              <a:gdLst>
                <a:gd name="connsiteX0" fmla="*/ 354138 w 356253"/>
                <a:gd name="connsiteY0" fmla="*/ 69850 h 335150"/>
                <a:gd name="connsiteX1" fmla="*/ 304925 w 356253"/>
                <a:gd name="connsiteY1" fmla="*/ 153988 h 335150"/>
                <a:gd name="connsiteX2" fmla="*/ 309688 w 356253"/>
                <a:gd name="connsiteY2" fmla="*/ 176213 h 335150"/>
                <a:gd name="connsiteX3" fmla="*/ 292225 w 356253"/>
                <a:gd name="connsiteY3" fmla="*/ 134938 h 335150"/>
                <a:gd name="connsiteX4" fmla="*/ 235075 w 356253"/>
                <a:gd name="connsiteY4" fmla="*/ 273050 h 335150"/>
                <a:gd name="connsiteX5" fmla="*/ 220788 w 356253"/>
                <a:gd name="connsiteY5" fmla="*/ 334963 h 335150"/>
                <a:gd name="connsiteX6" fmla="*/ 239838 w 356253"/>
                <a:gd name="connsiteY6" fmla="*/ 255588 h 335150"/>
                <a:gd name="connsiteX7" fmla="*/ 227138 w 356253"/>
                <a:gd name="connsiteY7" fmla="*/ 322263 h 335150"/>
                <a:gd name="connsiteX8" fmla="*/ 222375 w 356253"/>
                <a:gd name="connsiteY8" fmla="*/ 234950 h 335150"/>
                <a:gd name="connsiteX9" fmla="*/ 146175 w 356253"/>
                <a:gd name="connsiteY9" fmla="*/ 284163 h 335150"/>
                <a:gd name="connsiteX10" fmla="*/ 182688 w 356253"/>
                <a:gd name="connsiteY10" fmla="*/ 228600 h 335150"/>
                <a:gd name="connsiteX11" fmla="*/ 125 w 356253"/>
                <a:gd name="connsiteY11" fmla="*/ 293688 h 335150"/>
                <a:gd name="connsiteX12" fmla="*/ 214438 w 356253"/>
                <a:gd name="connsiteY12" fmla="*/ 201613 h 335150"/>
                <a:gd name="connsiteX13" fmla="*/ 268413 w 356253"/>
                <a:gd name="connsiteY13" fmla="*/ 133350 h 335150"/>
                <a:gd name="connsiteX14" fmla="*/ 355725 w 356253"/>
                <a:gd name="connsiteY14" fmla="*/ 0 h 335150"/>
                <a:gd name="connsiteX15" fmla="*/ 306513 w 356253"/>
                <a:gd name="connsiteY15" fmla="*/ 131763 h 335150"/>
                <a:gd name="connsiteX16" fmla="*/ 354138 w 356253"/>
                <a:gd name="connsiteY16" fmla="*/ 69850 h 335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6253" h="335150">
                  <a:moveTo>
                    <a:pt x="354138" y="69850"/>
                  </a:moveTo>
                  <a:cubicBezTo>
                    <a:pt x="353873" y="73554"/>
                    <a:pt x="312333" y="136261"/>
                    <a:pt x="304925" y="153988"/>
                  </a:cubicBezTo>
                  <a:cubicBezTo>
                    <a:pt x="297517" y="171715"/>
                    <a:pt x="311805" y="179388"/>
                    <a:pt x="309688" y="176213"/>
                  </a:cubicBezTo>
                  <a:cubicBezTo>
                    <a:pt x="307571" y="173038"/>
                    <a:pt x="304660" y="118799"/>
                    <a:pt x="292225" y="134938"/>
                  </a:cubicBezTo>
                  <a:cubicBezTo>
                    <a:pt x="279790" y="151077"/>
                    <a:pt x="246981" y="239712"/>
                    <a:pt x="235075" y="273050"/>
                  </a:cubicBezTo>
                  <a:cubicBezTo>
                    <a:pt x="223169" y="306388"/>
                    <a:pt x="219994" y="337873"/>
                    <a:pt x="220788" y="334963"/>
                  </a:cubicBezTo>
                  <a:cubicBezTo>
                    <a:pt x="221582" y="332053"/>
                    <a:pt x="238780" y="257705"/>
                    <a:pt x="239838" y="255588"/>
                  </a:cubicBezTo>
                  <a:cubicBezTo>
                    <a:pt x="240896" y="253471"/>
                    <a:pt x="230048" y="325703"/>
                    <a:pt x="227138" y="322263"/>
                  </a:cubicBezTo>
                  <a:cubicBezTo>
                    <a:pt x="224227" y="318823"/>
                    <a:pt x="235869" y="241300"/>
                    <a:pt x="222375" y="234950"/>
                  </a:cubicBezTo>
                  <a:cubicBezTo>
                    <a:pt x="208881" y="228600"/>
                    <a:pt x="152789" y="285221"/>
                    <a:pt x="146175" y="284163"/>
                  </a:cubicBezTo>
                  <a:cubicBezTo>
                    <a:pt x="139561" y="283105"/>
                    <a:pt x="207030" y="227013"/>
                    <a:pt x="182688" y="228600"/>
                  </a:cubicBezTo>
                  <a:cubicBezTo>
                    <a:pt x="158346" y="230188"/>
                    <a:pt x="-5167" y="298186"/>
                    <a:pt x="125" y="293688"/>
                  </a:cubicBezTo>
                  <a:cubicBezTo>
                    <a:pt x="5417" y="289190"/>
                    <a:pt x="169723" y="228336"/>
                    <a:pt x="214438" y="201613"/>
                  </a:cubicBezTo>
                  <a:cubicBezTo>
                    <a:pt x="259153" y="174890"/>
                    <a:pt x="244865" y="166952"/>
                    <a:pt x="268413" y="133350"/>
                  </a:cubicBezTo>
                  <a:cubicBezTo>
                    <a:pt x="291961" y="99748"/>
                    <a:pt x="349375" y="264"/>
                    <a:pt x="355725" y="0"/>
                  </a:cubicBezTo>
                  <a:cubicBezTo>
                    <a:pt x="362075" y="-264"/>
                    <a:pt x="309159" y="116153"/>
                    <a:pt x="306513" y="131763"/>
                  </a:cubicBezTo>
                  <a:cubicBezTo>
                    <a:pt x="303867" y="147373"/>
                    <a:pt x="354403" y="66146"/>
                    <a:pt x="354138" y="69850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903B16B4-05A1-47CE-AEBC-AA2C28482C33}"/>
                </a:ext>
              </a:extLst>
            </p:cNvPr>
            <p:cNvSpPr/>
            <p:nvPr/>
          </p:nvSpPr>
          <p:spPr>
            <a:xfrm>
              <a:off x="3722884" y="2259604"/>
              <a:ext cx="201793" cy="156740"/>
            </a:xfrm>
            <a:custGeom>
              <a:avLst/>
              <a:gdLst>
                <a:gd name="connsiteX0" fmla="*/ 201416 w 201793"/>
                <a:gd name="connsiteY0" fmla="*/ 134346 h 156740"/>
                <a:gd name="connsiteX1" fmla="*/ 102991 w 201793"/>
                <a:gd name="connsiteY1" fmla="*/ 118471 h 156740"/>
                <a:gd name="connsiteX2" fmla="*/ 25204 w 201793"/>
                <a:gd name="connsiteY2" fmla="*/ 2584 h 156740"/>
                <a:gd name="connsiteX3" fmla="*/ 25204 w 201793"/>
                <a:gd name="connsiteY3" fmla="*/ 40684 h 156740"/>
                <a:gd name="connsiteX4" fmla="*/ 2979 w 201793"/>
                <a:gd name="connsiteY4" fmla="*/ 72434 h 156740"/>
                <a:gd name="connsiteX5" fmla="*/ 2979 w 201793"/>
                <a:gd name="connsiteY5" fmla="*/ 96246 h 156740"/>
                <a:gd name="connsiteX6" fmla="*/ 28379 w 201793"/>
                <a:gd name="connsiteY6" fmla="*/ 156571 h 156740"/>
                <a:gd name="connsiteX7" fmla="*/ 36316 w 201793"/>
                <a:gd name="connsiteY7" fmla="*/ 75609 h 156740"/>
                <a:gd name="connsiteX8" fmla="*/ 64891 w 201793"/>
                <a:gd name="connsiteY8" fmla="*/ 112121 h 156740"/>
                <a:gd name="connsiteX9" fmla="*/ 201416 w 201793"/>
                <a:gd name="connsiteY9" fmla="*/ 134346 h 15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1793" h="156740">
                  <a:moveTo>
                    <a:pt x="201416" y="134346"/>
                  </a:moveTo>
                  <a:cubicBezTo>
                    <a:pt x="207766" y="135404"/>
                    <a:pt x="132360" y="140431"/>
                    <a:pt x="102991" y="118471"/>
                  </a:cubicBezTo>
                  <a:cubicBezTo>
                    <a:pt x="73622" y="96511"/>
                    <a:pt x="38168" y="15548"/>
                    <a:pt x="25204" y="2584"/>
                  </a:cubicBezTo>
                  <a:cubicBezTo>
                    <a:pt x="12240" y="-10380"/>
                    <a:pt x="28908" y="29042"/>
                    <a:pt x="25204" y="40684"/>
                  </a:cubicBezTo>
                  <a:cubicBezTo>
                    <a:pt x="21500" y="52326"/>
                    <a:pt x="6683" y="63174"/>
                    <a:pt x="2979" y="72434"/>
                  </a:cubicBezTo>
                  <a:cubicBezTo>
                    <a:pt x="-725" y="81694"/>
                    <a:pt x="-1254" y="82223"/>
                    <a:pt x="2979" y="96246"/>
                  </a:cubicBezTo>
                  <a:cubicBezTo>
                    <a:pt x="7212" y="110269"/>
                    <a:pt x="22823" y="160010"/>
                    <a:pt x="28379" y="156571"/>
                  </a:cubicBezTo>
                  <a:cubicBezTo>
                    <a:pt x="33935" y="153132"/>
                    <a:pt x="30231" y="83017"/>
                    <a:pt x="36316" y="75609"/>
                  </a:cubicBezTo>
                  <a:cubicBezTo>
                    <a:pt x="42401" y="68201"/>
                    <a:pt x="36581" y="100744"/>
                    <a:pt x="64891" y="112121"/>
                  </a:cubicBezTo>
                  <a:cubicBezTo>
                    <a:pt x="93201" y="123498"/>
                    <a:pt x="195066" y="133288"/>
                    <a:pt x="201416" y="13434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E732C7B0-996B-4AD3-AC33-E843D2D61164}"/>
                </a:ext>
              </a:extLst>
            </p:cNvPr>
            <p:cNvSpPr/>
            <p:nvPr/>
          </p:nvSpPr>
          <p:spPr>
            <a:xfrm>
              <a:off x="3857260" y="2285482"/>
              <a:ext cx="216425" cy="133902"/>
            </a:xfrm>
            <a:custGeom>
              <a:avLst/>
              <a:gdLst>
                <a:gd name="connsiteX0" fmla="*/ 365 w 216425"/>
                <a:gd name="connsiteY0" fmla="*/ 91006 h 133902"/>
                <a:gd name="connsiteX1" fmla="*/ 62278 w 216425"/>
                <a:gd name="connsiteY1" fmla="*/ 84656 h 133902"/>
                <a:gd name="connsiteX2" fmla="*/ 113078 w 216425"/>
                <a:gd name="connsiteY2" fmla="*/ 13218 h 133902"/>
                <a:gd name="connsiteX3" fmla="*/ 155940 w 216425"/>
                <a:gd name="connsiteY3" fmla="*/ 24331 h 133902"/>
                <a:gd name="connsiteX4" fmla="*/ 179753 w 216425"/>
                <a:gd name="connsiteY4" fmla="*/ 518 h 133902"/>
                <a:gd name="connsiteX5" fmla="*/ 190865 w 216425"/>
                <a:gd name="connsiteY5" fmla="*/ 51318 h 133902"/>
                <a:gd name="connsiteX6" fmla="*/ 206740 w 216425"/>
                <a:gd name="connsiteY6" fmla="*/ 67193 h 133902"/>
                <a:gd name="connsiteX7" fmla="*/ 213090 w 216425"/>
                <a:gd name="connsiteY7" fmla="*/ 133868 h 133902"/>
                <a:gd name="connsiteX8" fmla="*/ 152765 w 216425"/>
                <a:gd name="connsiteY8" fmla="*/ 76718 h 133902"/>
                <a:gd name="connsiteX9" fmla="*/ 201978 w 216425"/>
                <a:gd name="connsiteY9" fmla="*/ 105293 h 133902"/>
                <a:gd name="connsiteX10" fmla="*/ 151178 w 216425"/>
                <a:gd name="connsiteY10" fmla="*/ 67193 h 133902"/>
                <a:gd name="connsiteX11" fmla="*/ 141653 w 216425"/>
                <a:gd name="connsiteY11" fmla="*/ 98943 h 133902"/>
                <a:gd name="connsiteX12" fmla="*/ 84503 w 216425"/>
                <a:gd name="connsiteY12" fmla="*/ 121168 h 133902"/>
                <a:gd name="connsiteX13" fmla="*/ 122603 w 216425"/>
                <a:gd name="connsiteY13" fmla="*/ 75131 h 133902"/>
                <a:gd name="connsiteX14" fmla="*/ 92440 w 216425"/>
                <a:gd name="connsiteY14" fmla="*/ 98943 h 133902"/>
                <a:gd name="connsiteX15" fmla="*/ 365 w 216425"/>
                <a:gd name="connsiteY15" fmla="*/ 91006 h 133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6425" h="133902">
                  <a:moveTo>
                    <a:pt x="365" y="91006"/>
                  </a:moveTo>
                  <a:cubicBezTo>
                    <a:pt x="-4662" y="88625"/>
                    <a:pt x="43493" y="97621"/>
                    <a:pt x="62278" y="84656"/>
                  </a:cubicBezTo>
                  <a:cubicBezTo>
                    <a:pt x="81063" y="71691"/>
                    <a:pt x="97468" y="23272"/>
                    <a:pt x="113078" y="13218"/>
                  </a:cubicBezTo>
                  <a:cubicBezTo>
                    <a:pt x="128688" y="3164"/>
                    <a:pt x="144828" y="26448"/>
                    <a:pt x="155940" y="24331"/>
                  </a:cubicBezTo>
                  <a:cubicBezTo>
                    <a:pt x="167052" y="22214"/>
                    <a:pt x="173932" y="-3980"/>
                    <a:pt x="179753" y="518"/>
                  </a:cubicBezTo>
                  <a:cubicBezTo>
                    <a:pt x="185574" y="5016"/>
                    <a:pt x="186367" y="40206"/>
                    <a:pt x="190865" y="51318"/>
                  </a:cubicBezTo>
                  <a:cubicBezTo>
                    <a:pt x="195363" y="62430"/>
                    <a:pt x="203036" y="53435"/>
                    <a:pt x="206740" y="67193"/>
                  </a:cubicBezTo>
                  <a:cubicBezTo>
                    <a:pt x="210444" y="80951"/>
                    <a:pt x="222086" y="132281"/>
                    <a:pt x="213090" y="133868"/>
                  </a:cubicBezTo>
                  <a:cubicBezTo>
                    <a:pt x="204094" y="135455"/>
                    <a:pt x="154617" y="81481"/>
                    <a:pt x="152765" y="76718"/>
                  </a:cubicBezTo>
                  <a:cubicBezTo>
                    <a:pt x="150913" y="71955"/>
                    <a:pt x="202242" y="106880"/>
                    <a:pt x="201978" y="105293"/>
                  </a:cubicBezTo>
                  <a:cubicBezTo>
                    <a:pt x="201714" y="103706"/>
                    <a:pt x="161232" y="68251"/>
                    <a:pt x="151178" y="67193"/>
                  </a:cubicBezTo>
                  <a:cubicBezTo>
                    <a:pt x="141124" y="66135"/>
                    <a:pt x="152765" y="89947"/>
                    <a:pt x="141653" y="98943"/>
                  </a:cubicBezTo>
                  <a:cubicBezTo>
                    <a:pt x="130541" y="107939"/>
                    <a:pt x="87678" y="125137"/>
                    <a:pt x="84503" y="121168"/>
                  </a:cubicBezTo>
                  <a:cubicBezTo>
                    <a:pt x="81328" y="117199"/>
                    <a:pt x="121280" y="78835"/>
                    <a:pt x="122603" y="75131"/>
                  </a:cubicBezTo>
                  <a:cubicBezTo>
                    <a:pt x="123926" y="71427"/>
                    <a:pt x="110696" y="95239"/>
                    <a:pt x="92440" y="98943"/>
                  </a:cubicBezTo>
                  <a:cubicBezTo>
                    <a:pt x="74184" y="102647"/>
                    <a:pt x="5392" y="93387"/>
                    <a:pt x="365" y="9100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C7F02351-F573-4F68-88BF-4D34CEEC7E33}"/>
                </a:ext>
              </a:extLst>
            </p:cNvPr>
            <p:cNvSpPr/>
            <p:nvPr/>
          </p:nvSpPr>
          <p:spPr>
            <a:xfrm>
              <a:off x="3857123" y="2401772"/>
              <a:ext cx="105636" cy="127325"/>
            </a:xfrm>
            <a:custGeom>
              <a:avLst/>
              <a:gdLst>
                <a:gd name="connsiteX0" fmla="*/ 6852 w 105636"/>
                <a:gd name="connsiteY0" fmla="*/ 116 h 127325"/>
                <a:gd name="connsiteX1" fmla="*/ 105277 w 105636"/>
                <a:gd name="connsiteY1" fmla="*/ 89016 h 127325"/>
                <a:gd name="connsiteX2" fmla="*/ 40190 w 105636"/>
                <a:gd name="connsiteY2" fmla="*/ 77903 h 127325"/>
                <a:gd name="connsiteX3" fmla="*/ 44952 w 105636"/>
                <a:gd name="connsiteY3" fmla="*/ 127116 h 127325"/>
                <a:gd name="connsiteX4" fmla="*/ 502 w 105636"/>
                <a:gd name="connsiteY4" fmla="*/ 55678 h 127325"/>
                <a:gd name="connsiteX5" fmla="*/ 22727 w 105636"/>
                <a:gd name="connsiteY5" fmla="*/ 120766 h 127325"/>
                <a:gd name="connsiteX6" fmla="*/ 49715 w 105636"/>
                <a:gd name="connsiteY6" fmla="*/ 79491 h 127325"/>
                <a:gd name="connsiteX7" fmla="*/ 57652 w 105636"/>
                <a:gd name="connsiteY7" fmla="*/ 69966 h 127325"/>
                <a:gd name="connsiteX8" fmla="*/ 6852 w 105636"/>
                <a:gd name="connsiteY8" fmla="*/ 116 h 12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636" h="127325">
                  <a:moveTo>
                    <a:pt x="6852" y="116"/>
                  </a:moveTo>
                  <a:cubicBezTo>
                    <a:pt x="14790" y="3291"/>
                    <a:pt x="99721" y="76052"/>
                    <a:pt x="105277" y="89016"/>
                  </a:cubicBezTo>
                  <a:cubicBezTo>
                    <a:pt x="110833" y="101980"/>
                    <a:pt x="50244" y="71553"/>
                    <a:pt x="40190" y="77903"/>
                  </a:cubicBezTo>
                  <a:cubicBezTo>
                    <a:pt x="30136" y="84253"/>
                    <a:pt x="51567" y="130820"/>
                    <a:pt x="44952" y="127116"/>
                  </a:cubicBezTo>
                  <a:cubicBezTo>
                    <a:pt x="38337" y="123412"/>
                    <a:pt x="4206" y="56736"/>
                    <a:pt x="502" y="55678"/>
                  </a:cubicBezTo>
                  <a:cubicBezTo>
                    <a:pt x="-3202" y="54620"/>
                    <a:pt x="14525" y="116797"/>
                    <a:pt x="22727" y="120766"/>
                  </a:cubicBezTo>
                  <a:cubicBezTo>
                    <a:pt x="30929" y="124735"/>
                    <a:pt x="43894" y="87958"/>
                    <a:pt x="49715" y="79491"/>
                  </a:cubicBezTo>
                  <a:cubicBezTo>
                    <a:pt x="55536" y="71024"/>
                    <a:pt x="62150" y="80285"/>
                    <a:pt x="57652" y="69966"/>
                  </a:cubicBezTo>
                  <a:cubicBezTo>
                    <a:pt x="53154" y="59647"/>
                    <a:pt x="-1086" y="-3059"/>
                    <a:pt x="6852" y="11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77D045E4-0304-45EB-958C-2B46059FDA26}"/>
                </a:ext>
              </a:extLst>
            </p:cNvPr>
            <p:cNvSpPr/>
            <p:nvPr/>
          </p:nvSpPr>
          <p:spPr>
            <a:xfrm>
              <a:off x="3517257" y="2751080"/>
              <a:ext cx="643554" cy="238193"/>
            </a:xfrm>
            <a:custGeom>
              <a:avLst/>
              <a:gdLst>
                <a:gd name="connsiteX0" fmla="*/ 156218 w 643554"/>
                <a:gd name="connsiteY0" fmla="*/ 28633 h 238193"/>
                <a:gd name="connsiteX1" fmla="*/ 548331 w 643554"/>
                <a:gd name="connsiteY1" fmla="*/ 74670 h 238193"/>
                <a:gd name="connsiteX2" fmla="*/ 632468 w 643554"/>
                <a:gd name="connsiteY2" fmla="*/ 57208 h 238193"/>
                <a:gd name="connsiteX3" fmla="*/ 362593 w 643554"/>
                <a:gd name="connsiteY3" fmla="*/ 93720 h 238193"/>
                <a:gd name="connsiteX4" fmla="*/ 546743 w 643554"/>
                <a:gd name="connsiteY4" fmla="*/ 90545 h 238193"/>
                <a:gd name="connsiteX5" fmla="*/ 461018 w 643554"/>
                <a:gd name="connsiteY5" fmla="*/ 111183 h 238193"/>
                <a:gd name="connsiteX6" fmla="*/ 567381 w 643554"/>
                <a:gd name="connsiteY6" fmla="*/ 133408 h 238193"/>
                <a:gd name="connsiteX7" fmla="*/ 408631 w 643554"/>
                <a:gd name="connsiteY7" fmla="*/ 196908 h 238193"/>
                <a:gd name="connsiteX8" fmla="*/ 224481 w 643554"/>
                <a:gd name="connsiteY8" fmla="*/ 204845 h 238193"/>
                <a:gd name="connsiteX9" fmla="*/ 473718 w 643554"/>
                <a:gd name="connsiteY9" fmla="*/ 212783 h 238193"/>
                <a:gd name="connsiteX10" fmla="*/ 313381 w 643554"/>
                <a:gd name="connsiteY10" fmla="*/ 238183 h 238193"/>
                <a:gd name="connsiteX11" fmla="*/ 522931 w 643554"/>
                <a:gd name="connsiteY11" fmla="*/ 209608 h 238193"/>
                <a:gd name="connsiteX12" fmla="*/ 507056 w 643554"/>
                <a:gd name="connsiteY12" fmla="*/ 144520 h 238193"/>
                <a:gd name="connsiteX13" fmla="*/ 424506 w 643554"/>
                <a:gd name="connsiteY13" fmla="*/ 138170 h 238193"/>
                <a:gd name="connsiteX14" fmla="*/ 211781 w 643554"/>
                <a:gd name="connsiteY14" fmla="*/ 103245 h 238193"/>
                <a:gd name="connsiteX15" fmla="*/ 402281 w 643554"/>
                <a:gd name="connsiteY15" fmla="*/ 104833 h 238193"/>
                <a:gd name="connsiteX16" fmla="*/ 310206 w 643554"/>
                <a:gd name="connsiteY16" fmla="*/ 111183 h 238193"/>
                <a:gd name="connsiteX17" fmla="*/ 226068 w 643554"/>
                <a:gd name="connsiteY17" fmla="*/ 88958 h 238193"/>
                <a:gd name="connsiteX18" fmla="*/ 643 w 643554"/>
                <a:gd name="connsiteY18" fmla="*/ 58 h 238193"/>
                <a:gd name="connsiteX19" fmla="*/ 303856 w 643554"/>
                <a:gd name="connsiteY19" fmla="*/ 74670 h 238193"/>
                <a:gd name="connsiteX20" fmla="*/ 156218 w 643554"/>
                <a:gd name="connsiteY20" fmla="*/ 28633 h 238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43554" h="238193">
                  <a:moveTo>
                    <a:pt x="156218" y="28633"/>
                  </a:moveTo>
                  <a:cubicBezTo>
                    <a:pt x="196964" y="28633"/>
                    <a:pt x="468956" y="69908"/>
                    <a:pt x="548331" y="74670"/>
                  </a:cubicBezTo>
                  <a:cubicBezTo>
                    <a:pt x="627706" y="79432"/>
                    <a:pt x="663424" y="54033"/>
                    <a:pt x="632468" y="57208"/>
                  </a:cubicBezTo>
                  <a:cubicBezTo>
                    <a:pt x="601512" y="60383"/>
                    <a:pt x="376881" y="88164"/>
                    <a:pt x="362593" y="93720"/>
                  </a:cubicBezTo>
                  <a:cubicBezTo>
                    <a:pt x="348306" y="99276"/>
                    <a:pt x="530339" y="87635"/>
                    <a:pt x="546743" y="90545"/>
                  </a:cubicBezTo>
                  <a:cubicBezTo>
                    <a:pt x="563147" y="93455"/>
                    <a:pt x="457578" y="104039"/>
                    <a:pt x="461018" y="111183"/>
                  </a:cubicBezTo>
                  <a:cubicBezTo>
                    <a:pt x="464458" y="118327"/>
                    <a:pt x="576112" y="119121"/>
                    <a:pt x="567381" y="133408"/>
                  </a:cubicBezTo>
                  <a:cubicBezTo>
                    <a:pt x="558650" y="147695"/>
                    <a:pt x="465781" y="185002"/>
                    <a:pt x="408631" y="196908"/>
                  </a:cubicBezTo>
                  <a:cubicBezTo>
                    <a:pt x="351481" y="208814"/>
                    <a:pt x="213633" y="202199"/>
                    <a:pt x="224481" y="204845"/>
                  </a:cubicBezTo>
                  <a:cubicBezTo>
                    <a:pt x="235329" y="207491"/>
                    <a:pt x="458901" y="207227"/>
                    <a:pt x="473718" y="212783"/>
                  </a:cubicBezTo>
                  <a:cubicBezTo>
                    <a:pt x="488535" y="218339"/>
                    <a:pt x="305179" y="238712"/>
                    <a:pt x="313381" y="238183"/>
                  </a:cubicBezTo>
                  <a:cubicBezTo>
                    <a:pt x="321583" y="237654"/>
                    <a:pt x="490652" y="225218"/>
                    <a:pt x="522931" y="209608"/>
                  </a:cubicBezTo>
                  <a:cubicBezTo>
                    <a:pt x="555210" y="193998"/>
                    <a:pt x="523460" y="156426"/>
                    <a:pt x="507056" y="144520"/>
                  </a:cubicBezTo>
                  <a:cubicBezTo>
                    <a:pt x="490652" y="132614"/>
                    <a:pt x="473718" y="145049"/>
                    <a:pt x="424506" y="138170"/>
                  </a:cubicBezTo>
                  <a:cubicBezTo>
                    <a:pt x="375294" y="131291"/>
                    <a:pt x="215485" y="108801"/>
                    <a:pt x="211781" y="103245"/>
                  </a:cubicBezTo>
                  <a:cubicBezTo>
                    <a:pt x="208077" y="97689"/>
                    <a:pt x="385877" y="103510"/>
                    <a:pt x="402281" y="104833"/>
                  </a:cubicBezTo>
                  <a:cubicBezTo>
                    <a:pt x="418685" y="106156"/>
                    <a:pt x="339575" y="113829"/>
                    <a:pt x="310206" y="111183"/>
                  </a:cubicBezTo>
                  <a:cubicBezTo>
                    <a:pt x="280837" y="108537"/>
                    <a:pt x="277662" y="107479"/>
                    <a:pt x="226068" y="88958"/>
                  </a:cubicBezTo>
                  <a:cubicBezTo>
                    <a:pt x="174474" y="70437"/>
                    <a:pt x="-12322" y="2439"/>
                    <a:pt x="643" y="58"/>
                  </a:cubicBezTo>
                  <a:cubicBezTo>
                    <a:pt x="13608" y="-2323"/>
                    <a:pt x="274487" y="68585"/>
                    <a:pt x="303856" y="74670"/>
                  </a:cubicBezTo>
                  <a:cubicBezTo>
                    <a:pt x="333225" y="80755"/>
                    <a:pt x="115472" y="28633"/>
                    <a:pt x="156218" y="2863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F23DBF3E-EF4F-499B-B3C1-E7216C27BBB1}"/>
                </a:ext>
              </a:extLst>
            </p:cNvPr>
            <p:cNvSpPr/>
            <p:nvPr/>
          </p:nvSpPr>
          <p:spPr>
            <a:xfrm>
              <a:off x="4100492" y="2254584"/>
              <a:ext cx="472829" cy="712522"/>
            </a:xfrm>
            <a:custGeom>
              <a:avLst/>
              <a:gdLst>
                <a:gd name="connsiteX0" fmla="*/ 341333 w 472829"/>
                <a:gd name="connsiteY0" fmla="*/ 237791 h 712522"/>
                <a:gd name="connsiteX1" fmla="*/ 168296 w 472829"/>
                <a:gd name="connsiteY1" fmla="*/ 502904 h 712522"/>
                <a:gd name="connsiteX2" fmla="*/ 190521 w 472829"/>
                <a:gd name="connsiteY2" fmla="*/ 415591 h 712522"/>
                <a:gd name="connsiteX3" fmla="*/ 71458 w 472829"/>
                <a:gd name="connsiteY3" fmla="*/ 602916 h 712522"/>
                <a:gd name="connsiteX4" fmla="*/ 154008 w 472829"/>
                <a:gd name="connsiteY4" fmla="*/ 387016 h 712522"/>
                <a:gd name="connsiteX5" fmla="*/ 85746 w 472829"/>
                <a:gd name="connsiteY5" fmla="*/ 531479 h 712522"/>
                <a:gd name="connsiteX6" fmla="*/ 21 w 472829"/>
                <a:gd name="connsiteY6" fmla="*/ 653716 h 712522"/>
                <a:gd name="connsiteX7" fmla="*/ 93683 w 472829"/>
                <a:gd name="connsiteY7" fmla="*/ 536241 h 712522"/>
                <a:gd name="connsiteX8" fmla="*/ 77808 w 472829"/>
                <a:gd name="connsiteY8" fmla="*/ 637841 h 712522"/>
                <a:gd name="connsiteX9" fmla="*/ 15896 w 472829"/>
                <a:gd name="connsiteY9" fmla="*/ 712454 h 712522"/>
                <a:gd name="connsiteX10" fmla="*/ 130196 w 472829"/>
                <a:gd name="connsiteY10" fmla="*/ 625141 h 712522"/>
                <a:gd name="connsiteX11" fmla="*/ 303233 w 472829"/>
                <a:gd name="connsiteY11" fmla="*/ 363204 h 712522"/>
                <a:gd name="connsiteX12" fmla="*/ 469921 w 472829"/>
                <a:gd name="connsiteY12" fmla="*/ 1254 h 712522"/>
                <a:gd name="connsiteX13" fmla="*/ 404833 w 472829"/>
                <a:gd name="connsiteY13" fmla="*/ 244141 h 712522"/>
                <a:gd name="connsiteX14" fmla="*/ 341333 w 472829"/>
                <a:gd name="connsiteY14" fmla="*/ 237791 h 71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72829" h="712522">
                  <a:moveTo>
                    <a:pt x="341333" y="237791"/>
                  </a:moveTo>
                  <a:cubicBezTo>
                    <a:pt x="301910" y="280918"/>
                    <a:pt x="193431" y="473271"/>
                    <a:pt x="168296" y="502904"/>
                  </a:cubicBezTo>
                  <a:cubicBezTo>
                    <a:pt x="143161" y="532537"/>
                    <a:pt x="206661" y="398922"/>
                    <a:pt x="190521" y="415591"/>
                  </a:cubicBezTo>
                  <a:cubicBezTo>
                    <a:pt x="174381" y="432260"/>
                    <a:pt x="77543" y="607678"/>
                    <a:pt x="71458" y="602916"/>
                  </a:cubicBezTo>
                  <a:cubicBezTo>
                    <a:pt x="65373" y="598154"/>
                    <a:pt x="151627" y="398922"/>
                    <a:pt x="154008" y="387016"/>
                  </a:cubicBezTo>
                  <a:cubicBezTo>
                    <a:pt x="156389" y="375110"/>
                    <a:pt x="111410" y="487029"/>
                    <a:pt x="85746" y="531479"/>
                  </a:cubicBezTo>
                  <a:cubicBezTo>
                    <a:pt x="60081" y="575929"/>
                    <a:pt x="-1302" y="652922"/>
                    <a:pt x="21" y="653716"/>
                  </a:cubicBezTo>
                  <a:cubicBezTo>
                    <a:pt x="1344" y="654510"/>
                    <a:pt x="80718" y="538887"/>
                    <a:pt x="93683" y="536241"/>
                  </a:cubicBezTo>
                  <a:cubicBezTo>
                    <a:pt x="106647" y="533595"/>
                    <a:pt x="90772" y="608472"/>
                    <a:pt x="77808" y="637841"/>
                  </a:cubicBezTo>
                  <a:cubicBezTo>
                    <a:pt x="64844" y="667210"/>
                    <a:pt x="7165" y="714571"/>
                    <a:pt x="15896" y="712454"/>
                  </a:cubicBezTo>
                  <a:cubicBezTo>
                    <a:pt x="24627" y="710337"/>
                    <a:pt x="82306" y="683349"/>
                    <a:pt x="130196" y="625141"/>
                  </a:cubicBezTo>
                  <a:cubicBezTo>
                    <a:pt x="178085" y="566933"/>
                    <a:pt x="246612" y="467185"/>
                    <a:pt x="303233" y="363204"/>
                  </a:cubicBezTo>
                  <a:cubicBezTo>
                    <a:pt x="359854" y="259223"/>
                    <a:pt x="452988" y="21098"/>
                    <a:pt x="469921" y="1254"/>
                  </a:cubicBezTo>
                  <a:cubicBezTo>
                    <a:pt x="486854" y="-18590"/>
                    <a:pt x="425206" y="202866"/>
                    <a:pt x="404833" y="244141"/>
                  </a:cubicBezTo>
                  <a:cubicBezTo>
                    <a:pt x="384460" y="285416"/>
                    <a:pt x="380756" y="194664"/>
                    <a:pt x="341333" y="23779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DD9127AD-807D-4532-B2D8-CE9B61759462}"/>
                </a:ext>
              </a:extLst>
            </p:cNvPr>
            <p:cNvSpPr/>
            <p:nvPr/>
          </p:nvSpPr>
          <p:spPr>
            <a:xfrm>
              <a:off x="3316582" y="2271430"/>
              <a:ext cx="417854" cy="712349"/>
            </a:xfrm>
            <a:custGeom>
              <a:avLst/>
              <a:gdLst>
                <a:gd name="connsiteX0" fmla="*/ 69556 w 417854"/>
                <a:gd name="connsiteY0" fmla="*/ 105058 h 712349"/>
                <a:gd name="connsiteX1" fmla="*/ 71143 w 417854"/>
                <a:gd name="connsiteY1" fmla="*/ 232058 h 712349"/>
                <a:gd name="connsiteX2" fmla="*/ 185443 w 417854"/>
                <a:gd name="connsiteY2" fmla="*/ 474945 h 712349"/>
                <a:gd name="connsiteX3" fmla="*/ 106068 w 417854"/>
                <a:gd name="connsiteY3" fmla="*/ 333658 h 712349"/>
                <a:gd name="connsiteX4" fmla="*/ 58443 w 417854"/>
                <a:gd name="connsiteY4" fmla="*/ 266983 h 712349"/>
                <a:gd name="connsiteX5" fmla="*/ 125118 w 417854"/>
                <a:gd name="connsiteY5" fmla="*/ 401920 h 712349"/>
                <a:gd name="connsiteX6" fmla="*/ 410868 w 417854"/>
                <a:gd name="connsiteY6" fmla="*/ 703545 h 712349"/>
                <a:gd name="connsiteX7" fmla="*/ 312443 w 417854"/>
                <a:gd name="connsiteY7" fmla="*/ 614645 h 712349"/>
                <a:gd name="connsiteX8" fmla="*/ 117181 w 417854"/>
                <a:gd name="connsiteY8" fmla="*/ 438433 h 712349"/>
                <a:gd name="connsiteX9" fmla="*/ 7643 w 417854"/>
                <a:gd name="connsiteY9" fmla="*/ 193958 h 712349"/>
                <a:gd name="connsiteX10" fmla="*/ 20343 w 417854"/>
                <a:gd name="connsiteY10" fmla="*/ 182845 h 712349"/>
                <a:gd name="connsiteX11" fmla="*/ 109243 w 417854"/>
                <a:gd name="connsiteY11" fmla="*/ 1870 h 712349"/>
                <a:gd name="connsiteX12" fmla="*/ 69556 w 417854"/>
                <a:gd name="connsiteY12" fmla="*/ 105058 h 71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7854" h="712349">
                  <a:moveTo>
                    <a:pt x="69556" y="105058"/>
                  </a:moveTo>
                  <a:cubicBezTo>
                    <a:pt x="63206" y="143423"/>
                    <a:pt x="51829" y="170410"/>
                    <a:pt x="71143" y="232058"/>
                  </a:cubicBezTo>
                  <a:cubicBezTo>
                    <a:pt x="90457" y="293706"/>
                    <a:pt x="179622" y="458012"/>
                    <a:pt x="185443" y="474945"/>
                  </a:cubicBezTo>
                  <a:cubicBezTo>
                    <a:pt x="191264" y="491878"/>
                    <a:pt x="127235" y="368318"/>
                    <a:pt x="106068" y="333658"/>
                  </a:cubicBezTo>
                  <a:cubicBezTo>
                    <a:pt x="84901" y="298998"/>
                    <a:pt x="55268" y="255606"/>
                    <a:pt x="58443" y="266983"/>
                  </a:cubicBezTo>
                  <a:cubicBezTo>
                    <a:pt x="61618" y="278360"/>
                    <a:pt x="66381" y="329160"/>
                    <a:pt x="125118" y="401920"/>
                  </a:cubicBezTo>
                  <a:cubicBezTo>
                    <a:pt x="183855" y="474680"/>
                    <a:pt x="379647" y="668091"/>
                    <a:pt x="410868" y="703545"/>
                  </a:cubicBezTo>
                  <a:cubicBezTo>
                    <a:pt x="442089" y="738999"/>
                    <a:pt x="361391" y="658830"/>
                    <a:pt x="312443" y="614645"/>
                  </a:cubicBezTo>
                  <a:cubicBezTo>
                    <a:pt x="263495" y="570460"/>
                    <a:pt x="167981" y="508548"/>
                    <a:pt x="117181" y="438433"/>
                  </a:cubicBezTo>
                  <a:cubicBezTo>
                    <a:pt x="66381" y="368319"/>
                    <a:pt x="23783" y="236556"/>
                    <a:pt x="7643" y="193958"/>
                  </a:cubicBezTo>
                  <a:cubicBezTo>
                    <a:pt x="-8497" y="151360"/>
                    <a:pt x="3410" y="214860"/>
                    <a:pt x="20343" y="182845"/>
                  </a:cubicBezTo>
                  <a:cubicBezTo>
                    <a:pt x="37276" y="150830"/>
                    <a:pt x="98924" y="16951"/>
                    <a:pt x="109243" y="1870"/>
                  </a:cubicBezTo>
                  <a:cubicBezTo>
                    <a:pt x="119562" y="-13211"/>
                    <a:pt x="75906" y="66693"/>
                    <a:pt x="69556" y="10505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B228F2FB-D73E-49ED-9844-7EF8E06F5BDB}"/>
                </a:ext>
              </a:extLst>
            </p:cNvPr>
            <p:cNvSpPr/>
            <p:nvPr/>
          </p:nvSpPr>
          <p:spPr>
            <a:xfrm>
              <a:off x="3176535" y="2046054"/>
              <a:ext cx="251245" cy="485341"/>
            </a:xfrm>
            <a:custGeom>
              <a:avLst/>
              <a:gdLst>
                <a:gd name="connsiteX0" fmla="*/ 53 w 251245"/>
                <a:gd name="connsiteY0" fmla="*/ 1821 h 485341"/>
                <a:gd name="connsiteX1" fmla="*/ 47678 w 251245"/>
                <a:gd name="connsiteY1" fmla="*/ 84371 h 485341"/>
                <a:gd name="connsiteX2" fmla="*/ 244528 w 251245"/>
                <a:gd name="connsiteY2" fmla="*/ 219309 h 485341"/>
                <a:gd name="connsiteX3" fmla="*/ 198490 w 251245"/>
                <a:gd name="connsiteY3" fmla="*/ 185971 h 485341"/>
                <a:gd name="connsiteX4" fmla="*/ 130228 w 251245"/>
                <a:gd name="connsiteY4" fmla="*/ 203434 h 485341"/>
                <a:gd name="connsiteX5" fmla="*/ 90540 w 251245"/>
                <a:gd name="connsiteY5" fmla="*/ 316146 h 485341"/>
                <a:gd name="connsiteX6" fmla="*/ 87365 w 251245"/>
                <a:gd name="connsiteY6" fmla="*/ 182796 h 485341"/>
                <a:gd name="connsiteX7" fmla="*/ 146103 w 251245"/>
                <a:gd name="connsiteY7" fmla="*/ 482834 h 485341"/>
                <a:gd name="connsiteX8" fmla="*/ 87365 w 251245"/>
                <a:gd name="connsiteY8" fmla="*/ 314559 h 485341"/>
                <a:gd name="connsiteX9" fmla="*/ 4815 w 251245"/>
                <a:gd name="connsiteY9" fmla="*/ 108184 h 485341"/>
                <a:gd name="connsiteX10" fmla="*/ 52440 w 251245"/>
                <a:gd name="connsiteY10" fmla="*/ 162159 h 485341"/>
                <a:gd name="connsiteX11" fmla="*/ 53 w 251245"/>
                <a:gd name="connsiteY11" fmla="*/ 1821 h 485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1245" h="485341">
                  <a:moveTo>
                    <a:pt x="53" y="1821"/>
                  </a:moveTo>
                  <a:cubicBezTo>
                    <a:pt x="-741" y="-11144"/>
                    <a:pt x="6932" y="48123"/>
                    <a:pt x="47678" y="84371"/>
                  </a:cubicBezTo>
                  <a:cubicBezTo>
                    <a:pt x="88424" y="120619"/>
                    <a:pt x="219393" y="202376"/>
                    <a:pt x="244528" y="219309"/>
                  </a:cubicBezTo>
                  <a:cubicBezTo>
                    <a:pt x="269663" y="236242"/>
                    <a:pt x="217540" y="188617"/>
                    <a:pt x="198490" y="185971"/>
                  </a:cubicBezTo>
                  <a:cubicBezTo>
                    <a:pt x="179440" y="183325"/>
                    <a:pt x="148220" y="181738"/>
                    <a:pt x="130228" y="203434"/>
                  </a:cubicBezTo>
                  <a:cubicBezTo>
                    <a:pt x="112236" y="225130"/>
                    <a:pt x="97684" y="319586"/>
                    <a:pt x="90540" y="316146"/>
                  </a:cubicBezTo>
                  <a:cubicBezTo>
                    <a:pt x="83396" y="312706"/>
                    <a:pt x="78105" y="155015"/>
                    <a:pt x="87365" y="182796"/>
                  </a:cubicBezTo>
                  <a:cubicBezTo>
                    <a:pt x="96625" y="210577"/>
                    <a:pt x="146103" y="460874"/>
                    <a:pt x="146103" y="482834"/>
                  </a:cubicBezTo>
                  <a:cubicBezTo>
                    <a:pt x="146103" y="504794"/>
                    <a:pt x="110913" y="377001"/>
                    <a:pt x="87365" y="314559"/>
                  </a:cubicBezTo>
                  <a:cubicBezTo>
                    <a:pt x="63817" y="252117"/>
                    <a:pt x="10636" y="133584"/>
                    <a:pt x="4815" y="108184"/>
                  </a:cubicBezTo>
                  <a:cubicBezTo>
                    <a:pt x="-1006" y="82784"/>
                    <a:pt x="51646" y="174594"/>
                    <a:pt x="52440" y="162159"/>
                  </a:cubicBezTo>
                  <a:cubicBezTo>
                    <a:pt x="53234" y="149724"/>
                    <a:pt x="847" y="14786"/>
                    <a:pt x="53" y="182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4EE37B6F-A25F-492E-BF4B-C080A3FEC1C1}"/>
                </a:ext>
              </a:extLst>
            </p:cNvPr>
            <p:cNvSpPr/>
            <p:nvPr/>
          </p:nvSpPr>
          <p:spPr>
            <a:xfrm>
              <a:off x="3642538" y="903282"/>
              <a:ext cx="626319" cy="145035"/>
            </a:xfrm>
            <a:custGeom>
              <a:avLst/>
              <a:gdLst>
                <a:gd name="connsiteX0" fmla="*/ 624662 w 626319"/>
                <a:gd name="connsiteY0" fmla="*/ 85731 h 145035"/>
                <a:gd name="connsiteX1" fmla="*/ 480200 w 626319"/>
                <a:gd name="connsiteY1" fmla="*/ 6 h 145035"/>
                <a:gd name="connsiteX2" fmla="*/ 2362 w 626319"/>
                <a:gd name="connsiteY2" fmla="*/ 80968 h 145035"/>
                <a:gd name="connsiteX3" fmla="*/ 297637 w 626319"/>
                <a:gd name="connsiteY3" fmla="*/ 68268 h 145035"/>
                <a:gd name="connsiteX4" fmla="*/ 321450 w 626319"/>
                <a:gd name="connsiteY4" fmla="*/ 80968 h 145035"/>
                <a:gd name="connsiteX5" fmla="*/ 7125 w 626319"/>
                <a:gd name="connsiteY5" fmla="*/ 144468 h 145035"/>
                <a:gd name="connsiteX6" fmla="*/ 334150 w 626319"/>
                <a:gd name="connsiteY6" fmla="*/ 39693 h 145035"/>
                <a:gd name="connsiteX7" fmla="*/ 408762 w 626319"/>
                <a:gd name="connsiteY7" fmla="*/ 25406 h 145035"/>
                <a:gd name="connsiteX8" fmla="*/ 624662 w 626319"/>
                <a:gd name="connsiteY8" fmla="*/ 85731 h 14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319" h="145035">
                  <a:moveTo>
                    <a:pt x="624662" y="85731"/>
                  </a:moveTo>
                  <a:cubicBezTo>
                    <a:pt x="636568" y="81498"/>
                    <a:pt x="583917" y="800"/>
                    <a:pt x="480200" y="6"/>
                  </a:cubicBezTo>
                  <a:cubicBezTo>
                    <a:pt x="376483" y="-788"/>
                    <a:pt x="32789" y="69591"/>
                    <a:pt x="2362" y="80968"/>
                  </a:cubicBezTo>
                  <a:cubicBezTo>
                    <a:pt x="-28065" y="92345"/>
                    <a:pt x="244456" y="68268"/>
                    <a:pt x="297637" y="68268"/>
                  </a:cubicBezTo>
                  <a:cubicBezTo>
                    <a:pt x="350818" y="68268"/>
                    <a:pt x="369869" y="68268"/>
                    <a:pt x="321450" y="80968"/>
                  </a:cubicBezTo>
                  <a:cubicBezTo>
                    <a:pt x="273031" y="93668"/>
                    <a:pt x="5008" y="151347"/>
                    <a:pt x="7125" y="144468"/>
                  </a:cubicBezTo>
                  <a:cubicBezTo>
                    <a:pt x="9242" y="137589"/>
                    <a:pt x="267210" y="59537"/>
                    <a:pt x="334150" y="39693"/>
                  </a:cubicBezTo>
                  <a:cubicBezTo>
                    <a:pt x="401090" y="19849"/>
                    <a:pt x="357697" y="19850"/>
                    <a:pt x="408762" y="25406"/>
                  </a:cubicBezTo>
                  <a:cubicBezTo>
                    <a:pt x="459826" y="30962"/>
                    <a:pt x="612756" y="89964"/>
                    <a:pt x="624662" y="8573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BA353C56-9F62-4BBF-8111-176C2D69876E}"/>
                </a:ext>
              </a:extLst>
            </p:cNvPr>
            <p:cNvSpPr/>
            <p:nvPr/>
          </p:nvSpPr>
          <p:spPr>
            <a:xfrm>
              <a:off x="3128084" y="1009184"/>
              <a:ext cx="624129" cy="523161"/>
            </a:xfrm>
            <a:custGeom>
              <a:avLst/>
              <a:gdLst>
                <a:gd name="connsiteX0" fmla="*/ 623179 w 624129"/>
                <a:gd name="connsiteY0" fmla="*/ 2054 h 523161"/>
                <a:gd name="connsiteX1" fmla="*/ 118354 w 624129"/>
                <a:gd name="connsiteY1" fmla="*/ 362416 h 523161"/>
                <a:gd name="connsiteX2" fmla="*/ 462841 w 624129"/>
                <a:gd name="connsiteY2" fmla="*/ 129054 h 523161"/>
                <a:gd name="connsiteX3" fmla="*/ 13579 w 624129"/>
                <a:gd name="connsiteY3" fmla="*/ 514816 h 523161"/>
                <a:gd name="connsiteX4" fmla="*/ 107241 w 624129"/>
                <a:gd name="connsiteY4" fmla="*/ 402104 h 523161"/>
                <a:gd name="connsiteX5" fmla="*/ 7229 w 624129"/>
                <a:gd name="connsiteY5" fmla="*/ 497354 h 523161"/>
                <a:gd name="connsiteX6" fmla="*/ 126291 w 624129"/>
                <a:gd name="connsiteY6" fmla="*/ 364004 h 523161"/>
                <a:gd name="connsiteX7" fmla="*/ 242179 w 624129"/>
                <a:gd name="connsiteY7" fmla="*/ 221129 h 523161"/>
                <a:gd name="connsiteX8" fmla="*/ 623179 w 624129"/>
                <a:gd name="connsiteY8" fmla="*/ 2054 h 52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4129" h="523161">
                  <a:moveTo>
                    <a:pt x="623179" y="2054"/>
                  </a:moveTo>
                  <a:cubicBezTo>
                    <a:pt x="602542" y="25602"/>
                    <a:pt x="145077" y="341249"/>
                    <a:pt x="118354" y="362416"/>
                  </a:cubicBezTo>
                  <a:cubicBezTo>
                    <a:pt x="91631" y="383583"/>
                    <a:pt x="480304" y="103654"/>
                    <a:pt x="462841" y="129054"/>
                  </a:cubicBezTo>
                  <a:cubicBezTo>
                    <a:pt x="445378" y="154454"/>
                    <a:pt x="72846" y="469308"/>
                    <a:pt x="13579" y="514816"/>
                  </a:cubicBezTo>
                  <a:cubicBezTo>
                    <a:pt x="-45688" y="560324"/>
                    <a:pt x="108299" y="405014"/>
                    <a:pt x="107241" y="402104"/>
                  </a:cubicBezTo>
                  <a:cubicBezTo>
                    <a:pt x="106183" y="399194"/>
                    <a:pt x="4054" y="503704"/>
                    <a:pt x="7229" y="497354"/>
                  </a:cubicBezTo>
                  <a:cubicBezTo>
                    <a:pt x="10404" y="491004"/>
                    <a:pt x="87133" y="410042"/>
                    <a:pt x="126291" y="364004"/>
                  </a:cubicBezTo>
                  <a:cubicBezTo>
                    <a:pt x="165449" y="317967"/>
                    <a:pt x="162010" y="278279"/>
                    <a:pt x="242179" y="221129"/>
                  </a:cubicBezTo>
                  <a:cubicBezTo>
                    <a:pt x="322348" y="163979"/>
                    <a:pt x="643816" y="-21494"/>
                    <a:pt x="623179" y="2054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F8D6695C-9382-44A3-AE19-1FB1F86EF19F}"/>
                </a:ext>
              </a:extLst>
            </p:cNvPr>
            <p:cNvSpPr/>
            <p:nvPr/>
          </p:nvSpPr>
          <p:spPr>
            <a:xfrm>
              <a:off x="3083377" y="1101692"/>
              <a:ext cx="370029" cy="527085"/>
            </a:xfrm>
            <a:custGeom>
              <a:avLst/>
              <a:gdLst>
                <a:gd name="connsiteX0" fmla="*/ 217036 w 370029"/>
                <a:gd name="connsiteY0" fmla="*/ 220696 h 527085"/>
                <a:gd name="connsiteX1" fmla="*/ 42411 w 370029"/>
                <a:gd name="connsiteY1" fmla="*/ 406433 h 527085"/>
                <a:gd name="connsiteX2" fmla="*/ 66223 w 370029"/>
                <a:gd name="connsiteY2" fmla="*/ 460408 h 527085"/>
                <a:gd name="connsiteX3" fmla="*/ 169411 w 370029"/>
                <a:gd name="connsiteY3" fmla="*/ 517558 h 527085"/>
                <a:gd name="connsiteX4" fmla="*/ 53523 w 370029"/>
                <a:gd name="connsiteY4" fmla="*/ 485808 h 527085"/>
                <a:gd name="connsiteX5" fmla="*/ 150361 w 370029"/>
                <a:gd name="connsiteY5" fmla="*/ 527083 h 527085"/>
                <a:gd name="connsiteX6" fmla="*/ 7486 w 370029"/>
                <a:gd name="connsiteY6" fmla="*/ 487396 h 527085"/>
                <a:gd name="connsiteX7" fmla="*/ 32886 w 370029"/>
                <a:gd name="connsiteY7" fmla="*/ 403258 h 527085"/>
                <a:gd name="connsiteX8" fmla="*/ 142423 w 370029"/>
                <a:gd name="connsiteY8" fmla="*/ 257208 h 527085"/>
                <a:gd name="connsiteX9" fmla="*/ 369436 w 370029"/>
                <a:gd name="connsiteY9" fmla="*/ 33 h 527085"/>
                <a:gd name="connsiteX10" fmla="*/ 217036 w 370029"/>
                <a:gd name="connsiteY10" fmla="*/ 220696 h 52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029" h="527085">
                  <a:moveTo>
                    <a:pt x="217036" y="220696"/>
                  </a:moveTo>
                  <a:cubicBezTo>
                    <a:pt x="162532" y="288429"/>
                    <a:pt x="67546" y="366481"/>
                    <a:pt x="42411" y="406433"/>
                  </a:cubicBezTo>
                  <a:cubicBezTo>
                    <a:pt x="17276" y="446385"/>
                    <a:pt x="45056" y="441887"/>
                    <a:pt x="66223" y="460408"/>
                  </a:cubicBezTo>
                  <a:cubicBezTo>
                    <a:pt x="87390" y="478929"/>
                    <a:pt x="171528" y="513325"/>
                    <a:pt x="169411" y="517558"/>
                  </a:cubicBezTo>
                  <a:cubicBezTo>
                    <a:pt x="167294" y="521791"/>
                    <a:pt x="56698" y="484221"/>
                    <a:pt x="53523" y="485808"/>
                  </a:cubicBezTo>
                  <a:cubicBezTo>
                    <a:pt x="50348" y="487395"/>
                    <a:pt x="158034" y="526818"/>
                    <a:pt x="150361" y="527083"/>
                  </a:cubicBezTo>
                  <a:cubicBezTo>
                    <a:pt x="142688" y="527348"/>
                    <a:pt x="27065" y="508033"/>
                    <a:pt x="7486" y="487396"/>
                  </a:cubicBezTo>
                  <a:cubicBezTo>
                    <a:pt x="-12093" y="466759"/>
                    <a:pt x="10397" y="441623"/>
                    <a:pt x="32886" y="403258"/>
                  </a:cubicBezTo>
                  <a:cubicBezTo>
                    <a:pt x="55375" y="364893"/>
                    <a:pt x="86331" y="324412"/>
                    <a:pt x="142423" y="257208"/>
                  </a:cubicBezTo>
                  <a:cubicBezTo>
                    <a:pt x="198515" y="190004"/>
                    <a:pt x="359911" y="2679"/>
                    <a:pt x="369436" y="33"/>
                  </a:cubicBezTo>
                  <a:cubicBezTo>
                    <a:pt x="378961" y="-2613"/>
                    <a:pt x="271540" y="152963"/>
                    <a:pt x="217036" y="220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14020DAC-8D68-4D0D-91D1-6439BCF60776}"/>
                </a:ext>
              </a:extLst>
            </p:cNvPr>
            <p:cNvSpPr/>
            <p:nvPr/>
          </p:nvSpPr>
          <p:spPr>
            <a:xfrm>
              <a:off x="3973481" y="898565"/>
              <a:ext cx="697738" cy="446507"/>
            </a:xfrm>
            <a:custGeom>
              <a:avLst/>
              <a:gdLst>
                <a:gd name="connsiteX0" fmla="*/ 32 w 697738"/>
                <a:gd name="connsiteY0" fmla="*/ 7898 h 446507"/>
                <a:gd name="connsiteX1" fmla="*/ 287369 w 697738"/>
                <a:gd name="connsiteY1" fmla="*/ 4723 h 446507"/>
                <a:gd name="connsiteX2" fmla="*/ 374682 w 697738"/>
                <a:gd name="connsiteY2" fmla="*/ 65048 h 446507"/>
                <a:gd name="connsiteX3" fmla="*/ 663607 w 697738"/>
                <a:gd name="connsiteY3" fmla="*/ 330160 h 446507"/>
                <a:gd name="connsiteX4" fmla="*/ 598519 w 697738"/>
                <a:gd name="connsiteY4" fmla="*/ 266660 h 446507"/>
                <a:gd name="connsiteX5" fmla="*/ 347694 w 697738"/>
                <a:gd name="connsiteY5" fmla="*/ 90448 h 446507"/>
                <a:gd name="connsiteX6" fmla="*/ 690594 w 697738"/>
                <a:gd name="connsiteY6" fmla="*/ 434935 h 446507"/>
                <a:gd name="connsiteX7" fmla="*/ 558832 w 697738"/>
                <a:gd name="connsiteY7" fmla="*/ 334923 h 446507"/>
                <a:gd name="connsiteX8" fmla="*/ 306419 w 697738"/>
                <a:gd name="connsiteY8" fmla="*/ 39648 h 446507"/>
                <a:gd name="connsiteX9" fmla="*/ 32 w 697738"/>
                <a:gd name="connsiteY9" fmla="*/ 7898 h 446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7738" h="446507">
                  <a:moveTo>
                    <a:pt x="32" y="7898"/>
                  </a:moveTo>
                  <a:cubicBezTo>
                    <a:pt x="-3143" y="2077"/>
                    <a:pt x="224927" y="-4802"/>
                    <a:pt x="287369" y="4723"/>
                  </a:cubicBezTo>
                  <a:cubicBezTo>
                    <a:pt x="349811" y="14248"/>
                    <a:pt x="311976" y="10809"/>
                    <a:pt x="374682" y="65048"/>
                  </a:cubicBezTo>
                  <a:cubicBezTo>
                    <a:pt x="437388" y="119287"/>
                    <a:pt x="626301" y="296558"/>
                    <a:pt x="663607" y="330160"/>
                  </a:cubicBezTo>
                  <a:cubicBezTo>
                    <a:pt x="700913" y="363762"/>
                    <a:pt x="651171" y="306612"/>
                    <a:pt x="598519" y="266660"/>
                  </a:cubicBezTo>
                  <a:cubicBezTo>
                    <a:pt x="545867" y="226708"/>
                    <a:pt x="332348" y="62402"/>
                    <a:pt x="347694" y="90448"/>
                  </a:cubicBezTo>
                  <a:cubicBezTo>
                    <a:pt x="363040" y="118494"/>
                    <a:pt x="655404" y="394189"/>
                    <a:pt x="690594" y="434935"/>
                  </a:cubicBezTo>
                  <a:cubicBezTo>
                    <a:pt x="725784" y="475681"/>
                    <a:pt x="622861" y="400804"/>
                    <a:pt x="558832" y="334923"/>
                  </a:cubicBezTo>
                  <a:cubicBezTo>
                    <a:pt x="494803" y="269042"/>
                    <a:pt x="399817" y="93623"/>
                    <a:pt x="306419" y="39648"/>
                  </a:cubicBezTo>
                  <a:cubicBezTo>
                    <a:pt x="213021" y="-14327"/>
                    <a:pt x="3207" y="13719"/>
                    <a:pt x="32" y="78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ACD8C6E3-6928-44D6-8675-F95A42093C35}"/>
                </a:ext>
              </a:extLst>
            </p:cNvPr>
            <p:cNvSpPr/>
            <p:nvPr/>
          </p:nvSpPr>
          <p:spPr>
            <a:xfrm>
              <a:off x="4330694" y="885322"/>
              <a:ext cx="346918" cy="576400"/>
            </a:xfrm>
            <a:custGeom>
              <a:avLst/>
              <a:gdLst>
                <a:gd name="connsiteX0" fmla="*/ 280994 w 346918"/>
                <a:gd name="connsiteY0" fmla="*/ 229103 h 576400"/>
                <a:gd name="connsiteX1" fmla="*/ 200031 w 346918"/>
                <a:gd name="connsiteY1" fmla="*/ 379916 h 576400"/>
                <a:gd name="connsiteX2" fmla="*/ 254006 w 346918"/>
                <a:gd name="connsiteY2" fmla="*/ 459291 h 576400"/>
                <a:gd name="connsiteX3" fmla="*/ 342906 w 346918"/>
                <a:gd name="connsiteY3" fmla="*/ 573591 h 576400"/>
                <a:gd name="connsiteX4" fmla="*/ 315919 w 346918"/>
                <a:gd name="connsiteY4" fmla="*/ 532316 h 576400"/>
                <a:gd name="connsiteX5" fmla="*/ 177806 w 346918"/>
                <a:gd name="connsiteY5" fmla="*/ 432303 h 576400"/>
                <a:gd name="connsiteX6" fmla="*/ 225431 w 346918"/>
                <a:gd name="connsiteY6" fmla="*/ 268791 h 576400"/>
                <a:gd name="connsiteX7" fmla="*/ 6 w 346918"/>
                <a:gd name="connsiteY7" fmla="*/ 503 h 576400"/>
                <a:gd name="connsiteX8" fmla="*/ 233369 w 346918"/>
                <a:gd name="connsiteY8" fmla="*/ 203703 h 576400"/>
                <a:gd name="connsiteX9" fmla="*/ 230194 w 346918"/>
                <a:gd name="connsiteY9" fmla="*/ 279903 h 576400"/>
                <a:gd name="connsiteX10" fmla="*/ 280994 w 346918"/>
                <a:gd name="connsiteY10" fmla="*/ 229103 h 57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6918" h="576400">
                  <a:moveTo>
                    <a:pt x="280994" y="229103"/>
                  </a:moveTo>
                  <a:cubicBezTo>
                    <a:pt x="275967" y="245772"/>
                    <a:pt x="204529" y="341551"/>
                    <a:pt x="200031" y="379916"/>
                  </a:cubicBezTo>
                  <a:cubicBezTo>
                    <a:pt x="195533" y="418281"/>
                    <a:pt x="230193" y="427012"/>
                    <a:pt x="254006" y="459291"/>
                  </a:cubicBezTo>
                  <a:cubicBezTo>
                    <a:pt x="277818" y="491570"/>
                    <a:pt x="332587" y="561420"/>
                    <a:pt x="342906" y="573591"/>
                  </a:cubicBezTo>
                  <a:cubicBezTo>
                    <a:pt x="353225" y="585762"/>
                    <a:pt x="343436" y="555864"/>
                    <a:pt x="315919" y="532316"/>
                  </a:cubicBezTo>
                  <a:cubicBezTo>
                    <a:pt x="288402" y="508768"/>
                    <a:pt x="192887" y="476224"/>
                    <a:pt x="177806" y="432303"/>
                  </a:cubicBezTo>
                  <a:cubicBezTo>
                    <a:pt x="162725" y="388382"/>
                    <a:pt x="255064" y="340758"/>
                    <a:pt x="225431" y="268791"/>
                  </a:cubicBezTo>
                  <a:cubicBezTo>
                    <a:pt x="195798" y="196824"/>
                    <a:pt x="-1317" y="11351"/>
                    <a:pt x="6" y="503"/>
                  </a:cubicBezTo>
                  <a:cubicBezTo>
                    <a:pt x="1329" y="-10345"/>
                    <a:pt x="195004" y="157136"/>
                    <a:pt x="233369" y="203703"/>
                  </a:cubicBezTo>
                  <a:cubicBezTo>
                    <a:pt x="271734" y="250270"/>
                    <a:pt x="223315" y="275405"/>
                    <a:pt x="230194" y="279903"/>
                  </a:cubicBezTo>
                  <a:cubicBezTo>
                    <a:pt x="237073" y="284401"/>
                    <a:pt x="286021" y="212434"/>
                    <a:pt x="280994" y="229103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3DE6A586-84AD-4DB5-BB9E-8F02E8CDC3A1}"/>
                </a:ext>
              </a:extLst>
            </p:cNvPr>
            <p:cNvSpPr/>
            <p:nvPr/>
          </p:nvSpPr>
          <p:spPr>
            <a:xfrm>
              <a:off x="4491022" y="1408628"/>
              <a:ext cx="135139" cy="224916"/>
            </a:xfrm>
            <a:custGeom>
              <a:avLst/>
              <a:gdLst>
                <a:gd name="connsiteX0" fmla="*/ 85741 w 135139"/>
                <a:gd name="connsiteY0" fmla="*/ 1072 h 224916"/>
                <a:gd name="connsiteX1" fmla="*/ 134953 w 135139"/>
                <a:gd name="connsiteY1" fmla="*/ 207447 h 224916"/>
                <a:gd name="connsiteX2" fmla="*/ 98441 w 135139"/>
                <a:gd name="connsiteY2" fmla="*/ 210622 h 224916"/>
                <a:gd name="connsiteX3" fmla="*/ 16 w 135139"/>
                <a:gd name="connsiteY3" fmla="*/ 182047 h 224916"/>
                <a:gd name="connsiteX4" fmla="*/ 106378 w 135139"/>
                <a:gd name="connsiteY4" fmla="*/ 197922 h 224916"/>
                <a:gd name="connsiteX5" fmla="*/ 109553 w 135139"/>
                <a:gd name="connsiteY5" fmla="*/ 186810 h 224916"/>
                <a:gd name="connsiteX6" fmla="*/ 104791 w 135139"/>
                <a:gd name="connsiteY6" fmla="*/ 128072 h 224916"/>
                <a:gd name="connsiteX7" fmla="*/ 85741 w 135139"/>
                <a:gd name="connsiteY7" fmla="*/ 1072 h 22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139" h="224916">
                  <a:moveTo>
                    <a:pt x="85741" y="1072"/>
                  </a:moveTo>
                  <a:cubicBezTo>
                    <a:pt x="90768" y="14301"/>
                    <a:pt x="132836" y="172522"/>
                    <a:pt x="134953" y="207447"/>
                  </a:cubicBezTo>
                  <a:cubicBezTo>
                    <a:pt x="137070" y="242372"/>
                    <a:pt x="120931" y="214855"/>
                    <a:pt x="98441" y="210622"/>
                  </a:cubicBezTo>
                  <a:cubicBezTo>
                    <a:pt x="75951" y="206389"/>
                    <a:pt x="-1307" y="184164"/>
                    <a:pt x="16" y="182047"/>
                  </a:cubicBezTo>
                  <a:cubicBezTo>
                    <a:pt x="1339" y="179930"/>
                    <a:pt x="88122" y="197128"/>
                    <a:pt x="106378" y="197922"/>
                  </a:cubicBezTo>
                  <a:cubicBezTo>
                    <a:pt x="124634" y="198716"/>
                    <a:pt x="109818" y="198452"/>
                    <a:pt x="109553" y="186810"/>
                  </a:cubicBezTo>
                  <a:cubicBezTo>
                    <a:pt x="109289" y="175168"/>
                    <a:pt x="109024" y="155324"/>
                    <a:pt x="104791" y="128072"/>
                  </a:cubicBezTo>
                  <a:cubicBezTo>
                    <a:pt x="100558" y="100820"/>
                    <a:pt x="80714" y="-12157"/>
                    <a:pt x="85741" y="10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5A54A1A0-3EA6-4C4B-9572-5D723611F1D4}"/>
                </a:ext>
              </a:extLst>
            </p:cNvPr>
            <p:cNvSpPr/>
            <p:nvPr/>
          </p:nvSpPr>
          <p:spPr>
            <a:xfrm>
              <a:off x="4387469" y="1608065"/>
              <a:ext cx="229117" cy="54096"/>
            </a:xfrm>
            <a:custGeom>
              <a:avLst/>
              <a:gdLst>
                <a:gd name="connsiteX0" fmla="*/ 381 w 229117"/>
                <a:gd name="connsiteY0" fmla="*/ 23885 h 54096"/>
                <a:gd name="connsiteX1" fmla="*/ 149606 w 229117"/>
                <a:gd name="connsiteY1" fmla="*/ 33410 h 54096"/>
                <a:gd name="connsiteX2" fmla="*/ 228981 w 229117"/>
                <a:gd name="connsiteY2" fmla="*/ 54048 h 54096"/>
                <a:gd name="connsiteX3" fmla="*/ 132144 w 229117"/>
                <a:gd name="connsiteY3" fmla="*/ 27060 h 54096"/>
                <a:gd name="connsiteX4" fmla="*/ 217869 w 229117"/>
                <a:gd name="connsiteY4" fmla="*/ 9598 h 54096"/>
                <a:gd name="connsiteX5" fmla="*/ 159131 w 229117"/>
                <a:gd name="connsiteY5" fmla="*/ 73 h 54096"/>
                <a:gd name="connsiteX6" fmla="*/ 108331 w 229117"/>
                <a:gd name="connsiteY6" fmla="*/ 14360 h 54096"/>
                <a:gd name="connsiteX7" fmla="*/ 381 w 229117"/>
                <a:gd name="connsiteY7" fmla="*/ 23885 h 5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117" h="54096">
                  <a:moveTo>
                    <a:pt x="381" y="23885"/>
                  </a:moveTo>
                  <a:cubicBezTo>
                    <a:pt x="7260" y="27060"/>
                    <a:pt x="111506" y="28383"/>
                    <a:pt x="149606" y="33410"/>
                  </a:cubicBezTo>
                  <a:cubicBezTo>
                    <a:pt x="187706" y="38437"/>
                    <a:pt x="231891" y="55106"/>
                    <a:pt x="228981" y="54048"/>
                  </a:cubicBezTo>
                  <a:cubicBezTo>
                    <a:pt x="226071" y="52990"/>
                    <a:pt x="133996" y="34468"/>
                    <a:pt x="132144" y="27060"/>
                  </a:cubicBezTo>
                  <a:cubicBezTo>
                    <a:pt x="130292" y="19652"/>
                    <a:pt x="213371" y="14096"/>
                    <a:pt x="217869" y="9598"/>
                  </a:cubicBezTo>
                  <a:cubicBezTo>
                    <a:pt x="222367" y="5100"/>
                    <a:pt x="177387" y="-721"/>
                    <a:pt x="159131" y="73"/>
                  </a:cubicBezTo>
                  <a:cubicBezTo>
                    <a:pt x="140875" y="867"/>
                    <a:pt x="135054" y="10921"/>
                    <a:pt x="108331" y="14360"/>
                  </a:cubicBezTo>
                  <a:cubicBezTo>
                    <a:pt x="81608" y="17799"/>
                    <a:pt x="-6498" y="20710"/>
                    <a:pt x="381" y="238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26D9F607-14F6-41E7-A28D-26854600F9F8}"/>
                </a:ext>
              </a:extLst>
            </p:cNvPr>
            <p:cNvSpPr/>
            <p:nvPr/>
          </p:nvSpPr>
          <p:spPr>
            <a:xfrm>
              <a:off x="4593945" y="1412821"/>
              <a:ext cx="65720" cy="200265"/>
            </a:xfrm>
            <a:custGeom>
              <a:avLst/>
              <a:gdLst>
                <a:gd name="connsiteX0" fmla="*/ 280 w 65720"/>
                <a:gd name="connsiteY0" fmla="*/ 54 h 200265"/>
                <a:gd name="connsiteX1" fmla="*/ 41555 w 65720"/>
                <a:gd name="connsiteY1" fmla="*/ 101654 h 200265"/>
                <a:gd name="connsiteX2" fmla="*/ 35205 w 65720"/>
                <a:gd name="connsiteY2" fmla="*/ 165154 h 200265"/>
                <a:gd name="connsiteX3" fmla="*/ 38380 w 65720"/>
                <a:gd name="connsiteY3" fmla="*/ 200079 h 200265"/>
                <a:gd name="connsiteX4" fmla="*/ 38380 w 65720"/>
                <a:gd name="connsiteY4" fmla="*/ 150867 h 200265"/>
                <a:gd name="connsiteX5" fmla="*/ 41555 w 65720"/>
                <a:gd name="connsiteY5" fmla="*/ 101654 h 200265"/>
                <a:gd name="connsiteX6" fmla="*/ 65368 w 65720"/>
                <a:gd name="connsiteY6" fmla="*/ 87367 h 200265"/>
                <a:gd name="connsiteX7" fmla="*/ 280 w 65720"/>
                <a:gd name="connsiteY7" fmla="*/ 54 h 200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720" h="200265">
                  <a:moveTo>
                    <a:pt x="280" y="54"/>
                  </a:moveTo>
                  <a:cubicBezTo>
                    <a:pt x="-3689" y="2435"/>
                    <a:pt x="35734" y="74137"/>
                    <a:pt x="41555" y="101654"/>
                  </a:cubicBezTo>
                  <a:cubicBezTo>
                    <a:pt x="47376" y="129171"/>
                    <a:pt x="35734" y="148750"/>
                    <a:pt x="35205" y="165154"/>
                  </a:cubicBezTo>
                  <a:cubicBezTo>
                    <a:pt x="34676" y="181558"/>
                    <a:pt x="37851" y="202460"/>
                    <a:pt x="38380" y="200079"/>
                  </a:cubicBezTo>
                  <a:cubicBezTo>
                    <a:pt x="38909" y="197698"/>
                    <a:pt x="37851" y="167271"/>
                    <a:pt x="38380" y="150867"/>
                  </a:cubicBezTo>
                  <a:cubicBezTo>
                    <a:pt x="38909" y="134463"/>
                    <a:pt x="37057" y="112237"/>
                    <a:pt x="41555" y="101654"/>
                  </a:cubicBezTo>
                  <a:cubicBezTo>
                    <a:pt x="46053" y="91071"/>
                    <a:pt x="68807" y="100331"/>
                    <a:pt x="65368" y="87367"/>
                  </a:cubicBezTo>
                  <a:cubicBezTo>
                    <a:pt x="61929" y="74403"/>
                    <a:pt x="4249" y="-2327"/>
                    <a:pt x="280" y="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E9353EC1-FE84-4253-9187-08B774C961AC}"/>
                </a:ext>
              </a:extLst>
            </p:cNvPr>
            <p:cNvSpPr/>
            <p:nvPr/>
          </p:nvSpPr>
          <p:spPr>
            <a:xfrm>
              <a:off x="3690937" y="1386437"/>
              <a:ext cx="89093" cy="280447"/>
            </a:xfrm>
            <a:custGeom>
              <a:avLst/>
              <a:gdLst>
                <a:gd name="connsiteX0" fmla="*/ 42863 w 89093"/>
                <a:gd name="connsiteY0" fmla="*/ 2626 h 280447"/>
                <a:gd name="connsiteX1" fmla="*/ 20638 w 89093"/>
                <a:gd name="connsiteY1" fmla="*/ 174076 h 280447"/>
                <a:gd name="connsiteX2" fmla="*/ 88901 w 89093"/>
                <a:gd name="connsiteY2" fmla="*/ 280438 h 280447"/>
                <a:gd name="connsiteX3" fmla="*/ 41276 w 89093"/>
                <a:gd name="connsiteY3" fmla="*/ 180426 h 280447"/>
                <a:gd name="connsiteX4" fmla="*/ 44451 w 89093"/>
                <a:gd name="connsiteY4" fmla="*/ 197888 h 280447"/>
                <a:gd name="connsiteX5" fmla="*/ 25401 w 89093"/>
                <a:gd name="connsiteY5" fmla="*/ 161376 h 280447"/>
                <a:gd name="connsiteX6" fmla="*/ 1 w 89093"/>
                <a:gd name="connsiteY6" fmla="*/ 75651 h 280447"/>
                <a:gd name="connsiteX7" fmla="*/ 42863 w 89093"/>
                <a:gd name="connsiteY7" fmla="*/ 2626 h 28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093" h="280447">
                  <a:moveTo>
                    <a:pt x="42863" y="2626"/>
                  </a:moveTo>
                  <a:cubicBezTo>
                    <a:pt x="46302" y="19030"/>
                    <a:pt x="12965" y="127774"/>
                    <a:pt x="20638" y="174076"/>
                  </a:cubicBezTo>
                  <a:cubicBezTo>
                    <a:pt x="28311" y="220378"/>
                    <a:pt x="85462" y="279380"/>
                    <a:pt x="88901" y="280438"/>
                  </a:cubicBezTo>
                  <a:cubicBezTo>
                    <a:pt x="92340" y="281496"/>
                    <a:pt x="48684" y="194184"/>
                    <a:pt x="41276" y="180426"/>
                  </a:cubicBezTo>
                  <a:cubicBezTo>
                    <a:pt x="33868" y="166668"/>
                    <a:pt x="47097" y="201063"/>
                    <a:pt x="44451" y="197888"/>
                  </a:cubicBezTo>
                  <a:cubicBezTo>
                    <a:pt x="41805" y="194713"/>
                    <a:pt x="32809" y="181749"/>
                    <a:pt x="25401" y="161376"/>
                  </a:cubicBezTo>
                  <a:cubicBezTo>
                    <a:pt x="17993" y="141003"/>
                    <a:pt x="266" y="100257"/>
                    <a:pt x="1" y="75651"/>
                  </a:cubicBezTo>
                  <a:cubicBezTo>
                    <a:pt x="-264" y="51045"/>
                    <a:pt x="39424" y="-13778"/>
                    <a:pt x="42863" y="262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9EE45C15-7807-4A07-8419-22B278DF334A}"/>
                </a:ext>
              </a:extLst>
            </p:cNvPr>
            <p:cNvSpPr/>
            <p:nvPr/>
          </p:nvSpPr>
          <p:spPr>
            <a:xfrm>
              <a:off x="3815742" y="1387434"/>
              <a:ext cx="184898" cy="292459"/>
            </a:xfrm>
            <a:custGeom>
              <a:avLst/>
              <a:gdLst>
                <a:gd name="connsiteX0" fmla="*/ 184758 w 184898"/>
                <a:gd name="connsiteY0" fmla="*/ 41 h 292459"/>
                <a:gd name="connsiteX1" fmla="*/ 121258 w 184898"/>
                <a:gd name="connsiteY1" fmla="*/ 138154 h 292459"/>
                <a:gd name="connsiteX2" fmla="*/ 148246 w 184898"/>
                <a:gd name="connsiteY2" fmla="*/ 214354 h 292459"/>
                <a:gd name="connsiteX3" fmla="*/ 105383 w 184898"/>
                <a:gd name="connsiteY3" fmla="*/ 154029 h 292459"/>
                <a:gd name="connsiteX4" fmla="*/ 164121 w 184898"/>
                <a:gd name="connsiteY4" fmla="*/ 263566 h 292459"/>
                <a:gd name="connsiteX5" fmla="*/ 145071 w 184898"/>
                <a:gd name="connsiteY5" fmla="*/ 233404 h 292459"/>
                <a:gd name="connsiteX6" fmla="*/ 75221 w 184898"/>
                <a:gd name="connsiteY6" fmla="*/ 225466 h 292459"/>
                <a:gd name="connsiteX7" fmla="*/ 608 w 184898"/>
                <a:gd name="connsiteY7" fmla="*/ 292141 h 292459"/>
                <a:gd name="connsiteX8" fmla="*/ 118083 w 184898"/>
                <a:gd name="connsiteY8" fmla="*/ 193716 h 292459"/>
                <a:gd name="connsiteX9" fmla="*/ 92683 w 184898"/>
                <a:gd name="connsiteY9" fmla="*/ 157204 h 292459"/>
                <a:gd name="connsiteX10" fmla="*/ 100621 w 184898"/>
                <a:gd name="connsiteY10" fmla="*/ 123866 h 292459"/>
                <a:gd name="connsiteX11" fmla="*/ 184758 w 184898"/>
                <a:gd name="connsiteY11" fmla="*/ 41 h 29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4898" h="292459">
                  <a:moveTo>
                    <a:pt x="184758" y="41"/>
                  </a:moveTo>
                  <a:cubicBezTo>
                    <a:pt x="188198" y="2422"/>
                    <a:pt x="127343" y="102435"/>
                    <a:pt x="121258" y="138154"/>
                  </a:cubicBezTo>
                  <a:cubicBezTo>
                    <a:pt x="115173" y="173873"/>
                    <a:pt x="150892" y="211708"/>
                    <a:pt x="148246" y="214354"/>
                  </a:cubicBezTo>
                  <a:cubicBezTo>
                    <a:pt x="145600" y="217000"/>
                    <a:pt x="102737" y="145827"/>
                    <a:pt x="105383" y="154029"/>
                  </a:cubicBezTo>
                  <a:cubicBezTo>
                    <a:pt x="108029" y="162231"/>
                    <a:pt x="157506" y="250337"/>
                    <a:pt x="164121" y="263566"/>
                  </a:cubicBezTo>
                  <a:cubicBezTo>
                    <a:pt x="170736" y="276795"/>
                    <a:pt x="159888" y="239754"/>
                    <a:pt x="145071" y="233404"/>
                  </a:cubicBezTo>
                  <a:cubicBezTo>
                    <a:pt x="130254" y="227054"/>
                    <a:pt x="99298" y="215677"/>
                    <a:pt x="75221" y="225466"/>
                  </a:cubicBezTo>
                  <a:cubicBezTo>
                    <a:pt x="51144" y="235255"/>
                    <a:pt x="-6536" y="297433"/>
                    <a:pt x="608" y="292141"/>
                  </a:cubicBezTo>
                  <a:cubicBezTo>
                    <a:pt x="7752" y="286849"/>
                    <a:pt x="102737" y="216206"/>
                    <a:pt x="118083" y="193716"/>
                  </a:cubicBezTo>
                  <a:cubicBezTo>
                    <a:pt x="133429" y="171226"/>
                    <a:pt x="95593" y="168846"/>
                    <a:pt x="92683" y="157204"/>
                  </a:cubicBezTo>
                  <a:cubicBezTo>
                    <a:pt x="89773" y="145562"/>
                    <a:pt x="81571" y="149531"/>
                    <a:pt x="100621" y="123866"/>
                  </a:cubicBezTo>
                  <a:cubicBezTo>
                    <a:pt x="119671" y="98201"/>
                    <a:pt x="181318" y="-2340"/>
                    <a:pt x="184758" y="4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98281731-4660-49CC-91D0-AA4F841D140A}"/>
                </a:ext>
              </a:extLst>
            </p:cNvPr>
            <p:cNvSpPr/>
            <p:nvPr/>
          </p:nvSpPr>
          <p:spPr>
            <a:xfrm>
              <a:off x="4112216" y="1433103"/>
              <a:ext cx="320576" cy="72056"/>
            </a:xfrm>
            <a:custGeom>
              <a:avLst/>
              <a:gdLst>
                <a:gd name="connsiteX0" fmla="*/ 997 w 320576"/>
                <a:gd name="connsiteY0" fmla="*/ 71847 h 72056"/>
                <a:gd name="connsiteX1" fmla="*/ 196259 w 320576"/>
                <a:gd name="connsiteY1" fmla="*/ 13110 h 72056"/>
                <a:gd name="connsiteX2" fmla="*/ 320084 w 320576"/>
                <a:gd name="connsiteY2" fmla="*/ 40097 h 72056"/>
                <a:gd name="connsiteX3" fmla="*/ 235947 w 320576"/>
                <a:gd name="connsiteY3" fmla="*/ 13110 h 72056"/>
                <a:gd name="connsiteX4" fmla="*/ 145459 w 320576"/>
                <a:gd name="connsiteY4" fmla="*/ 410 h 72056"/>
                <a:gd name="connsiteX5" fmla="*/ 254997 w 320576"/>
                <a:gd name="connsiteY5" fmla="*/ 27397 h 72056"/>
                <a:gd name="connsiteX6" fmla="*/ 181972 w 320576"/>
                <a:gd name="connsiteY6" fmla="*/ 32160 h 72056"/>
                <a:gd name="connsiteX7" fmla="*/ 123234 w 320576"/>
                <a:gd name="connsiteY7" fmla="*/ 32160 h 72056"/>
                <a:gd name="connsiteX8" fmla="*/ 997 w 320576"/>
                <a:gd name="connsiteY8" fmla="*/ 71847 h 72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576" h="72056">
                  <a:moveTo>
                    <a:pt x="997" y="71847"/>
                  </a:moveTo>
                  <a:cubicBezTo>
                    <a:pt x="13168" y="68672"/>
                    <a:pt x="143078" y="18402"/>
                    <a:pt x="196259" y="13110"/>
                  </a:cubicBezTo>
                  <a:cubicBezTo>
                    <a:pt x="249440" y="7818"/>
                    <a:pt x="313469" y="40097"/>
                    <a:pt x="320084" y="40097"/>
                  </a:cubicBezTo>
                  <a:cubicBezTo>
                    <a:pt x="326699" y="40097"/>
                    <a:pt x="265051" y="19724"/>
                    <a:pt x="235947" y="13110"/>
                  </a:cubicBezTo>
                  <a:cubicBezTo>
                    <a:pt x="206843" y="6496"/>
                    <a:pt x="142284" y="-1971"/>
                    <a:pt x="145459" y="410"/>
                  </a:cubicBezTo>
                  <a:cubicBezTo>
                    <a:pt x="148634" y="2791"/>
                    <a:pt x="248912" y="22105"/>
                    <a:pt x="254997" y="27397"/>
                  </a:cubicBezTo>
                  <a:cubicBezTo>
                    <a:pt x="261082" y="32689"/>
                    <a:pt x="203932" y="31366"/>
                    <a:pt x="181972" y="32160"/>
                  </a:cubicBezTo>
                  <a:cubicBezTo>
                    <a:pt x="160012" y="32954"/>
                    <a:pt x="154984" y="23164"/>
                    <a:pt x="123234" y="32160"/>
                  </a:cubicBezTo>
                  <a:cubicBezTo>
                    <a:pt x="91484" y="41156"/>
                    <a:pt x="-11174" y="75022"/>
                    <a:pt x="997" y="718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D01A17FE-FD28-4682-BE96-E9D91DC46B54}"/>
                </a:ext>
              </a:extLst>
            </p:cNvPr>
            <p:cNvSpPr/>
            <p:nvPr/>
          </p:nvSpPr>
          <p:spPr>
            <a:xfrm>
              <a:off x="4489439" y="1496513"/>
              <a:ext cx="86892" cy="84048"/>
            </a:xfrm>
            <a:custGeom>
              <a:avLst/>
              <a:gdLst>
                <a:gd name="connsiteX0" fmla="*/ 11 w 86892"/>
                <a:gd name="connsiteY0" fmla="*/ 500 h 84048"/>
                <a:gd name="connsiteX1" fmla="*/ 79386 w 86892"/>
                <a:gd name="connsiteY1" fmla="*/ 62412 h 84048"/>
                <a:gd name="connsiteX2" fmla="*/ 52399 w 86892"/>
                <a:gd name="connsiteY2" fmla="*/ 83050 h 84048"/>
                <a:gd name="connsiteX3" fmla="*/ 85736 w 86892"/>
                <a:gd name="connsiteY3" fmla="*/ 35425 h 84048"/>
                <a:gd name="connsiteX4" fmla="*/ 11 w 86892"/>
                <a:gd name="connsiteY4" fmla="*/ 500 h 84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892" h="84048">
                  <a:moveTo>
                    <a:pt x="11" y="500"/>
                  </a:moveTo>
                  <a:cubicBezTo>
                    <a:pt x="-1047" y="4998"/>
                    <a:pt x="70655" y="48654"/>
                    <a:pt x="79386" y="62412"/>
                  </a:cubicBezTo>
                  <a:cubicBezTo>
                    <a:pt x="88117" y="76170"/>
                    <a:pt x="51341" y="87548"/>
                    <a:pt x="52399" y="83050"/>
                  </a:cubicBezTo>
                  <a:cubicBezTo>
                    <a:pt x="53457" y="78552"/>
                    <a:pt x="94203" y="47860"/>
                    <a:pt x="85736" y="35425"/>
                  </a:cubicBezTo>
                  <a:cubicBezTo>
                    <a:pt x="77269" y="22990"/>
                    <a:pt x="1069" y="-3998"/>
                    <a:pt x="11" y="5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C98F76EC-6A55-4483-A5B5-AE9EC1C4A1D5}"/>
                </a:ext>
              </a:extLst>
            </p:cNvPr>
            <p:cNvSpPr/>
            <p:nvPr/>
          </p:nvSpPr>
          <p:spPr>
            <a:xfrm>
              <a:off x="3232130" y="1423975"/>
              <a:ext cx="260585" cy="132389"/>
            </a:xfrm>
            <a:custGeom>
              <a:avLst/>
              <a:gdLst>
                <a:gd name="connsiteX0" fmla="*/ 20 w 260585"/>
                <a:gd name="connsiteY0" fmla="*/ 131775 h 132389"/>
                <a:gd name="connsiteX1" fmla="*/ 117495 w 260585"/>
                <a:gd name="connsiteY1" fmla="*/ 4775 h 132389"/>
                <a:gd name="connsiteX2" fmla="*/ 117495 w 260585"/>
                <a:gd name="connsiteY2" fmla="*/ 30175 h 132389"/>
                <a:gd name="connsiteX3" fmla="*/ 177820 w 260585"/>
                <a:gd name="connsiteY3" fmla="*/ 61925 h 132389"/>
                <a:gd name="connsiteX4" fmla="*/ 130195 w 260585"/>
                <a:gd name="connsiteY4" fmla="*/ 44463 h 132389"/>
                <a:gd name="connsiteX5" fmla="*/ 117495 w 260585"/>
                <a:gd name="connsiteY5" fmla="*/ 82563 h 132389"/>
                <a:gd name="connsiteX6" fmla="*/ 142895 w 260585"/>
                <a:gd name="connsiteY6" fmla="*/ 84150 h 132389"/>
                <a:gd name="connsiteX7" fmla="*/ 250845 w 260585"/>
                <a:gd name="connsiteY7" fmla="*/ 80975 h 132389"/>
                <a:gd name="connsiteX8" fmla="*/ 252433 w 260585"/>
                <a:gd name="connsiteY8" fmla="*/ 80975 h 132389"/>
                <a:gd name="connsiteX9" fmla="*/ 223858 w 260585"/>
                <a:gd name="connsiteY9" fmla="*/ 104788 h 132389"/>
                <a:gd name="connsiteX10" fmla="*/ 115908 w 260585"/>
                <a:gd name="connsiteY10" fmla="*/ 104788 h 132389"/>
                <a:gd name="connsiteX11" fmla="*/ 109558 w 260585"/>
                <a:gd name="connsiteY11" fmla="*/ 69863 h 132389"/>
                <a:gd name="connsiteX12" fmla="*/ 107970 w 260585"/>
                <a:gd name="connsiteY12" fmla="*/ 53988 h 132389"/>
                <a:gd name="connsiteX13" fmla="*/ 20 w 260585"/>
                <a:gd name="connsiteY13" fmla="*/ 131775 h 132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0585" h="132389">
                  <a:moveTo>
                    <a:pt x="20" y="131775"/>
                  </a:moveTo>
                  <a:cubicBezTo>
                    <a:pt x="1608" y="123573"/>
                    <a:pt x="97916" y="21708"/>
                    <a:pt x="117495" y="4775"/>
                  </a:cubicBezTo>
                  <a:cubicBezTo>
                    <a:pt x="137074" y="-12158"/>
                    <a:pt x="107441" y="20650"/>
                    <a:pt x="117495" y="30175"/>
                  </a:cubicBezTo>
                  <a:cubicBezTo>
                    <a:pt x="127549" y="39700"/>
                    <a:pt x="175703" y="59544"/>
                    <a:pt x="177820" y="61925"/>
                  </a:cubicBezTo>
                  <a:cubicBezTo>
                    <a:pt x="179937" y="64306"/>
                    <a:pt x="140249" y="41023"/>
                    <a:pt x="130195" y="44463"/>
                  </a:cubicBezTo>
                  <a:cubicBezTo>
                    <a:pt x="120141" y="47903"/>
                    <a:pt x="115378" y="75949"/>
                    <a:pt x="117495" y="82563"/>
                  </a:cubicBezTo>
                  <a:cubicBezTo>
                    <a:pt x="119612" y="89177"/>
                    <a:pt x="120670" y="84415"/>
                    <a:pt x="142895" y="84150"/>
                  </a:cubicBezTo>
                  <a:cubicBezTo>
                    <a:pt x="165120" y="83885"/>
                    <a:pt x="232589" y="81504"/>
                    <a:pt x="250845" y="80975"/>
                  </a:cubicBezTo>
                  <a:cubicBezTo>
                    <a:pt x="269101" y="80446"/>
                    <a:pt x="256931" y="77006"/>
                    <a:pt x="252433" y="80975"/>
                  </a:cubicBezTo>
                  <a:cubicBezTo>
                    <a:pt x="247935" y="84944"/>
                    <a:pt x="246612" y="100819"/>
                    <a:pt x="223858" y="104788"/>
                  </a:cubicBezTo>
                  <a:cubicBezTo>
                    <a:pt x="201104" y="108757"/>
                    <a:pt x="134958" y="110609"/>
                    <a:pt x="115908" y="104788"/>
                  </a:cubicBezTo>
                  <a:cubicBezTo>
                    <a:pt x="96858" y="98967"/>
                    <a:pt x="110881" y="78330"/>
                    <a:pt x="109558" y="69863"/>
                  </a:cubicBezTo>
                  <a:cubicBezTo>
                    <a:pt x="108235" y="61396"/>
                    <a:pt x="125962" y="44463"/>
                    <a:pt x="107970" y="53988"/>
                  </a:cubicBezTo>
                  <a:cubicBezTo>
                    <a:pt x="89978" y="63513"/>
                    <a:pt x="-1568" y="139977"/>
                    <a:pt x="20" y="1317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543998BE-53D2-4127-9119-89E74A331020}"/>
                </a:ext>
              </a:extLst>
            </p:cNvPr>
            <p:cNvSpPr/>
            <p:nvPr/>
          </p:nvSpPr>
          <p:spPr>
            <a:xfrm>
              <a:off x="3573333" y="1031784"/>
              <a:ext cx="573333" cy="265249"/>
            </a:xfrm>
            <a:custGeom>
              <a:avLst/>
              <a:gdLst>
                <a:gd name="connsiteX0" fmla="*/ 573217 w 573333"/>
                <a:gd name="connsiteY0" fmla="*/ 91 h 265249"/>
                <a:gd name="connsiteX1" fmla="*/ 252542 w 573333"/>
                <a:gd name="connsiteY1" fmla="*/ 60416 h 265249"/>
                <a:gd name="connsiteX2" fmla="*/ 144592 w 573333"/>
                <a:gd name="connsiteY2" fmla="*/ 44541 h 265249"/>
                <a:gd name="connsiteX3" fmla="*/ 298580 w 573333"/>
                <a:gd name="connsiteY3" fmla="*/ 50891 h 265249"/>
                <a:gd name="connsiteX4" fmla="*/ 123955 w 573333"/>
                <a:gd name="connsiteY4" fmla="*/ 93754 h 265249"/>
                <a:gd name="connsiteX5" fmla="*/ 1717 w 573333"/>
                <a:gd name="connsiteY5" fmla="*/ 265204 h 265249"/>
                <a:gd name="connsiteX6" fmla="*/ 214442 w 573333"/>
                <a:gd name="connsiteY6" fmla="*/ 76291 h 265249"/>
                <a:gd name="connsiteX7" fmla="*/ 573217 w 573333"/>
                <a:gd name="connsiteY7" fmla="*/ 91 h 265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3333" h="265249">
                  <a:moveTo>
                    <a:pt x="573217" y="91"/>
                  </a:moveTo>
                  <a:cubicBezTo>
                    <a:pt x="579567" y="-2555"/>
                    <a:pt x="323979" y="53008"/>
                    <a:pt x="252542" y="60416"/>
                  </a:cubicBezTo>
                  <a:cubicBezTo>
                    <a:pt x="181105" y="67824"/>
                    <a:pt x="136919" y="46128"/>
                    <a:pt x="144592" y="44541"/>
                  </a:cubicBezTo>
                  <a:cubicBezTo>
                    <a:pt x="152265" y="42954"/>
                    <a:pt x="302019" y="42689"/>
                    <a:pt x="298580" y="50891"/>
                  </a:cubicBezTo>
                  <a:cubicBezTo>
                    <a:pt x="295141" y="59093"/>
                    <a:pt x="173432" y="58035"/>
                    <a:pt x="123955" y="93754"/>
                  </a:cubicBezTo>
                  <a:cubicBezTo>
                    <a:pt x="74478" y="129473"/>
                    <a:pt x="-13364" y="268114"/>
                    <a:pt x="1717" y="265204"/>
                  </a:cubicBezTo>
                  <a:cubicBezTo>
                    <a:pt x="16798" y="262294"/>
                    <a:pt x="111519" y="122064"/>
                    <a:pt x="214442" y="76291"/>
                  </a:cubicBezTo>
                  <a:cubicBezTo>
                    <a:pt x="317365" y="30518"/>
                    <a:pt x="566867" y="2737"/>
                    <a:pt x="573217" y="9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10EF9918-C37F-4B75-B2DC-F311BEB2EAA2}"/>
                </a:ext>
              </a:extLst>
            </p:cNvPr>
            <p:cNvSpPr/>
            <p:nvPr/>
          </p:nvSpPr>
          <p:spPr>
            <a:xfrm>
              <a:off x="3560643" y="769411"/>
              <a:ext cx="856071" cy="292627"/>
            </a:xfrm>
            <a:custGeom>
              <a:avLst/>
              <a:gdLst>
                <a:gd name="connsiteX0" fmla="*/ 855782 w 856071"/>
                <a:gd name="connsiteY0" fmla="*/ 194202 h 292627"/>
                <a:gd name="connsiteX1" fmla="*/ 677982 w 856071"/>
                <a:gd name="connsiteY1" fmla="*/ 78314 h 292627"/>
                <a:gd name="connsiteX2" fmla="*/ 508120 w 856071"/>
                <a:gd name="connsiteY2" fmla="*/ 76727 h 292627"/>
                <a:gd name="connsiteX3" fmla="*/ 120 w 856071"/>
                <a:gd name="connsiteY3" fmla="*/ 292627 h 292627"/>
                <a:gd name="connsiteX4" fmla="*/ 457320 w 856071"/>
                <a:gd name="connsiteY4" fmla="*/ 76727 h 292627"/>
                <a:gd name="connsiteX5" fmla="*/ 141407 w 856071"/>
                <a:gd name="connsiteY5" fmla="*/ 178327 h 292627"/>
                <a:gd name="connsiteX6" fmla="*/ 525582 w 856071"/>
                <a:gd name="connsiteY6" fmla="*/ 16402 h 292627"/>
                <a:gd name="connsiteX7" fmla="*/ 316032 w 856071"/>
                <a:gd name="connsiteY7" fmla="*/ 60852 h 292627"/>
                <a:gd name="connsiteX8" fmla="*/ 539870 w 856071"/>
                <a:gd name="connsiteY8" fmla="*/ 14814 h 292627"/>
                <a:gd name="connsiteX9" fmla="*/ 635120 w 856071"/>
                <a:gd name="connsiteY9" fmla="*/ 14814 h 292627"/>
                <a:gd name="connsiteX10" fmla="*/ 855782 w 856071"/>
                <a:gd name="connsiteY10" fmla="*/ 194202 h 29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6071" h="292627">
                  <a:moveTo>
                    <a:pt x="855782" y="194202"/>
                  </a:moveTo>
                  <a:cubicBezTo>
                    <a:pt x="862926" y="204785"/>
                    <a:pt x="735926" y="97893"/>
                    <a:pt x="677982" y="78314"/>
                  </a:cubicBezTo>
                  <a:cubicBezTo>
                    <a:pt x="620038" y="58735"/>
                    <a:pt x="621097" y="41008"/>
                    <a:pt x="508120" y="76727"/>
                  </a:cubicBezTo>
                  <a:cubicBezTo>
                    <a:pt x="395143" y="112446"/>
                    <a:pt x="8587" y="292627"/>
                    <a:pt x="120" y="292627"/>
                  </a:cubicBezTo>
                  <a:cubicBezTo>
                    <a:pt x="-8347" y="292627"/>
                    <a:pt x="433772" y="95777"/>
                    <a:pt x="457320" y="76727"/>
                  </a:cubicBezTo>
                  <a:cubicBezTo>
                    <a:pt x="480868" y="57677"/>
                    <a:pt x="130030" y="188381"/>
                    <a:pt x="141407" y="178327"/>
                  </a:cubicBezTo>
                  <a:cubicBezTo>
                    <a:pt x="152784" y="168273"/>
                    <a:pt x="496478" y="35981"/>
                    <a:pt x="525582" y="16402"/>
                  </a:cubicBezTo>
                  <a:cubicBezTo>
                    <a:pt x="554686" y="-3177"/>
                    <a:pt x="313651" y="61117"/>
                    <a:pt x="316032" y="60852"/>
                  </a:cubicBezTo>
                  <a:cubicBezTo>
                    <a:pt x="318413" y="60587"/>
                    <a:pt x="486689" y="22487"/>
                    <a:pt x="539870" y="14814"/>
                  </a:cubicBezTo>
                  <a:cubicBezTo>
                    <a:pt x="593051" y="7141"/>
                    <a:pt x="582468" y="-14290"/>
                    <a:pt x="635120" y="14814"/>
                  </a:cubicBezTo>
                  <a:cubicBezTo>
                    <a:pt x="687772" y="43918"/>
                    <a:pt x="848638" y="183619"/>
                    <a:pt x="855782" y="194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AE444AFE-1D55-4FAB-B068-421E12EF97E5}"/>
                </a:ext>
              </a:extLst>
            </p:cNvPr>
            <p:cNvSpPr/>
            <p:nvPr/>
          </p:nvSpPr>
          <p:spPr>
            <a:xfrm>
              <a:off x="3455647" y="754748"/>
              <a:ext cx="557804" cy="466045"/>
            </a:xfrm>
            <a:custGeom>
              <a:avLst/>
              <a:gdLst>
                <a:gd name="connsiteX0" fmla="*/ 557553 w 557804"/>
                <a:gd name="connsiteY0" fmla="*/ 48527 h 466045"/>
                <a:gd name="connsiteX1" fmla="*/ 379753 w 557804"/>
                <a:gd name="connsiteY1" fmla="*/ 146952 h 466045"/>
                <a:gd name="connsiteX2" fmla="*/ 144803 w 557804"/>
                <a:gd name="connsiteY2" fmla="*/ 343802 h 466045"/>
                <a:gd name="connsiteX3" fmla="*/ 438491 w 557804"/>
                <a:gd name="connsiteY3" fmla="*/ 35827 h 466045"/>
                <a:gd name="connsiteX4" fmla="*/ 349591 w 557804"/>
                <a:gd name="connsiteY4" fmla="*/ 102502 h 466045"/>
                <a:gd name="connsiteX5" fmla="*/ 101941 w 557804"/>
                <a:gd name="connsiteY5" fmla="*/ 323165 h 466045"/>
                <a:gd name="connsiteX6" fmla="*/ 341 w 557804"/>
                <a:gd name="connsiteY6" fmla="*/ 466040 h 466045"/>
                <a:gd name="connsiteX7" fmla="*/ 70191 w 557804"/>
                <a:gd name="connsiteY7" fmla="*/ 327927 h 466045"/>
                <a:gd name="connsiteX8" fmla="*/ 105116 w 557804"/>
                <a:gd name="connsiteY8" fmla="*/ 183465 h 466045"/>
                <a:gd name="connsiteX9" fmla="*/ 113053 w 557804"/>
                <a:gd name="connsiteY9" fmla="*/ 212040 h 466045"/>
                <a:gd name="connsiteX10" fmla="*/ 203541 w 557804"/>
                <a:gd name="connsiteY10" fmla="*/ 172352 h 466045"/>
                <a:gd name="connsiteX11" fmla="*/ 362291 w 557804"/>
                <a:gd name="connsiteY11" fmla="*/ 18365 h 466045"/>
                <a:gd name="connsiteX12" fmla="*/ 374991 w 557804"/>
                <a:gd name="connsiteY12" fmla="*/ 5665 h 466045"/>
                <a:gd name="connsiteX13" fmla="*/ 348003 w 557804"/>
                <a:gd name="connsiteY13" fmla="*/ 43765 h 466045"/>
                <a:gd name="connsiteX14" fmla="*/ 298791 w 557804"/>
                <a:gd name="connsiteY14" fmla="*/ 107265 h 466045"/>
                <a:gd name="connsiteX15" fmla="*/ 341653 w 557804"/>
                <a:gd name="connsiteY15" fmla="*/ 67577 h 466045"/>
                <a:gd name="connsiteX16" fmla="*/ 557553 w 557804"/>
                <a:gd name="connsiteY16" fmla="*/ 48527 h 466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57804" h="466045">
                  <a:moveTo>
                    <a:pt x="557553" y="48527"/>
                  </a:moveTo>
                  <a:cubicBezTo>
                    <a:pt x="563903" y="61756"/>
                    <a:pt x="448545" y="97740"/>
                    <a:pt x="379753" y="146952"/>
                  </a:cubicBezTo>
                  <a:cubicBezTo>
                    <a:pt x="310961" y="196164"/>
                    <a:pt x="135013" y="362323"/>
                    <a:pt x="144803" y="343802"/>
                  </a:cubicBezTo>
                  <a:cubicBezTo>
                    <a:pt x="154593" y="325281"/>
                    <a:pt x="404360" y="76044"/>
                    <a:pt x="438491" y="35827"/>
                  </a:cubicBezTo>
                  <a:cubicBezTo>
                    <a:pt x="472622" y="-4390"/>
                    <a:pt x="405682" y="54612"/>
                    <a:pt x="349591" y="102502"/>
                  </a:cubicBezTo>
                  <a:cubicBezTo>
                    <a:pt x="293500" y="150392"/>
                    <a:pt x="160149" y="262575"/>
                    <a:pt x="101941" y="323165"/>
                  </a:cubicBezTo>
                  <a:cubicBezTo>
                    <a:pt x="43733" y="383755"/>
                    <a:pt x="5633" y="465246"/>
                    <a:pt x="341" y="466040"/>
                  </a:cubicBezTo>
                  <a:cubicBezTo>
                    <a:pt x="-4951" y="466834"/>
                    <a:pt x="52729" y="375023"/>
                    <a:pt x="70191" y="327927"/>
                  </a:cubicBezTo>
                  <a:cubicBezTo>
                    <a:pt x="87653" y="280831"/>
                    <a:pt x="97972" y="202779"/>
                    <a:pt x="105116" y="183465"/>
                  </a:cubicBezTo>
                  <a:cubicBezTo>
                    <a:pt x="112260" y="164151"/>
                    <a:pt x="96649" y="213892"/>
                    <a:pt x="113053" y="212040"/>
                  </a:cubicBezTo>
                  <a:cubicBezTo>
                    <a:pt x="129457" y="210188"/>
                    <a:pt x="162001" y="204631"/>
                    <a:pt x="203541" y="172352"/>
                  </a:cubicBezTo>
                  <a:cubicBezTo>
                    <a:pt x="245081" y="140073"/>
                    <a:pt x="333716" y="46146"/>
                    <a:pt x="362291" y="18365"/>
                  </a:cubicBezTo>
                  <a:cubicBezTo>
                    <a:pt x="390866" y="-9416"/>
                    <a:pt x="377372" y="1432"/>
                    <a:pt x="374991" y="5665"/>
                  </a:cubicBezTo>
                  <a:cubicBezTo>
                    <a:pt x="372610" y="9898"/>
                    <a:pt x="360703" y="26832"/>
                    <a:pt x="348003" y="43765"/>
                  </a:cubicBezTo>
                  <a:cubicBezTo>
                    <a:pt x="335303" y="60698"/>
                    <a:pt x="299849" y="103296"/>
                    <a:pt x="298791" y="107265"/>
                  </a:cubicBezTo>
                  <a:cubicBezTo>
                    <a:pt x="297733" y="111234"/>
                    <a:pt x="298526" y="76308"/>
                    <a:pt x="341653" y="67577"/>
                  </a:cubicBezTo>
                  <a:cubicBezTo>
                    <a:pt x="384780" y="58846"/>
                    <a:pt x="551203" y="35298"/>
                    <a:pt x="557553" y="48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6F48E5AD-0F52-497B-8484-3CAB3BB1E8EA}"/>
                </a:ext>
              </a:extLst>
            </p:cNvPr>
            <p:cNvSpPr/>
            <p:nvPr/>
          </p:nvSpPr>
          <p:spPr>
            <a:xfrm>
              <a:off x="3448356" y="526414"/>
              <a:ext cx="906157" cy="323174"/>
            </a:xfrm>
            <a:custGeom>
              <a:avLst/>
              <a:gdLst>
                <a:gd name="connsiteX0" fmla="*/ 906157 w 906157"/>
                <a:gd name="connsiteY0" fmla="*/ 322899 h 323174"/>
                <a:gd name="connsiteX1" fmla="*/ 722007 w 906157"/>
                <a:gd name="connsiteY1" fmla="*/ 135574 h 323174"/>
                <a:gd name="connsiteX2" fmla="*/ 20332 w 906157"/>
                <a:gd name="connsiteY2" fmla="*/ 283211 h 323174"/>
                <a:gd name="connsiteX3" fmla="*/ 221944 w 906157"/>
                <a:gd name="connsiteY3" fmla="*/ 224474 h 323174"/>
                <a:gd name="connsiteX4" fmla="*/ 566432 w 906157"/>
                <a:gd name="connsiteY4" fmla="*/ 103824 h 323174"/>
                <a:gd name="connsiteX5" fmla="*/ 515632 w 906157"/>
                <a:gd name="connsiteY5" fmla="*/ 108586 h 323174"/>
                <a:gd name="connsiteX6" fmla="*/ 753757 w 906157"/>
                <a:gd name="connsiteY6" fmla="*/ 636 h 323174"/>
                <a:gd name="connsiteX7" fmla="*/ 121932 w 906157"/>
                <a:gd name="connsiteY7" fmla="*/ 165736 h 323174"/>
                <a:gd name="connsiteX8" fmla="*/ 429907 w 906157"/>
                <a:gd name="connsiteY8" fmla="*/ 102236 h 323174"/>
                <a:gd name="connsiteX9" fmla="*/ 723594 w 906157"/>
                <a:gd name="connsiteY9" fmla="*/ 84774 h 323174"/>
                <a:gd name="connsiteX10" fmla="*/ 906157 w 906157"/>
                <a:gd name="connsiteY10" fmla="*/ 322899 h 32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06157" h="323174">
                  <a:moveTo>
                    <a:pt x="906157" y="322899"/>
                  </a:moveTo>
                  <a:cubicBezTo>
                    <a:pt x="905892" y="331366"/>
                    <a:pt x="869644" y="142189"/>
                    <a:pt x="722007" y="135574"/>
                  </a:cubicBezTo>
                  <a:cubicBezTo>
                    <a:pt x="574370" y="128959"/>
                    <a:pt x="103676" y="268394"/>
                    <a:pt x="20332" y="283211"/>
                  </a:cubicBezTo>
                  <a:cubicBezTo>
                    <a:pt x="-63012" y="298028"/>
                    <a:pt x="130927" y="254372"/>
                    <a:pt x="221944" y="224474"/>
                  </a:cubicBezTo>
                  <a:cubicBezTo>
                    <a:pt x="312961" y="194576"/>
                    <a:pt x="517484" y="123139"/>
                    <a:pt x="566432" y="103824"/>
                  </a:cubicBezTo>
                  <a:cubicBezTo>
                    <a:pt x="615380" y="84509"/>
                    <a:pt x="484411" y="125784"/>
                    <a:pt x="515632" y="108586"/>
                  </a:cubicBezTo>
                  <a:cubicBezTo>
                    <a:pt x="546853" y="91388"/>
                    <a:pt x="819374" y="-8889"/>
                    <a:pt x="753757" y="636"/>
                  </a:cubicBezTo>
                  <a:cubicBezTo>
                    <a:pt x="688140" y="10161"/>
                    <a:pt x="175907" y="148803"/>
                    <a:pt x="121932" y="165736"/>
                  </a:cubicBezTo>
                  <a:cubicBezTo>
                    <a:pt x="67957" y="182669"/>
                    <a:pt x="329630" y="115730"/>
                    <a:pt x="429907" y="102236"/>
                  </a:cubicBezTo>
                  <a:cubicBezTo>
                    <a:pt x="530184" y="88742"/>
                    <a:pt x="641838" y="48262"/>
                    <a:pt x="723594" y="84774"/>
                  </a:cubicBezTo>
                  <a:cubicBezTo>
                    <a:pt x="805350" y="121286"/>
                    <a:pt x="906422" y="314432"/>
                    <a:pt x="906157" y="3228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4B1251AC-2310-4FC5-A040-CE297CC5F54D}"/>
                </a:ext>
              </a:extLst>
            </p:cNvPr>
            <p:cNvSpPr/>
            <p:nvPr/>
          </p:nvSpPr>
          <p:spPr>
            <a:xfrm>
              <a:off x="3087688" y="835679"/>
              <a:ext cx="609451" cy="641551"/>
            </a:xfrm>
            <a:custGeom>
              <a:avLst/>
              <a:gdLst>
                <a:gd name="connsiteX0" fmla="*/ 608012 w 609451"/>
                <a:gd name="connsiteY0" fmla="*/ 934 h 641551"/>
                <a:gd name="connsiteX1" fmla="*/ 328612 w 609451"/>
                <a:gd name="connsiteY1" fmla="*/ 173971 h 641551"/>
                <a:gd name="connsiteX2" fmla="*/ 0 w 609451"/>
                <a:gd name="connsiteY2" fmla="*/ 613709 h 641551"/>
                <a:gd name="connsiteX3" fmla="*/ 98425 w 609451"/>
                <a:gd name="connsiteY3" fmla="*/ 481946 h 641551"/>
                <a:gd name="connsiteX4" fmla="*/ 277812 w 609451"/>
                <a:gd name="connsiteY4" fmla="*/ 243821 h 641551"/>
                <a:gd name="connsiteX5" fmla="*/ 220662 w 609451"/>
                <a:gd name="connsiteY5" fmla="*/ 334309 h 641551"/>
                <a:gd name="connsiteX6" fmla="*/ 39687 w 609451"/>
                <a:gd name="connsiteY6" fmla="*/ 640696 h 641551"/>
                <a:gd name="connsiteX7" fmla="*/ 147637 w 609451"/>
                <a:gd name="connsiteY7" fmla="*/ 427971 h 641551"/>
                <a:gd name="connsiteX8" fmla="*/ 114300 w 609451"/>
                <a:gd name="connsiteY8" fmla="*/ 488296 h 641551"/>
                <a:gd name="connsiteX9" fmla="*/ 225425 w 609451"/>
                <a:gd name="connsiteY9" fmla="*/ 366059 h 641551"/>
                <a:gd name="connsiteX10" fmla="*/ 354012 w 609451"/>
                <a:gd name="connsiteY10" fmla="*/ 177146 h 641551"/>
                <a:gd name="connsiteX11" fmla="*/ 350837 w 609451"/>
                <a:gd name="connsiteY11" fmla="*/ 216834 h 641551"/>
                <a:gd name="connsiteX12" fmla="*/ 404812 w 609451"/>
                <a:gd name="connsiteY12" fmla="*/ 183496 h 641551"/>
                <a:gd name="connsiteX13" fmla="*/ 303212 w 609451"/>
                <a:gd name="connsiteY13" fmla="*/ 404159 h 641551"/>
                <a:gd name="connsiteX14" fmla="*/ 390525 w 609451"/>
                <a:gd name="connsiteY14" fmla="*/ 229534 h 641551"/>
                <a:gd name="connsiteX15" fmla="*/ 434975 w 609451"/>
                <a:gd name="connsiteY15" fmla="*/ 110471 h 641551"/>
                <a:gd name="connsiteX16" fmla="*/ 608012 w 609451"/>
                <a:gd name="connsiteY16" fmla="*/ 934 h 641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9451" h="641551">
                  <a:moveTo>
                    <a:pt x="608012" y="934"/>
                  </a:moveTo>
                  <a:cubicBezTo>
                    <a:pt x="590285" y="11517"/>
                    <a:pt x="429947" y="71842"/>
                    <a:pt x="328612" y="173971"/>
                  </a:cubicBezTo>
                  <a:cubicBezTo>
                    <a:pt x="227277" y="276100"/>
                    <a:pt x="0" y="613709"/>
                    <a:pt x="0" y="613709"/>
                  </a:cubicBezTo>
                  <a:lnTo>
                    <a:pt x="98425" y="481946"/>
                  </a:lnTo>
                  <a:cubicBezTo>
                    <a:pt x="144727" y="420298"/>
                    <a:pt x="257439" y="268427"/>
                    <a:pt x="277812" y="243821"/>
                  </a:cubicBezTo>
                  <a:cubicBezTo>
                    <a:pt x="298185" y="219215"/>
                    <a:pt x="260349" y="268163"/>
                    <a:pt x="220662" y="334309"/>
                  </a:cubicBezTo>
                  <a:cubicBezTo>
                    <a:pt x="180974" y="400455"/>
                    <a:pt x="51858" y="625086"/>
                    <a:pt x="39687" y="640696"/>
                  </a:cubicBezTo>
                  <a:cubicBezTo>
                    <a:pt x="27516" y="656306"/>
                    <a:pt x="135201" y="453371"/>
                    <a:pt x="147637" y="427971"/>
                  </a:cubicBezTo>
                  <a:cubicBezTo>
                    <a:pt x="160072" y="402571"/>
                    <a:pt x="101335" y="498615"/>
                    <a:pt x="114300" y="488296"/>
                  </a:cubicBezTo>
                  <a:cubicBezTo>
                    <a:pt x="127265" y="477977"/>
                    <a:pt x="185473" y="417917"/>
                    <a:pt x="225425" y="366059"/>
                  </a:cubicBezTo>
                  <a:cubicBezTo>
                    <a:pt x="265377" y="314201"/>
                    <a:pt x="333110" y="202017"/>
                    <a:pt x="354012" y="177146"/>
                  </a:cubicBezTo>
                  <a:cubicBezTo>
                    <a:pt x="374914" y="152275"/>
                    <a:pt x="342370" y="215776"/>
                    <a:pt x="350837" y="216834"/>
                  </a:cubicBezTo>
                  <a:cubicBezTo>
                    <a:pt x="359304" y="217892"/>
                    <a:pt x="412749" y="152275"/>
                    <a:pt x="404812" y="183496"/>
                  </a:cubicBezTo>
                  <a:cubicBezTo>
                    <a:pt x="396875" y="214717"/>
                    <a:pt x="305593" y="396486"/>
                    <a:pt x="303212" y="404159"/>
                  </a:cubicBezTo>
                  <a:cubicBezTo>
                    <a:pt x="300831" y="411832"/>
                    <a:pt x="368564" y="278482"/>
                    <a:pt x="390525" y="229534"/>
                  </a:cubicBezTo>
                  <a:cubicBezTo>
                    <a:pt x="412485" y="180586"/>
                    <a:pt x="395288" y="148571"/>
                    <a:pt x="434975" y="110471"/>
                  </a:cubicBezTo>
                  <a:cubicBezTo>
                    <a:pt x="474662" y="72371"/>
                    <a:pt x="625739" y="-9649"/>
                    <a:pt x="608012" y="9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5E39E1A9-73F0-4246-9991-0016A61C8F8B}"/>
                </a:ext>
              </a:extLst>
            </p:cNvPr>
            <p:cNvSpPr/>
            <p:nvPr/>
          </p:nvSpPr>
          <p:spPr>
            <a:xfrm>
              <a:off x="2836317" y="834799"/>
              <a:ext cx="734887" cy="767346"/>
            </a:xfrm>
            <a:custGeom>
              <a:avLst/>
              <a:gdLst>
                <a:gd name="connsiteX0" fmla="*/ 733971 w 734887"/>
                <a:gd name="connsiteY0" fmla="*/ 226 h 767346"/>
                <a:gd name="connsiteX1" fmla="*/ 464096 w 734887"/>
                <a:gd name="connsiteY1" fmla="*/ 174851 h 767346"/>
                <a:gd name="connsiteX2" fmla="*/ 108496 w 734887"/>
                <a:gd name="connsiteY2" fmla="*/ 603476 h 767346"/>
                <a:gd name="connsiteX3" fmla="*/ 173583 w 734887"/>
                <a:gd name="connsiteY3" fmla="*/ 517751 h 767346"/>
                <a:gd name="connsiteX4" fmla="*/ 387896 w 734887"/>
                <a:gd name="connsiteY4" fmla="*/ 187551 h 767346"/>
                <a:gd name="connsiteX5" fmla="*/ 305346 w 734887"/>
                <a:gd name="connsiteY5" fmla="*/ 276451 h 767346"/>
                <a:gd name="connsiteX6" fmla="*/ 86271 w 734887"/>
                <a:gd name="connsiteY6" fmla="*/ 566964 h 767346"/>
                <a:gd name="connsiteX7" fmla="*/ 52933 w 734887"/>
                <a:gd name="connsiteY7" fmla="*/ 663801 h 767346"/>
                <a:gd name="connsiteX8" fmla="*/ 49758 w 734887"/>
                <a:gd name="connsiteY8" fmla="*/ 762226 h 767346"/>
                <a:gd name="connsiteX9" fmla="*/ 60871 w 734887"/>
                <a:gd name="connsiteY9" fmla="*/ 711426 h 767346"/>
                <a:gd name="connsiteX10" fmla="*/ 13246 w 734887"/>
                <a:gd name="connsiteY10" fmla="*/ 363764 h 767346"/>
                <a:gd name="connsiteX11" fmla="*/ 13246 w 734887"/>
                <a:gd name="connsiteY11" fmla="*/ 436789 h 767346"/>
                <a:gd name="connsiteX12" fmla="*/ 19596 w 734887"/>
                <a:gd name="connsiteY12" fmla="*/ 706664 h 767346"/>
                <a:gd name="connsiteX13" fmla="*/ 19596 w 734887"/>
                <a:gd name="connsiteY13" fmla="*/ 582839 h 767346"/>
                <a:gd name="connsiteX14" fmla="*/ 32296 w 734887"/>
                <a:gd name="connsiteY14" fmla="*/ 406626 h 767346"/>
                <a:gd name="connsiteX15" fmla="*/ 413296 w 734887"/>
                <a:gd name="connsiteY15" fmla="*/ 60551 h 767346"/>
                <a:gd name="connsiteX16" fmla="*/ 356146 w 734887"/>
                <a:gd name="connsiteY16" fmla="*/ 105001 h 767346"/>
                <a:gd name="connsiteX17" fmla="*/ 87858 w 734887"/>
                <a:gd name="connsiteY17" fmla="*/ 414564 h 767346"/>
                <a:gd name="connsiteX18" fmla="*/ 164058 w 734887"/>
                <a:gd name="connsiteY18" fmla="*/ 335189 h 767346"/>
                <a:gd name="connsiteX19" fmla="*/ 449808 w 734887"/>
                <a:gd name="connsiteY19" fmla="*/ 97064 h 767346"/>
                <a:gd name="connsiteX20" fmla="*/ 316458 w 734887"/>
                <a:gd name="connsiteY20" fmla="*/ 241526 h 767346"/>
                <a:gd name="connsiteX21" fmla="*/ 189458 w 734887"/>
                <a:gd name="connsiteY21" fmla="*/ 468539 h 767346"/>
                <a:gd name="connsiteX22" fmla="*/ 319633 w 734887"/>
                <a:gd name="connsiteY22" fmla="*/ 270101 h 767346"/>
                <a:gd name="connsiteX23" fmla="*/ 372021 w 734887"/>
                <a:gd name="connsiteY23" fmla="*/ 205014 h 767346"/>
                <a:gd name="connsiteX24" fmla="*/ 733971 w 734887"/>
                <a:gd name="connsiteY24" fmla="*/ 226 h 767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34887" h="767346">
                  <a:moveTo>
                    <a:pt x="733971" y="226"/>
                  </a:moveTo>
                  <a:cubicBezTo>
                    <a:pt x="749317" y="-4801"/>
                    <a:pt x="568342" y="74310"/>
                    <a:pt x="464096" y="174851"/>
                  </a:cubicBezTo>
                  <a:cubicBezTo>
                    <a:pt x="359850" y="275392"/>
                    <a:pt x="156915" y="546326"/>
                    <a:pt x="108496" y="603476"/>
                  </a:cubicBezTo>
                  <a:cubicBezTo>
                    <a:pt x="60077" y="660626"/>
                    <a:pt x="127016" y="587072"/>
                    <a:pt x="173583" y="517751"/>
                  </a:cubicBezTo>
                  <a:cubicBezTo>
                    <a:pt x="220150" y="448430"/>
                    <a:pt x="365936" y="227768"/>
                    <a:pt x="387896" y="187551"/>
                  </a:cubicBezTo>
                  <a:cubicBezTo>
                    <a:pt x="409856" y="147334"/>
                    <a:pt x="355617" y="213216"/>
                    <a:pt x="305346" y="276451"/>
                  </a:cubicBezTo>
                  <a:cubicBezTo>
                    <a:pt x="255075" y="339687"/>
                    <a:pt x="128340" y="502406"/>
                    <a:pt x="86271" y="566964"/>
                  </a:cubicBezTo>
                  <a:cubicBezTo>
                    <a:pt x="44202" y="631522"/>
                    <a:pt x="59018" y="631257"/>
                    <a:pt x="52933" y="663801"/>
                  </a:cubicBezTo>
                  <a:cubicBezTo>
                    <a:pt x="46847" y="696345"/>
                    <a:pt x="48435" y="754289"/>
                    <a:pt x="49758" y="762226"/>
                  </a:cubicBezTo>
                  <a:cubicBezTo>
                    <a:pt x="51081" y="770163"/>
                    <a:pt x="66956" y="777836"/>
                    <a:pt x="60871" y="711426"/>
                  </a:cubicBezTo>
                  <a:cubicBezTo>
                    <a:pt x="54786" y="645016"/>
                    <a:pt x="21183" y="409537"/>
                    <a:pt x="13246" y="363764"/>
                  </a:cubicBezTo>
                  <a:cubicBezTo>
                    <a:pt x="5309" y="317991"/>
                    <a:pt x="12188" y="379639"/>
                    <a:pt x="13246" y="436789"/>
                  </a:cubicBezTo>
                  <a:cubicBezTo>
                    <a:pt x="14304" y="493939"/>
                    <a:pt x="18538" y="682322"/>
                    <a:pt x="19596" y="706664"/>
                  </a:cubicBezTo>
                  <a:cubicBezTo>
                    <a:pt x="20654" y="731006"/>
                    <a:pt x="17479" y="632845"/>
                    <a:pt x="19596" y="582839"/>
                  </a:cubicBezTo>
                  <a:cubicBezTo>
                    <a:pt x="21713" y="532833"/>
                    <a:pt x="-33321" y="493674"/>
                    <a:pt x="32296" y="406626"/>
                  </a:cubicBezTo>
                  <a:cubicBezTo>
                    <a:pt x="97913" y="319578"/>
                    <a:pt x="359321" y="110822"/>
                    <a:pt x="413296" y="60551"/>
                  </a:cubicBezTo>
                  <a:cubicBezTo>
                    <a:pt x="467271" y="10280"/>
                    <a:pt x="410386" y="45999"/>
                    <a:pt x="356146" y="105001"/>
                  </a:cubicBezTo>
                  <a:cubicBezTo>
                    <a:pt x="301906" y="164003"/>
                    <a:pt x="119873" y="376199"/>
                    <a:pt x="87858" y="414564"/>
                  </a:cubicBezTo>
                  <a:cubicBezTo>
                    <a:pt x="55843" y="452929"/>
                    <a:pt x="103733" y="388106"/>
                    <a:pt x="164058" y="335189"/>
                  </a:cubicBezTo>
                  <a:cubicBezTo>
                    <a:pt x="224383" y="282272"/>
                    <a:pt x="424408" y="112675"/>
                    <a:pt x="449808" y="97064"/>
                  </a:cubicBezTo>
                  <a:cubicBezTo>
                    <a:pt x="475208" y="81453"/>
                    <a:pt x="359850" y="179614"/>
                    <a:pt x="316458" y="241526"/>
                  </a:cubicBezTo>
                  <a:cubicBezTo>
                    <a:pt x="273066" y="303439"/>
                    <a:pt x="188929" y="463777"/>
                    <a:pt x="189458" y="468539"/>
                  </a:cubicBezTo>
                  <a:cubicBezTo>
                    <a:pt x="189987" y="473302"/>
                    <a:pt x="289206" y="314022"/>
                    <a:pt x="319633" y="270101"/>
                  </a:cubicBezTo>
                  <a:cubicBezTo>
                    <a:pt x="350060" y="226180"/>
                    <a:pt x="301906" y="251581"/>
                    <a:pt x="372021" y="205014"/>
                  </a:cubicBezTo>
                  <a:cubicBezTo>
                    <a:pt x="442136" y="158447"/>
                    <a:pt x="718625" y="5253"/>
                    <a:pt x="733971" y="2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C488EC83-73F4-4EAE-BA29-D1DE8788F359}"/>
                </a:ext>
              </a:extLst>
            </p:cNvPr>
            <p:cNvSpPr/>
            <p:nvPr/>
          </p:nvSpPr>
          <p:spPr>
            <a:xfrm>
              <a:off x="2843057" y="376008"/>
              <a:ext cx="1290862" cy="789300"/>
            </a:xfrm>
            <a:custGeom>
              <a:avLst/>
              <a:gdLst>
                <a:gd name="connsiteX0" fmla="*/ 1290793 w 1290862"/>
                <a:gd name="connsiteY0" fmla="*/ 220892 h 789300"/>
                <a:gd name="connsiteX1" fmla="*/ 1062193 w 1290862"/>
                <a:gd name="connsiteY1" fmla="*/ 157392 h 789300"/>
                <a:gd name="connsiteX2" fmla="*/ 341468 w 1290862"/>
                <a:gd name="connsiteY2" fmla="*/ 465367 h 789300"/>
                <a:gd name="connsiteX3" fmla="*/ 630393 w 1290862"/>
                <a:gd name="connsiteY3" fmla="*/ 352655 h 789300"/>
                <a:gd name="connsiteX4" fmla="*/ 974881 w 1290862"/>
                <a:gd name="connsiteY4" fmla="*/ 187555 h 789300"/>
                <a:gd name="connsiteX5" fmla="*/ 814543 w 1290862"/>
                <a:gd name="connsiteY5" fmla="*/ 243117 h 789300"/>
                <a:gd name="connsiteX6" fmla="*/ 612931 w 1290862"/>
                <a:gd name="connsiteY6" fmla="*/ 301855 h 789300"/>
                <a:gd name="connsiteX7" fmla="*/ 344643 w 1290862"/>
                <a:gd name="connsiteY7" fmla="*/ 397105 h 789300"/>
                <a:gd name="connsiteX8" fmla="*/ 44606 w 1290862"/>
                <a:gd name="connsiteY8" fmla="*/ 643167 h 789300"/>
                <a:gd name="connsiteX9" fmla="*/ 9681 w 1290862"/>
                <a:gd name="connsiteY9" fmla="*/ 789217 h 789300"/>
                <a:gd name="connsiteX10" fmla="*/ 30318 w 1290862"/>
                <a:gd name="connsiteY10" fmla="*/ 654280 h 789300"/>
                <a:gd name="connsiteX11" fmla="*/ 303368 w 1290862"/>
                <a:gd name="connsiteY11" fmla="*/ 138342 h 789300"/>
                <a:gd name="connsiteX12" fmla="*/ 243043 w 1290862"/>
                <a:gd name="connsiteY12" fmla="*/ 247880 h 789300"/>
                <a:gd name="connsiteX13" fmla="*/ 157318 w 1290862"/>
                <a:gd name="connsiteY13" fmla="*/ 344717 h 789300"/>
                <a:gd name="connsiteX14" fmla="*/ 156 w 1290862"/>
                <a:gd name="connsiteY14" fmla="*/ 519342 h 789300"/>
                <a:gd name="connsiteX15" fmla="*/ 125568 w 1290862"/>
                <a:gd name="connsiteY15" fmla="*/ 400280 h 789300"/>
                <a:gd name="connsiteX16" fmla="*/ 473231 w 1290862"/>
                <a:gd name="connsiteY16" fmla="*/ 62142 h 789300"/>
                <a:gd name="connsiteX17" fmla="*/ 422431 w 1290862"/>
                <a:gd name="connsiteY17" fmla="*/ 109767 h 789300"/>
                <a:gd name="connsiteX18" fmla="*/ 260506 w 1290862"/>
                <a:gd name="connsiteY18" fmla="*/ 258992 h 789300"/>
                <a:gd name="connsiteX19" fmla="*/ 408143 w 1290862"/>
                <a:gd name="connsiteY19" fmla="*/ 163742 h 789300"/>
                <a:gd name="connsiteX20" fmla="*/ 847881 w 1290862"/>
                <a:gd name="connsiteY20" fmla="*/ 4992 h 789300"/>
                <a:gd name="connsiteX21" fmla="*/ 727231 w 1290862"/>
                <a:gd name="connsiteY21" fmla="*/ 49442 h 789300"/>
                <a:gd name="connsiteX22" fmla="*/ 509743 w 1290862"/>
                <a:gd name="connsiteY22" fmla="*/ 146280 h 789300"/>
                <a:gd name="connsiteX23" fmla="*/ 139856 w 1290862"/>
                <a:gd name="connsiteY23" fmla="*/ 497117 h 789300"/>
                <a:gd name="connsiteX24" fmla="*/ 312893 w 1290862"/>
                <a:gd name="connsiteY24" fmla="*/ 352655 h 789300"/>
                <a:gd name="connsiteX25" fmla="*/ 1108231 w 1290862"/>
                <a:gd name="connsiteY25" fmla="*/ 35155 h 789300"/>
                <a:gd name="connsiteX26" fmla="*/ 839943 w 1290862"/>
                <a:gd name="connsiteY26" fmla="*/ 133580 h 789300"/>
                <a:gd name="connsiteX27" fmla="*/ 473231 w 1290862"/>
                <a:gd name="connsiteY27" fmla="*/ 258992 h 789300"/>
                <a:gd name="connsiteX28" fmla="*/ 954243 w 1290862"/>
                <a:gd name="connsiteY28" fmla="*/ 135167 h 789300"/>
                <a:gd name="connsiteX29" fmla="*/ 1046318 w 1290862"/>
                <a:gd name="connsiteY29" fmla="*/ 108180 h 789300"/>
                <a:gd name="connsiteX30" fmla="*/ 1290793 w 1290862"/>
                <a:gd name="connsiteY30" fmla="*/ 220892 h 7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90862" h="789300">
                  <a:moveTo>
                    <a:pt x="1290793" y="220892"/>
                  </a:moveTo>
                  <a:cubicBezTo>
                    <a:pt x="1293439" y="229094"/>
                    <a:pt x="1220414" y="116646"/>
                    <a:pt x="1062193" y="157392"/>
                  </a:cubicBezTo>
                  <a:cubicBezTo>
                    <a:pt x="903972" y="198138"/>
                    <a:pt x="413435" y="432823"/>
                    <a:pt x="341468" y="465367"/>
                  </a:cubicBezTo>
                  <a:cubicBezTo>
                    <a:pt x="269501" y="497911"/>
                    <a:pt x="524824" y="398957"/>
                    <a:pt x="630393" y="352655"/>
                  </a:cubicBezTo>
                  <a:cubicBezTo>
                    <a:pt x="735962" y="306353"/>
                    <a:pt x="944189" y="205811"/>
                    <a:pt x="974881" y="187555"/>
                  </a:cubicBezTo>
                  <a:cubicBezTo>
                    <a:pt x="1005573" y="169299"/>
                    <a:pt x="874868" y="224067"/>
                    <a:pt x="814543" y="243117"/>
                  </a:cubicBezTo>
                  <a:cubicBezTo>
                    <a:pt x="754218" y="262167"/>
                    <a:pt x="691248" y="276190"/>
                    <a:pt x="612931" y="301855"/>
                  </a:cubicBezTo>
                  <a:cubicBezTo>
                    <a:pt x="534614" y="327520"/>
                    <a:pt x="439364" y="340220"/>
                    <a:pt x="344643" y="397105"/>
                  </a:cubicBezTo>
                  <a:cubicBezTo>
                    <a:pt x="249922" y="453990"/>
                    <a:pt x="100433" y="577815"/>
                    <a:pt x="44606" y="643167"/>
                  </a:cubicBezTo>
                  <a:cubicBezTo>
                    <a:pt x="-11221" y="708519"/>
                    <a:pt x="12062" y="787365"/>
                    <a:pt x="9681" y="789217"/>
                  </a:cubicBezTo>
                  <a:cubicBezTo>
                    <a:pt x="7300" y="791069"/>
                    <a:pt x="-18630" y="762759"/>
                    <a:pt x="30318" y="654280"/>
                  </a:cubicBezTo>
                  <a:cubicBezTo>
                    <a:pt x="79266" y="545801"/>
                    <a:pt x="267914" y="206075"/>
                    <a:pt x="303368" y="138342"/>
                  </a:cubicBezTo>
                  <a:cubicBezTo>
                    <a:pt x="338822" y="70609"/>
                    <a:pt x="267385" y="213484"/>
                    <a:pt x="243043" y="247880"/>
                  </a:cubicBezTo>
                  <a:cubicBezTo>
                    <a:pt x="218701" y="282276"/>
                    <a:pt x="157318" y="344717"/>
                    <a:pt x="157318" y="344717"/>
                  </a:cubicBezTo>
                  <a:cubicBezTo>
                    <a:pt x="116837" y="389961"/>
                    <a:pt x="5448" y="510082"/>
                    <a:pt x="156" y="519342"/>
                  </a:cubicBezTo>
                  <a:cubicBezTo>
                    <a:pt x="-5136" y="528602"/>
                    <a:pt x="125568" y="400280"/>
                    <a:pt x="125568" y="400280"/>
                  </a:cubicBezTo>
                  <a:lnTo>
                    <a:pt x="473231" y="62142"/>
                  </a:lnTo>
                  <a:cubicBezTo>
                    <a:pt x="522708" y="13723"/>
                    <a:pt x="422431" y="109767"/>
                    <a:pt x="422431" y="109767"/>
                  </a:cubicBezTo>
                  <a:cubicBezTo>
                    <a:pt x="386977" y="142575"/>
                    <a:pt x="262887" y="249996"/>
                    <a:pt x="260506" y="258992"/>
                  </a:cubicBezTo>
                  <a:cubicBezTo>
                    <a:pt x="258125" y="267988"/>
                    <a:pt x="310247" y="206075"/>
                    <a:pt x="408143" y="163742"/>
                  </a:cubicBezTo>
                  <a:cubicBezTo>
                    <a:pt x="506039" y="121409"/>
                    <a:pt x="794700" y="24042"/>
                    <a:pt x="847881" y="4992"/>
                  </a:cubicBezTo>
                  <a:cubicBezTo>
                    <a:pt x="901062" y="-14058"/>
                    <a:pt x="783587" y="25894"/>
                    <a:pt x="727231" y="49442"/>
                  </a:cubicBezTo>
                  <a:cubicBezTo>
                    <a:pt x="670875" y="72990"/>
                    <a:pt x="607639" y="71667"/>
                    <a:pt x="509743" y="146280"/>
                  </a:cubicBezTo>
                  <a:cubicBezTo>
                    <a:pt x="411847" y="220893"/>
                    <a:pt x="172664" y="462721"/>
                    <a:pt x="139856" y="497117"/>
                  </a:cubicBezTo>
                  <a:cubicBezTo>
                    <a:pt x="107048" y="531513"/>
                    <a:pt x="151497" y="429649"/>
                    <a:pt x="312893" y="352655"/>
                  </a:cubicBezTo>
                  <a:cubicBezTo>
                    <a:pt x="474289" y="275661"/>
                    <a:pt x="1020389" y="71667"/>
                    <a:pt x="1108231" y="35155"/>
                  </a:cubicBezTo>
                  <a:cubicBezTo>
                    <a:pt x="1196073" y="-1358"/>
                    <a:pt x="839943" y="133580"/>
                    <a:pt x="839943" y="133580"/>
                  </a:cubicBezTo>
                  <a:cubicBezTo>
                    <a:pt x="734110" y="170886"/>
                    <a:pt x="454181" y="258728"/>
                    <a:pt x="473231" y="258992"/>
                  </a:cubicBezTo>
                  <a:cubicBezTo>
                    <a:pt x="492281" y="259256"/>
                    <a:pt x="858729" y="160302"/>
                    <a:pt x="954243" y="135167"/>
                  </a:cubicBezTo>
                  <a:cubicBezTo>
                    <a:pt x="1049757" y="110032"/>
                    <a:pt x="989962" y="98390"/>
                    <a:pt x="1046318" y="108180"/>
                  </a:cubicBezTo>
                  <a:cubicBezTo>
                    <a:pt x="1102674" y="117970"/>
                    <a:pt x="1288147" y="212690"/>
                    <a:pt x="1290793" y="2208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ABDDA6D8-B22C-4723-B692-241295684903}"/>
                </a:ext>
              </a:extLst>
            </p:cNvPr>
            <p:cNvSpPr/>
            <p:nvPr/>
          </p:nvSpPr>
          <p:spPr>
            <a:xfrm>
              <a:off x="2989512" y="263525"/>
              <a:ext cx="1126548" cy="449537"/>
            </a:xfrm>
            <a:custGeom>
              <a:avLst/>
              <a:gdLst>
                <a:gd name="connsiteX0" fmla="*/ 1125288 w 1126548"/>
                <a:gd name="connsiteY0" fmla="*/ 274638 h 449537"/>
                <a:gd name="connsiteX1" fmla="*/ 961776 w 1126548"/>
                <a:gd name="connsiteY1" fmla="*/ 128588 h 449537"/>
                <a:gd name="connsiteX2" fmla="*/ 825251 w 1126548"/>
                <a:gd name="connsiteY2" fmla="*/ 55563 h 449537"/>
                <a:gd name="connsiteX3" fmla="*/ 347413 w 1126548"/>
                <a:gd name="connsiteY3" fmla="*/ 76200 h 449537"/>
                <a:gd name="connsiteX4" fmla="*/ 541088 w 1126548"/>
                <a:gd name="connsiteY4" fmla="*/ 50800 h 449537"/>
                <a:gd name="connsiteX5" fmla="*/ 726826 w 1126548"/>
                <a:gd name="connsiteY5" fmla="*/ 0 h 449537"/>
                <a:gd name="connsiteX6" fmla="*/ 882401 w 1126548"/>
                <a:gd name="connsiteY6" fmla="*/ 50800 h 449537"/>
                <a:gd name="connsiteX7" fmla="*/ 537913 w 1126548"/>
                <a:gd name="connsiteY7" fmla="*/ 85725 h 449537"/>
                <a:gd name="connsiteX8" fmla="*/ 237876 w 1126548"/>
                <a:gd name="connsiteY8" fmla="*/ 169863 h 449537"/>
                <a:gd name="connsiteX9" fmla="*/ 2926 w 1126548"/>
                <a:gd name="connsiteY9" fmla="*/ 449263 h 449537"/>
                <a:gd name="connsiteX10" fmla="*/ 402976 w 1126548"/>
                <a:gd name="connsiteY10" fmla="*/ 114300 h 449537"/>
                <a:gd name="connsiteX11" fmla="*/ 723651 w 1126548"/>
                <a:gd name="connsiteY11" fmla="*/ 66675 h 449537"/>
                <a:gd name="connsiteX12" fmla="*/ 971301 w 1126548"/>
                <a:gd name="connsiteY12" fmla="*/ 180975 h 449537"/>
                <a:gd name="connsiteX13" fmla="*/ 825251 w 1126548"/>
                <a:gd name="connsiteY13" fmla="*/ 133350 h 449537"/>
                <a:gd name="connsiteX14" fmla="*/ 368051 w 1126548"/>
                <a:gd name="connsiteY14" fmla="*/ 180975 h 449537"/>
                <a:gd name="connsiteX15" fmla="*/ 749051 w 1126548"/>
                <a:gd name="connsiteY15" fmla="*/ 115888 h 449537"/>
                <a:gd name="connsiteX16" fmla="*/ 869701 w 1126548"/>
                <a:gd name="connsiteY16" fmla="*/ 120650 h 449537"/>
                <a:gd name="connsiteX17" fmla="*/ 1125288 w 1126548"/>
                <a:gd name="connsiteY17" fmla="*/ 274638 h 44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26548" h="449537">
                  <a:moveTo>
                    <a:pt x="1125288" y="274638"/>
                  </a:moveTo>
                  <a:cubicBezTo>
                    <a:pt x="1140634" y="275961"/>
                    <a:pt x="1011782" y="165100"/>
                    <a:pt x="961776" y="128588"/>
                  </a:cubicBezTo>
                  <a:cubicBezTo>
                    <a:pt x="911770" y="92076"/>
                    <a:pt x="927645" y="64294"/>
                    <a:pt x="825251" y="55563"/>
                  </a:cubicBezTo>
                  <a:cubicBezTo>
                    <a:pt x="722857" y="46832"/>
                    <a:pt x="394773" y="76994"/>
                    <a:pt x="347413" y="76200"/>
                  </a:cubicBezTo>
                  <a:cubicBezTo>
                    <a:pt x="300053" y="75406"/>
                    <a:pt x="477853" y="63500"/>
                    <a:pt x="541088" y="50800"/>
                  </a:cubicBezTo>
                  <a:cubicBezTo>
                    <a:pt x="604323" y="38100"/>
                    <a:pt x="669941" y="0"/>
                    <a:pt x="726826" y="0"/>
                  </a:cubicBezTo>
                  <a:cubicBezTo>
                    <a:pt x="783711" y="0"/>
                    <a:pt x="913886" y="36513"/>
                    <a:pt x="882401" y="50800"/>
                  </a:cubicBezTo>
                  <a:cubicBezTo>
                    <a:pt x="850916" y="65087"/>
                    <a:pt x="645334" y="65881"/>
                    <a:pt x="537913" y="85725"/>
                  </a:cubicBezTo>
                  <a:cubicBezTo>
                    <a:pt x="430492" y="105569"/>
                    <a:pt x="327040" y="109273"/>
                    <a:pt x="237876" y="169863"/>
                  </a:cubicBezTo>
                  <a:cubicBezTo>
                    <a:pt x="148712" y="230453"/>
                    <a:pt x="-24591" y="458523"/>
                    <a:pt x="2926" y="449263"/>
                  </a:cubicBezTo>
                  <a:cubicBezTo>
                    <a:pt x="30443" y="440003"/>
                    <a:pt x="282855" y="178065"/>
                    <a:pt x="402976" y="114300"/>
                  </a:cubicBezTo>
                  <a:cubicBezTo>
                    <a:pt x="523097" y="50535"/>
                    <a:pt x="628930" y="55562"/>
                    <a:pt x="723651" y="66675"/>
                  </a:cubicBezTo>
                  <a:cubicBezTo>
                    <a:pt x="818372" y="77787"/>
                    <a:pt x="954368" y="169863"/>
                    <a:pt x="971301" y="180975"/>
                  </a:cubicBezTo>
                  <a:cubicBezTo>
                    <a:pt x="988234" y="192087"/>
                    <a:pt x="925793" y="133350"/>
                    <a:pt x="825251" y="133350"/>
                  </a:cubicBezTo>
                  <a:cubicBezTo>
                    <a:pt x="724709" y="133350"/>
                    <a:pt x="380751" y="183885"/>
                    <a:pt x="368051" y="180975"/>
                  </a:cubicBezTo>
                  <a:cubicBezTo>
                    <a:pt x="355351" y="178065"/>
                    <a:pt x="665443" y="125942"/>
                    <a:pt x="749051" y="115888"/>
                  </a:cubicBezTo>
                  <a:cubicBezTo>
                    <a:pt x="832659" y="105834"/>
                    <a:pt x="807789" y="96044"/>
                    <a:pt x="869701" y="120650"/>
                  </a:cubicBezTo>
                  <a:cubicBezTo>
                    <a:pt x="931613" y="145256"/>
                    <a:pt x="1109942" y="273315"/>
                    <a:pt x="1125288" y="2746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F37E6D45-AB2A-423C-AD90-94906205ADBD}"/>
                </a:ext>
              </a:extLst>
            </p:cNvPr>
            <p:cNvSpPr/>
            <p:nvPr/>
          </p:nvSpPr>
          <p:spPr>
            <a:xfrm>
              <a:off x="3344929" y="66917"/>
              <a:ext cx="830405" cy="461469"/>
            </a:xfrm>
            <a:custGeom>
              <a:avLst/>
              <a:gdLst>
                <a:gd name="connsiteX0" fmla="*/ 830196 w 830405"/>
                <a:gd name="connsiteY0" fmla="*/ 460133 h 461469"/>
                <a:gd name="connsiteX1" fmla="*/ 630171 w 830405"/>
                <a:gd name="connsiteY1" fmla="*/ 264871 h 461469"/>
                <a:gd name="connsiteX2" fmla="*/ 471421 w 830405"/>
                <a:gd name="connsiteY2" fmla="*/ 177558 h 461469"/>
                <a:gd name="connsiteX3" fmla="*/ 6284 w 830405"/>
                <a:gd name="connsiteY3" fmla="*/ 214071 h 461469"/>
                <a:gd name="connsiteX4" fmla="*/ 217421 w 830405"/>
                <a:gd name="connsiteY4" fmla="*/ 177558 h 461469"/>
                <a:gd name="connsiteX5" fmla="*/ 430146 w 830405"/>
                <a:gd name="connsiteY5" fmla="*/ 166446 h 461469"/>
                <a:gd name="connsiteX6" fmla="*/ 344421 w 830405"/>
                <a:gd name="connsiteY6" fmla="*/ 155333 h 461469"/>
                <a:gd name="connsiteX7" fmla="*/ 396809 w 830405"/>
                <a:gd name="connsiteY7" fmla="*/ 134696 h 461469"/>
                <a:gd name="connsiteX8" fmla="*/ 193609 w 830405"/>
                <a:gd name="connsiteY8" fmla="*/ 2933 h 461469"/>
                <a:gd name="connsiteX9" fmla="*/ 279334 w 830405"/>
                <a:gd name="connsiteY9" fmla="*/ 45796 h 461469"/>
                <a:gd name="connsiteX10" fmla="*/ 460309 w 830405"/>
                <a:gd name="connsiteY10" fmla="*/ 75958 h 461469"/>
                <a:gd name="connsiteX11" fmla="*/ 688909 w 830405"/>
                <a:gd name="connsiteY11" fmla="*/ 64846 h 461469"/>
                <a:gd name="connsiteX12" fmla="*/ 546034 w 830405"/>
                <a:gd name="connsiteY12" fmla="*/ 74371 h 461469"/>
                <a:gd name="connsiteX13" fmla="*/ 401571 w 830405"/>
                <a:gd name="connsiteY13" fmla="*/ 101358 h 461469"/>
                <a:gd name="connsiteX14" fmla="*/ 555559 w 830405"/>
                <a:gd name="connsiteY14" fmla="*/ 107708 h 461469"/>
                <a:gd name="connsiteX15" fmla="*/ 747646 w 830405"/>
                <a:gd name="connsiteY15" fmla="*/ 185496 h 461469"/>
                <a:gd name="connsiteX16" fmla="*/ 676209 w 830405"/>
                <a:gd name="connsiteY16" fmla="*/ 121996 h 461469"/>
                <a:gd name="connsiteX17" fmla="*/ 541271 w 830405"/>
                <a:gd name="connsiteY17" fmla="*/ 29921 h 461469"/>
                <a:gd name="connsiteX18" fmla="*/ 623821 w 830405"/>
                <a:gd name="connsiteY18" fmla="*/ 131521 h 461469"/>
                <a:gd name="connsiteX19" fmla="*/ 701609 w 830405"/>
                <a:gd name="connsiteY19" fmla="*/ 204546 h 461469"/>
                <a:gd name="connsiteX20" fmla="*/ 569846 w 830405"/>
                <a:gd name="connsiteY20" fmla="*/ 148983 h 461469"/>
                <a:gd name="connsiteX21" fmla="*/ 382521 w 830405"/>
                <a:gd name="connsiteY21" fmla="*/ 128346 h 461469"/>
                <a:gd name="connsiteX22" fmla="*/ 531746 w 830405"/>
                <a:gd name="connsiteY22" fmla="*/ 158508 h 461469"/>
                <a:gd name="connsiteX23" fmla="*/ 596834 w 830405"/>
                <a:gd name="connsiteY23" fmla="*/ 172796 h 461469"/>
                <a:gd name="connsiteX24" fmla="*/ 611121 w 830405"/>
                <a:gd name="connsiteY24" fmla="*/ 182321 h 461469"/>
                <a:gd name="connsiteX25" fmla="*/ 646046 w 830405"/>
                <a:gd name="connsiteY25" fmla="*/ 239471 h 461469"/>
                <a:gd name="connsiteX26" fmla="*/ 668271 w 830405"/>
                <a:gd name="connsiteY26" fmla="*/ 344246 h 461469"/>
                <a:gd name="connsiteX27" fmla="*/ 830196 w 830405"/>
                <a:gd name="connsiteY27" fmla="*/ 460133 h 46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30405" h="461469">
                  <a:moveTo>
                    <a:pt x="830196" y="460133"/>
                  </a:moveTo>
                  <a:cubicBezTo>
                    <a:pt x="823846" y="446904"/>
                    <a:pt x="689967" y="311967"/>
                    <a:pt x="630171" y="264871"/>
                  </a:cubicBezTo>
                  <a:cubicBezTo>
                    <a:pt x="570375" y="217775"/>
                    <a:pt x="575402" y="186025"/>
                    <a:pt x="471421" y="177558"/>
                  </a:cubicBezTo>
                  <a:lnTo>
                    <a:pt x="6284" y="214071"/>
                  </a:lnTo>
                  <a:cubicBezTo>
                    <a:pt x="-36049" y="214071"/>
                    <a:pt x="146777" y="185496"/>
                    <a:pt x="217421" y="177558"/>
                  </a:cubicBezTo>
                  <a:cubicBezTo>
                    <a:pt x="288065" y="169620"/>
                    <a:pt x="408979" y="170150"/>
                    <a:pt x="430146" y="166446"/>
                  </a:cubicBezTo>
                  <a:cubicBezTo>
                    <a:pt x="451313" y="162742"/>
                    <a:pt x="349977" y="160625"/>
                    <a:pt x="344421" y="155333"/>
                  </a:cubicBezTo>
                  <a:cubicBezTo>
                    <a:pt x="338865" y="150041"/>
                    <a:pt x="421944" y="160096"/>
                    <a:pt x="396809" y="134696"/>
                  </a:cubicBezTo>
                  <a:cubicBezTo>
                    <a:pt x="371674" y="109296"/>
                    <a:pt x="213188" y="17750"/>
                    <a:pt x="193609" y="2933"/>
                  </a:cubicBezTo>
                  <a:cubicBezTo>
                    <a:pt x="174030" y="-11884"/>
                    <a:pt x="234884" y="33625"/>
                    <a:pt x="279334" y="45796"/>
                  </a:cubicBezTo>
                  <a:cubicBezTo>
                    <a:pt x="323784" y="57967"/>
                    <a:pt x="392047" y="72783"/>
                    <a:pt x="460309" y="75958"/>
                  </a:cubicBezTo>
                  <a:lnTo>
                    <a:pt x="688909" y="64846"/>
                  </a:lnTo>
                  <a:cubicBezTo>
                    <a:pt x="703196" y="64582"/>
                    <a:pt x="593924" y="68286"/>
                    <a:pt x="546034" y="74371"/>
                  </a:cubicBezTo>
                  <a:cubicBezTo>
                    <a:pt x="498144" y="80456"/>
                    <a:pt x="399984" y="95802"/>
                    <a:pt x="401571" y="101358"/>
                  </a:cubicBezTo>
                  <a:cubicBezTo>
                    <a:pt x="403158" y="106914"/>
                    <a:pt x="497880" y="93685"/>
                    <a:pt x="555559" y="107708"/>
                  </a:cubicBezTo>
                  <a:cubicBezTo>
                    <a:pt x="613238" y="121731"/>
                    <a:pt x="727538" y="183115"/>
                    <a:pt x="747646" y="185496"/>
                  </a:cubicBezTo>
                  <a:cubicBezTo>
                    <a:pt x="767754" y="187877"/>
                    <a:pt x="710605" y="147925"/>
                    <a:pt x="676209" y="121996"/>
                  </a:cubicBezTo>
                  <a:cubicBezTo>
                    <a:pt x="641813" y="96067"/>
                    <a:pt x="550002" y="28333"/>
                    <a:pt x="541271" y="29921"/>
                  </a:cubicBezTo>
                  <a:cubicBezTo>
                    <a:pt x="532540" y="31509"/>
                    <a:pt x="597098" y="102417"/>
                    <a:pt x="623821" y="131521"/>
                  </a:cubicBezTo>
                  <a:cubicBezTo>
                    <a:pt x="650544" y="160625"/>
                    <a:pt x="710605" y="201636"/>
                    <a:pt x="701609" y="204546"/>
                  </a:cubicBezTo>
                  <a:cubicBezTo>
                    <a:pt x="692613" y="207456"/>
                    <a:pt x="623027" y="161683"/>
                    <a:pt x="569846" y="148983"/>
                  </a:cubicBezTo>
                  <a:cubicBezTo>
                    <a:pt x="516665" y="136283"/>
                    <a:pt x="388871" y="126758"/>
                    <a:pt x="382521" y="128346"/>
                  </a:cubicBezTo>
                  <a:cubicBezTo>
                    <a:pt x="376171" y="129933"/>
                    <a:pt x="531746" y="158508"/>
                    <a:pt x="531746" y="158508"/>
                  </a:cubicBezTo>
                  <a:cubicBezTo>
                    <a:pt x="567465" y="165916"/>
                    <a:pt x="583605" y="168827"/>
                    <a:pt x="596834" y="172796"/>
                  </a:cubicBezTo>
                  <a:cubicBezTo>
                    <a:pt x="610063" y="176765"/>
                    <a:pt x="602919" y="171209"/>
                    <a:pt x="611121" y="182321"/>
                  </a:cubicBezTo>
                  <a:cubicBezTo>
                    <a:pt x="619323" y="193433"/>
                    <a:pt x="636521" y="212484"/>
                    <a:pt x="646046" y="239471"/>
                  </a:cubicBezTo>
                  <a:cubicBezTo>
                    <a:pt x="655571" y="266458"/>
                    <a:pt x="639696" y="303500"/>
                    <a:pt x="668271" y="344246"/>
                  </a:cubicBezTo>
                  <a:cubicBezTo>
                    <a:pt x="696846" y="384992"/>
                    <a:pt x="836546" y="473362"/>
                    <a:pt x="830196" y="460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90BF5FF4-CDBE-41A6-AA8D-2B227313A1FC}"/>
                </a:ext>
              </a:extLst>
            </p:cNvPr>
            <p:cNvSpPr/>
            <p:nvPr/>
          </p:nvSpPr>
          <p:spPr>
            <a:xfrm>
              <a:off x="3814107" y="102868"/>
              <a:ext cx="699785" cy="315198"/>
            </a:xfrm>
            <a:custGeom>
              <a:avLst/>
              <a:gdLst>
                <a:gd name="connsiteX0" fmla="*/ 656 w 699785"/>
                <a:gd name="connsiteY0" fmla="*/ 314645 h 315198"/>
                <a:gd name="connsiteX1" fmla="*/ 235606 w 699785"/>
                <a:gd name="connsiteY1" fmla="*/ 163832 h 315198"/>
                <a:gd name="connsiteX2" fmla="*/ 684868 w 699785"/>
                <a:gd name="connsiteY2" fmla="*/ 128907 h 315198"/>
                <a:gd name="connsiteX3" fmla="*/ 600731 w 699785"/>
                <a:gd name="connsiteY3" fmla="*/ 125732 h 315198"/>
                <a:gd name="connsiteX4" fmla="*/ 330856 w 699785"/>
                <a:gd name="connsiteY4" fmla="*/ 124145 h 315198"/>
                <a:gd name="connsiteX5" fmla="*/ 241956 w 699785"/>
                <a:gd name="connsiteY5" fmla="*/ 197170 h 315198"/>
                <a:gd name="connsiteX6" fmla="*/ 367368 w 699785"/>
                <a:gd name="connsiteY6" fmla="*/ 86045 h 315198"/>
                <a:gd name="connsiteX7" fmla="*/ 426106 w 699785"/>
                <a:gd name="connsiteY7" fmla="*/ 19370 h 315198"/>
                <a:gd name="connsiteX8" fmla="*/ 376893 w 699785"/>
                <a:gd name="connsiteY8" fmla="*/ 44770 h 315198"/>
                <a:gd name="connsiteX9" fmla="*/ 416581 w 699785"/>
                <a:gd name="connsiteY9" fmla="*/ 33657 h 315198"/>
                <a:gd name="connsiteX10" fmla="*/ 389593 w 699785"/>
                <a:gd name="connsiteY10" fmla="*/ 49532 h 315198"/>
                <a:gd name="connsiteX11" fmla="*/ 348318 w 699785"/>
                <a:gd name="connsiteY11" fmla="*/ 254320 h 315198"/>
                <a:gd name="connsiteX12" fmla="*/ 354668 w 699785"/>
                <a:gd name="connsiteY12" fmla="*/ 184470 h 315198"/>
                <a:gd name="connsiteX13" fmla="*/ 365781 w 699785"/>
                <a:gd name="connsiteY13" fmla="*/ 320 h 315198"/>
                <a:gd name="connsiteX14" fmla="*/ 324506 w 699785"/>
                <a:gd name="connsiteY14" fmla="*/ 136845 h 315198"/>
                <a:gd name="connsiteX15" fmla="*/ 324506 w 699785"/>
                <a:gd name="connsiteY15" fmla="*/ 13020 h 315198"/>
                <a:gd name="connsiteX16" fmla="*/ 319743 w 699785"/>
                <a:gd name="connsiteY16" fmla="*/ 47945 h 315198"/>
                <a:gd name="connsiteX17" fmla="*/ 313393 w 699785"/>
                <a:gd name="connsiteY17" fmla="*/ 9845 h 315198"/>
                <a:gd name="connsiteX18" fmla="*/ 314981 w 699785"/>
                <a:gd name="connsiteY18" fmla="*/ 84457 h 315198"/>
                <a:gd name="connsiteX19" fmla="*/ 302281 w 699785"/>
                <a:gd name="connsiteY19" fmla="*/ 103507 h 315198"/>
                <a:gd name="connsiteX20" fmla="*/ 656 w 699785"/>
                <a:gd name="connsiteY20" fmla="*/ 314645 h 31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9785" h="315198">
                  <a:moveTo>
                    <a:pt x="656" y="314645"/>
                  </a:moveTo>
                  <a:cubicBezTo>
                    <a:pt x="-10456" y="324699"/>
                    <a:pt x="121571" y="194788"/>
                    <a:pt x="235606" y="163832"/>
                  </a:cubicBezTo>
                  <a:cubicBezTo>
                    <a:pt x="349641" y="132876"/>
                    <a:pt x="624014" y="135257"/>
                    <a:pt x="684868" y="128907"/>
                  </a:cubicBezTo>
                  <a:cubicBezTo>
                    <a:pt x="745722" y="122557"/>
                    <a:pt x="600731" y="125732"/>
                    <a:pt x="600731" y="125732"/>
                  </a:cubicBezTo>
                  <a:cubicBezTo>
                    <a:pt x="541729" y="124938"/>
                    <a:pt x="390652" y="112239"/>
                    <a:pt x="330856" y="124145"/>
                  </a:cubicBezTo>
                  <a:cubicBezTo>
                    <a:pt x="271060" y="136051"/>
                    <a:pt x="235871" y="203520"/>
                    <a:pt x="241956" y="197170"/>
                  </a:cubicBezTo>
                  <a:cubicBezTo>
                    <a:pt x="248041" y="190820"/>
                    <a:pt x="336676" y="115678"/>
                    <a:pt x="367368" y="86045"/>
                  </a:cubicBezTo>
                  <a:cubicBezTo>
                    <a:pt x="398060" y="56412"/>
                    <a:pt x="424519" y="26249"/>
                    <a:pt x="426106" y="19370"/>
                  </a:cubicBezTo>
                  <a:cubicBezTo>
                    <a:pt x="427693" y="12491"/>
                    <a:pt x="378481" y="42389"/>
                    <a:pt x="376893" y="44770"/>
                  </a:cubicBezTo>
                  <a:cubicBezTo>
                    <a:pt x="375306" y="47151"/>
                    <a:pt x="414464" y="32863"/>
                    <a:pt x="416581" y="33657"/>
                  </a:cubicBezTo>
                  <a:cubicBezTo>
                    <a:pt x="418698" y="34451"/>
                    <a:pt x="400970" y="12755"/>
                    <a:pt x="389593" y="49532"/>
                  </a:cubicBezTo>
                  <a:cubicBezTo>
                    <a:pt x="378216" y="86309"/>
                    <a:pt x="354139" y="231830"/>
                    <a:pt x="348318" y="254320"/>
                  </a:cubicBezTo>
                  <a:cubicBezTo>
                    <a:pt x="342497" y="276810"/>
                    <a:pt x="351758" y="226803"/>
                    <a:pt x="354668" y="184470"/>
                  </a:cubicBezTo>
                  <a:cubicBezTo>
                    <a:pt x="357578" y="142137"/>
                    <a:pt x="370808" y="8257"/>
                    <a:pt x="365781" y="320"/>
                  </a:cubicBezTo>
                  <a:cubicBezTo>
                    <a:pt x="360754" y="-7618"/>
                    <a:pt x="331385" y="134728"/>
                    <a:pt x="324506" y="136845"/>
                  </a:cubicBezTo>
                  <a:cubicBezTo>
                    <a:pt x="317627" y="138962"/>
                    <a:pt x="325300" y="27837"/>
                    <a:pt x="324506" y="13020"/>
                  </a:cubicBezTo>
                  <a:cubicBezTo>
                    <a:pt x="323712" y="-1797"/>
                    <a:pt x="321595" y="48474"/>
                    <a:pt x="319743" y="47945"/>
                  </a:cubicBezTo>
                  <a:cubicBezTo>
                    <a:pt x="317891" y="47416"/>
                    <a:pt x="314187" y="3760"/>
                    <a:pt x="313393" y="9845"/>
                  </a:cubicBezTo>
                  <a:cubicBezTo>
                    <a:pt x="312599" y="15930"/>
                    <a:pt x="316833" y="68847"/>
                    <a:pt x="314981" y="84457"/>
                  </a:cubicBezTo>
                  <a:cubicBezTo>
                    <a:pt x="313129" y="100067"/>
                    <a:pt x="355198" y="65142"/>
                    <a:pt x="302281" y="103507"/>
                  </a:cubicBezTo>
                  <a:cubicBezTo>
                    <a:pt x="249364" y="141872"/>
                    <a:pt x="11768" y="304591"/>
                    <a:pt x="656" y="3146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29936672-2198-4F7D-9312-81EE5FB9B9BD}"/>
                </a:ext>
              </a:extLst>
            </p:cNvPr>
            <p:cNvSpPr/>
            <p:nvPr/>
          </p:nvSpPr>
          <p:spPr>
            <a:xfrm>
              <a:off x="3790949" y="238304"/>
              <a:ext cx="949859" cy="470560"/>
            </a:xfrm>
            <a:custGeom>
              <a:avLst/>
              <a:gdLst>
                <a:gd name="connsiteX0" fmla="*/ 1 w 949859"/>
                <a:gd name="connsiteY0" fmla="*/ 220484 h 470560"/>
                <a:gd name="connsiteX1" fmla="*/ 422276 w 949859"/>
                <a:gd name="connsiteY1" fmla="*/ 26809 h 470560"/>
                <a:gd name="connsiteX2" fmla="*/ 657226 w 949859"/>
                <a:gd name="connsiteY2" fmla="*/ 34746 h 470560"/>
                <a:gd name="connsiteX3" fmla="*/ 920751 w 949859"/>
                <a:gd name="connsiteY3" fmla="*/ 333196 h 470560"/>
                <a:gd name="connsiteX4" fmla="*/ 866776 w 949859"/>
                <a:gd name="connsiteY4" fmla="*/ 263346 h 470560"/>
                <a:gd name="connsiteX5" fmla="*/ 752476 w 949859"/>
                <a:gd name="connsiteY5" fmla="*/ 52209 h 470560"/>
                <a:gd name="connsiteX6" fmla="*/ 762001 w 949859"/>
                <a:gd name="connsiteY6" fmla="*/ 82371 h 470560"/>
                <a:gd name="connsiteX7" fmla="*/ 938214 w 949859"/>
                <a:gd name="connsiteY7" fmla="*/ 447496 h 470560"/>
                <a:gd name="connsiteX8" fmla="*/ 908051 w 949859"/>
                <a:gd name="connsiteY8" fmla="*/ 399871 h 470560"/>
                <a:gd name="connsiteX9" fmla="*/ 704851 w 949859"/>
                <a:gd name="connsiteY9" fmla="*/ 129996 h 470560"/>
                <a:gd name="connsiteX10" fmla="*/ 671514 w 949859"/>
                <a:gd name="connsiteY10" fmla="*/ 85546 h 470560"/>
                <a:gd name="connsiteX11" fmla="*/ 307976 w 949859"/>
                <a:gd name="connsiteY11" fmla="*/ 91896 h 470560"/>
                <a:gd name="connsiteX12" fmla="*/ 501651 w 949859"/>
                <a:gd name="connsiteY12" fmla="*/ 77609 h 470560"/>
                <a:gd name="connsiteX13" fmla="*/ 684214 w 949859"/>
                <a:gd name="connsiteY13" fmla="*/ 53796 h 470560"/>
                <a:gd name="connsiteX14" fmla="*/ 517526 w 949859"/>
                <a:gd name="connsiteY14" fmla="*/ 61734 h 470560"/>
                <a:gd name="connsiteX15" fmla="*/ 417514 w 949859"/>
                <a:gd name="connsiteY15" fmla="*/ 103009 h 470560"/>
                <a:gd name="connsiteX16" fmla="*/ 1 w 949859"/>
                <a:gd name="connsiteY16" fmla="*/ 220484 h 47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49859" h="470560">
                  <a:moveTo>
                    <a:pt x="1" y="220484"/>
                  </a:moveTo>
                  <a:cubicBezTo>
                    <a:pt x="795" y="207784"/>
                    <a:pt x="312739" y="57765"/>
                    <a:pt x="422276" y="26809"/>
                  </a:cubicBezTo>
                  <a:cubicBezTo>
                    <a:pt x="531814" y="-4147"/>
                    <a:pt x="574147" y="-16319"/>
                    <a:pt x="657226" y="34746"/>
                  </a:cubicBezTo>
                  <a:cubicBezTo>
                    <a:pt x="740305" y="85811"/>
                    <a:pt x="885826" y="295096"/>
                    <a:pt x="920751" y="333196"/>
                  </a:cubicBezTo>
                  <a:cubicBezTo>
                    <a:pt x="955676" y="371296"/>
                    <a:pt x="894822" y="310177"/>
                    <a:pt x="866776" y="263346"/>
                  </a:cubicBezTo>
                  <a:cubicBezTo>
                    <a:pt x="838730" y="216515"/>
                    <a:pt x="769938" y="82371"/>
                    <a:pt x="752476" y="52209"/>
                  </a:cubicBezTo>
                  <a:cubicBezTo>
                    <a:pt x="735014" y="22047"/>
                    <a:pt x="731045" y="16490"/>
                    <a:pt x="762001" y="82371"/>
                  </a:cubicBezTo>
                  <a:cubicBezTo>
                    <a:pt x="792957" y="148252"/>
                    <a:pt x="913872" y="394579"/>
                    <a:pt x="938214" y="447496"/>
                  </a:cubicBezTo>
                  <a:cubicBezTo>
                    <a:pt x="962556" y="500413"/>
                    <a:pt x="946945" y="452788"/>
                    <a:pt x="908051" y="399871"/>
                  </a:cubicBezTo>
                  <a:cubicBezTo>
                    <a:pt x="869157" y="346954"/>
                    <a:pt x="744274" y="182384"/>
                    <a:pt x="704851" y="129996"/>
                  </a:cubicBezTo>
                  <a:cubicBezTo>
                    <a:pt x="665428" y="77608"/>
                    <a:pt x="737660" y="91896"/>
                    <a:pt x="671514" y="85546"/>
                  </a:cubicBezTo>
                  <a:cubicBezTo>
                    <a:pt x="605368" y="79196"/>
                    <a:pt x="336286" y="93219"/>
                    <a:pt x="307976" y="91896"/>
                  </a:cubicBezTo>
                  <a:cubicBezTo>
                    <a:pt x="279666" y="90573"/>
                    <a:pt x="438945" y="83959"/>
                    <a:pt x="501651" y="77609"/>
                  </a:cubicBezTo>
                  <a:cubicBezTo>
                    <a:pt x="564357" y="71259"/>
                    <a:pt x="681568" y="56442"/>
                    <a:pt x="684214" y="53796"/>
                  </a:cubicBezTo>
                  <a:cubicBezTo>
                    <a:pt x="686860" y="51150"/>
                    <a:pt x="561976" y="53532"/>
                    <a:pt x="517526" y="61734"/>
                  </a:cubicBezTo>
                  <a:cubicBezTo>
                    <a:pt x="473076" y="69936"/>
                    <a:pt x="505356" y="74434"/>
                    <a:pt x="417514" y="103009"/>
                  </a:cubicBezTo>
                  <a:cubicBezTo>
                    <a:pt x="329672" y="131584"/>
                    <a:pt x="-793" y="233184"/>
                    <a:pt x="1" y="220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115EA58E-B02D-4403-A8CC-5356D00520B8}"/>
                </a:ext>
              </a:extLst>
            </p:cNvPr>
            <p:cNvSpPr/>
            <p:nvPr/>
          </p:nvSpPr>
          <p:spPr>
            <a:xfrm>
              <a:off x="3582420" y="326960"/>
              <a:ext cx="1148107" cy="366882"/>
            </a:xfrm>
            <a:custGeom>
              <a:avLst/>
              <a:gdLst>
                <a:gd name="connsiteX0" fmla="*/ 351405 w 1148107"/>
                <a:gd name="connsiteY0" fmla="*/ 192153 h 366882"/>
                <a:gd name="connsiteX1" fmla="*/ 729230 w 1148107"/>
                <a:gd name="connsiteY1" fmla="*/ 130240 h 366882"/>
                <a:gd name="connsiteX2" fmla="*/ 1134043 w 1148107"/>
                <a:gd name="connsiteY2" fmla="*/ 360428 h 366882"/>
                <a:gd name="connsiteX3" fmla="*/ 1062605 w 1148107"/>
                <a:gd name="connsiteY3" fmla="*/ 308040 h 366882"/>
                <a:gd name="connsiteX4" fmla="*/ 759393 w 1148107"/>
                <a:gd name="connsiteY4" fmla="*/ 90553 h 366882"/>
                <a:gd name="connsiteX5" fmla="*/ 824480 w 1148107"/>
                <a:gd name="connsiteY5" fmla="*/ 112778 h 366882"/>
                <a:gd name="connsiteX6" fmla="*/ 1041968 w 1148107"/>
                <a:gd name="connsiteY6" fmla="*/ 196915 h 366882"/>
                <a:gd name="connsiteX7" fmla="*/ 943543 w 1148107"/>
                <a:gd name="connsiteY7" fmla="*/ 130240 h 366882"/>
                <a:gd name="connsiteX8" fmla="*/ 799080 w 1148107"/>
                <a:gd name="connsiteY8" fmla="*/ 33403 h 366882"/>
                <a:gd name="connsiteX9" fmla="*/ 724468 w 1148107"/>
                <a:gd name="connsiteY9" fmla="*/ 66740 h 366882"/>
                <a:gd name="connsiteX10" fmla="*/ 16443 w 1148107"/>
                <a:gd name="connsiteY10" fmla="*/ 276290 h 366882"/>
                <a:gd name="connsiteX11" fmla="*/ 272030 w 1148107"/>
                <a:gd name="connsiteY11" fmla="*/ 174690 h 366882"/>
                <a:gd name="connsiteX12" fmla="*/ 795905 w 1148107"/>
                <a:gd name="connsiteY12" fmla="*/ 65 h 366882"/>
                <a:gd name="connsiteX13" fmla="*/ 351405 w 1148107"/>
                <a:gd name="connsiteY13" fmla="*/ 192153 h 36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48107" h="366882">
                  <a:moveTo>
                    <a:pt x="351405" y="192153"/>
                  </a:moveTo>
                  <a:cubicBezTo>
                    <a:pt x="340293" y="213849"/>
                    <a:pt x="598790" y="102194"/>
                    <a:pt x="729230" y="130240"/>
                  </a:cubicBezTo>
                  <a:cubicBezTo>
                    <a:pt x="859670" y="158286"/>
                    <a:pt x="1078481" y="330795"/>
                    <a:pt x="1134043" y="360428"/>
                  </a:cubicBezTo>
                  <a:cubicBezTo>
                    <a:pt x="1189606" y="390061"/>
                    <a:pt x="1062605" y="308040"/>
                    <a:pt x="1062605" y="308040"/>
                  </a:cubicBezTo>
                  <a:cubicBezTo>
                    <a:pt x="1000163" y="263061"/>
                    <a:pt x="799080" y="123097"/>
                    <a:pt x="759393" y="90553"/>
                  </a:cubicBezTo>
                  <a:cubicBezTo>
                    <a:pt x="719706" y="58009"/>
                    <a:pt x="824480" y="112778"/>
                    <a:pt x="824480" y="112778"/>
                  </a:cubicBezTo>
                  <a:cubicBezTo>
                    <a:pt x="871576" y="130505"/>
                    <a:pt x="1022124" y="194005"/>
                    <a:pt x="1041968" y="196915"/>
                  </a:cubicBezTo>
                  <a:cubicBezTo>
                    <a:pt x="1061812" y="199825"/>
                    <a:pt x="943543" y="130240"/>
                    <a:pt x="943543" y="130240"/>
                  </a:cubicBezTo>
                  <a:cubicBezTo>
                    <a:pt x="903062" y="102988"/>
                    <a:pt x="835592" y="43986"/>
                    <a:pt x="799080" y="33403"/>
                  </a:cubicBezTo>
                  <a:cubicBezTo>
                    <a:pt x="762568" y="22820"/>
                    <a:pt x="854908" y="26259"/>
                    <a:pt x="724468" y="66740"/>
                  </a:cubicBezTo>
                  <a:cubicBezTo>
                    <a:pt x="594029" y="107221"/>
                    <a:pt x="91849" y="258298"/>
                    <a:pt x="16443" y="276290"/>
                  </a:cubicBezTo>
                  <a:cubicBezTo>
                    <a:pt x="-58963" y="294282"/>
                    <a:pt x="142120" y="220728"/>
                    <a:pt x="272030" y="174690"/>
                  </a:cubicBezTo>
                  <a:cubicBezTo>
                    <a:pt x="401940" y="128652"/>
                    <a:pt x="784528" y="-3375"/>
                    <a:pt x="795905" y="65"/>
                  </a:cubicBezTo>
                  <a:cubicBezTo>
                    <a:pt x="807282" y="3505"/>
                    <a:pt x="362517" y="170457"/>
                    <a:pt x="351405" y="192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A54C22EF-9C7E-448D-AEC8-3DA59881CCEF}"/>
                </a:ext>
              </a:extLst>
            </p:cNvPr>
            <p:cNvSpPr/>
            <p:nvPr/>
          </p:nvSpPr>
          <p:spPr>
            <a:xfrm>
              <a:off x="4274996" y="402792"/>
              <a:ext cx="635077" cy="649148"/>
            </a:xfrm>
            <a:custGeom>
              <a:avLst/>
              <a:gdLst>
                <a:gd name="connsiteX0" fmla="*/ 142 w 635077"/>
                <a:gd name="connsiteY0" fmla="*/ 135371 h 649148"/>
                <a:gd name="connsiteX1" fmla="*/ 303354 w 635077"/>
                <a:gd name="connsiteY1" fmla="*/ 235383 h 649148"/>
                <a:gd name="connsiteX2" fmla="*/ 614504 w 635077"/>
                <a:gd name="connsiteY2" fmla="*/ 621146 h 649148"/>
                <a:gd name="connsiteX3" fmla="*/ 582754 w 635077"/>
                <a:gd name="connsiteY3" fmla="*/ 554471 h 649148"/>
                <a:gd name="connsiteX4" fmla="*/ 397017 w 635077"/>
                <a:gd name="connsiteY4" fmla="*/ 38533 h 649148"/>
                <a:gd name="connsiteX5" fmla="*/ 401779 w 635077"/>
                <a:gd name="connsiteY5" fmla="*/ 89333 h 649148"/>
                <a:gd name="connsiteX6" fmla="*/ 535129 w 635077"/>
                <a:gd name="connsiteY6" fmla="*/ 502083 h 649148"/>
                <a:gd name="connsiteX7" fmla="*/ 516079 w 635077"/>
                <a:gd name="connsiteY7" fmla="*/ 459221 h 649148"/>
                <a:gd name="connsiteX8" fmla="*/ 114442 w 635077"/>
                <a:gd name="connsiteY8" fmla="*/ 162358 h 649148"/>
                <a:gd name="connsiteX9" fmla="*/ 216042 w 635077"/>
                <a:gd name="connsiteY9" fmla="*/ 221096 h 649148"/>
                <a:gd name="connsiteX10" fmla="*/ 568467 w 635077"/>
                <a:gd name="connsiteY10" fmla="*/ 578283 h 649148"/>
                <a:gd name="connsiteX11" fmla="*/ 457342 w 635077"/>
                <a:gd name="connsiteY11" fmla="*/ 473508 h 649148"/>
                <a:gd name="connsiteX12" fmla="*/ 341454 w 635077"/>
                <a:gd name="connsiteY12" fmla="*/ 224271 h 649148"/>
                <a:gd name="connsiteX13" fmla="*/ 142 w 635077"/>
                <a:gd name="connsiteY13" fmla="*/ 135371 h 64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5077" h="649148">
                  <a:moveTo>
                    <a:pt x="142" y="135371"/>
                  </a:moveTo>
                  <a:cubicBezTo>
                    <a:pt x="-6208" y="137223"/>
                    <a:pt x="200960" y="154421"/>
                    <a:pt x="303354" y="235383"/>
                  </a:cubicBezTo>
                  <a:cubicBezTo>
                    <a:pt x="405748" y="316345"/>
                    <a:pt x="567937" y="567965"/>
                    <a:pt x="614504" y="621146"/>
                  </a:cubicBezTo>
                  <a:cubicBezTo>
                    <a:pt x="661071" y="674327"/>
                    <a:pt x="619002" y="651573"/>
                    <a:pt x="582754" y="554471"/>
                  </a:cubicBezTo>
                  <a:cubicBezTo>
                    <a:pt x="546506" y="457369"/>
                    <a:pt x="427179" y="116056"/>
                    <a:pt x="397017" y="38533"/>
                  </a:cubicBezTo>
                  <a:cubicBezTo>
                    <a:pt x="366855" y="-38990"/>
                    <a:pt x="378760" y="12075"/>
                    <a:pt x="401779" y="89333"/>
                  </a:cubicBezTo>
                  <a:cubicBezTo>
                    <a:pt x="424798" y="166591"/>
                    <a:pt x="516079" y="440435"/>
                    <a:pt x="535129" y="502083"/>
                  </a:cubicBezTo>
                  <a:cubicBezTo>
                    <a:pt x="554179" y="563731"/>
                    <a:pt x="586194" y="515842"/>
                    <a:pt x="516079" y="459221"/>
                  </a:cubicBezTo>
                  <a:cubicBezTo>
                    <a:pt x="445965" y="402600"/>
                    <a:pt x="164448" y="202046"/>
                    <a:pt x="114442" y="162358"/>
                  </a:cubicBezTo>
                  <a:cubicBezTo>
                    <a:pt x="64436" y="122670"/>
                    <a:pt x="140371" y="151775"/>
                    <a:pt x="216042" y="221096"/>
                  </a:cubicBezTo>
                  <a:cubicBezTo>
                    <a:pt x="291713" y="290417"/>
                    <a:pt x="528250" y="536214"/>
                    <a:pt x="568467" y="578283"/>
                  </a:cubicBezTo>
                  <a:cubicBezTo>
                    <a:pt x="608684" y="620352"/>
                    <a:pt x="495177" y="532510"/>
                    <a:pt x="457342" y="473508"/>
                  </a:cubicBezTo>
                  <a:cubicBezTo>
                    <a:pt x="419507" y="414506"/>
                    <a:pt x="416596" y="277717"/>
                    <a:pt x="341454" y="224271"/>
                  </a:cubicBezTo>
                  <a:cubicBezTo>
                    <a:pt x="266312" y="170825"/>
                    <a:pt x="6492" y="133519"/>
                    <a:pt x="142" y="135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F0462227-74E0-47BC-A322-E2F4A7636C8F}"/>
                </a:ext>
              </a:extLst>
            </p:cNvPr>
            <p:cNvSpPr/>
            <p:nvPr/>
          </p:nvSpPr>
          <p:spPr>
            <a:xfrm>
              <a:off x="4162360" y="578024"/>
              <a:ext cx="802721" cy="777025"/>
            </a:xfrm>
            <a:custGeom>
              <a:avLst/>
              <a:gdLst>
                <a:gd name="connsiteX0" fmla="*/ 65 w 802721"/>
                <a:gd name="connsiteY0" fmla="*/ 1414 h 777025"/>
                <a:gd name="connsiteX1" fmla="*/ 309628 w 802721"/>
                <a:gd name="connsiteY1" fmla="*/ 163339 h 777025"/>
                <a:gd name="connsiteX2" fmla="*/ 773178 w 802721"/>
                <a:gd name="connsiteY2" fmla="*/ 628476 h 777025"/>
                <a:gd name="connsiteX3" fmla="*/ 750953 w 802721"/>
                <a:gd name="connsiteY3" fmla="*/ 584026 h 777025"/>
                <a:gd name="connsiteX4" fmla="*/ 712853 w 802721"/>
                <a:gd name="connsiteY4" fmla="*/ 471314 h 777025"/>
                <a:gd name="connsiteX5" fmla="*/ 708090 w 802721"/>
                <a:gd name="connsiteY5" fmla="*/ 488776 h 777025"/>
                <a:gd name="connsiteX6" fmla="*/ 355665 w 802721"/>
                <a:gd name="connsiteY6" fmla="*/ 137939 h 777025"/>
                <a:gd name="connsiteX7" fmla="*/ 373128 w 802721"/>
                <a:gd name="connsiteY7" fmla="*/ 164926 h 777025"/>
                <a:gd name="connsiteX8" fmla="*/ 749365 w 802721"/>
                <a:gd name="connsiteY8" fmla="*/ 717376 h 777025"/>
                <a:gd name="connsiteX9" fmla="*/ 760478 w 802721"/>
                <a:gd name="connsiteY9" fmla="*/ 758651 h 777025"/>
                <a:gd name="connsiteX10" fmla="*/ 728728 w 802721"/>
                <a:gd name="connsiteY10" fmla="*/ 688801 h 777025"/>
                <a:gd name="connsiteX11" fmla="*/ 385828 w 802721"/>
                <a:gd name="connsiteY11" fmla="*/ 233189 h 777025"/>
                <a:gd name="connsiteX12" fmla="*/ 282640 w 802721"/>
                <a:gd name="connsiteY12" fmla="*/ 91901 h 777025"/>
                <a:gd name="connsiteX13" fmla="*/ 65 w 802721"/>
                <a:gd name="connsiteY13" fmla="*/ 1414 h 777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2721" h="777025">
                  <a:moveTo>
                    <a:pt x="65" y="1414"/>
                  </a:moveTo>
                  <a:cubicBezTo>
                    <a:pt x="4563" y="13320"/>
                    <a:pt x="180776" y="58829"/>
                    <a:pt x="309628" y="163339"/>
                  </a:cubicBezTo>
                  <a:cubicBezTo>
                    <a:pt x="438480" y="267849"/>
                    <a:pt x="699624" y="558362"/>
                    <a:pt x="773178" y="628476"/>
                  </a:cubicBezTo>
                  <a:cubicBezTo>
                    <a:pt x="846732" y="698590"/>
                    <a:pt x="761007" y="610220"/>
                    <a:pt x="750953" y="584026"/>
                  </a:cubicBezTo>
                  <a:cubicBezTo>
                    <a:pt x="740899" y="557832"/>
                    <a:pt x="719997" y="487189"/>
                    <a:pt x="712853" y="471314"/>
                  </a:cubicBezTo>
                  <a:cubicBezTo>
                    <a:pt x="705709" y="455439"/>
                    <a:pt x="767621" y="544338"/>
                    <a:pt x="708090" y="488776"/>
                  </a:cubicBezTo>
                  <a:cubicBezTo>
                    <a:pt x="648559" y="433214"/>
                    <a:pt x="411492" y="191914"/>
                    <a:pt x="355665" y="137939"/>
                  </a:cubicBezTo>
                  <a:cubicBezTo>
                    <a:pt x="299838" y="83964"/>
                    <a:pt x="373128" y="164926"/>
                    <a:pt x="373128" y="164926"/>
                  </a:cubicBezTo>
                  <a:cubicBezTo>
                    <a:pt x="438745" y="261499"/>
                    <a:pt x="684807" y="618422"/>
                    <a:pt x="749365" y="717376"/>
                  </a:cubicBezTo>
                  <a:cubicBezTo>
                    <a:pt x="813923" y="816330"/>
                    <a:pt x="763918" y="763414"/>
                    <a:pt x="760478" y="758651"/>
                  </a:cubicBezTo>
                  <a:cubicBezTo>
                    <a:pt x="757039" y="753889"/>
                    <a:pt x="791170" y="776378"/>
                    <a:pt x="728728" y="688801"/>
                  </a:cubicBezTo>
                  <a:cubicBezTo>
                    <a:pt x="666286" y="601224"/>
                    <a:pt x="460176" y="332672"/>
                    <a:pt x="385828" y="233189"/>
                  </a:cubicBezTo>
                  <a:cubicBezTo>
                    <a:pt x="311480" y="133706"/>
                    <a:pt x="342965" y="128149"/>
                    <a:pt x="282640" y="91901"/>
                  </a:cubicBezTo>
                  <a:cubicBezTo>
                    <a:pt x="222315" y="55653"/>
                    <a:pt x="-4433" y="-10492"/>
                    <a:pt x="65" y="14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A4D5E158-8173-40CE-A65D-7A3BB21DC400}"/>
                </a:ext>
              </a:extLst>
            </p:cNvPr>
            <p:cNvSpPr/>
            <p:nvPr/>
          </p:nvSpPr>
          <p:spPr>
            <a:xfrm>
              <a:off x="3706076" y="587257"/>
              <a:ext cx="1193682" cy="726081"/>
            </a:xfrm>
            <a:custGeom>
              <a:avLst/>
              <a:gdLst>
                <a:gd name="connsiteX0" fmla="*/ 313474 w 1193682"/>
                <a:gd name="connsiteY0" fmla="*/ 297510 h 726081"/>
                <a:gd name="connsiteX1" fmla="*/ 728341 w 1193682"/>
                <a:gd name="connsiteY1" fmla="*/ 282693 h 726081"/>
                <a:gd name="connsiteX2" fmla="*/ 1052191 w 1193682"/>
                <a:gd name="connsiteY2" fmla="*/ 612893 h 726081"/>
                <a:gd name="connsiteX3" fmla="*/ 975991 w 1193682"/>
                <a:gd name="connsiteY3" fmla="*/ 536693 h 726081"/>
                <a:gd name="connsiteX4" fmla="*/ 791841 w 1193682"/>
                <a:gd name="connsiteY4" fmla="*/ 329260 h 726081"/>
                <a:gd name="connsiteX5" fmla="*/ 1179191 w 1193682"/>
                <a:gd name="connsiteY5" fmla="*/ 712376 h 726081"/>
                <a:gd name="connsiteX6" fmla="*/ 1060657 w 1193682"/>
                <a:gd name="connsiteY6" fmla="*/ 583260 h 726081"/>
                <a:gd name="connsiteX7" fmla="*/ 586524 w 1193682"/>
                <a:gd name="connsiteY7" fmla="*/ 39276 h 726081"/>
                <a:gd name="connsiteX8" fmla="*/ 614041 w 1193682"/>
                <a:gd name="connsiteY8" fmla="*/ 62560 h 726081"/>
                <a:gd name="connsiteX9" fmla="*/ 721991 w 1193682"/>
                <a:gd name="connsiteY9" fmla="*/ 221310 h 726081"/>
                <a:gd name="connsiteX10" fmla="*/ 637324 w 1193682"/>
                <a:gd name="connsiteY10" fmla="*/ 181093 h 726081"/>
                <a:gd name="connsiteX11" fmla="*/ 207 w 1193682"/>
                <a:gd name="connsiteY11" fmla="*/ 155693 h 726081"/>
                <a:gd name="connsiteX12" fmla="*/ 561124 w 1193682"/>
                <a:gd name="connsiteY12" fmla="*/ 159926 h 726081"/>
                <a:gd name="connsiteX13" fmla="*/ 677541 w 1193682"/>
                <a:gd name="connsiteY13" fmla="*/ 166276 h 726081"/>
                <a:gd name="connsiteX14" fmla="*/ 313474 w 1193682"/>
                <a:gd name="connsiteY14" fmla="*/ 297510 h 726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93682" h="726081">
                  <a:moveTo>
                    <a:pt x="313474" y="297510"/>
                  </a:moveTo>
                  <a:cubicBezTo>
                    <a:pt x="321941" y="316913"/>
                    <a:pt x="605222" y="230129"/>
                    <a:pt x="728341" y="282693"/>
                  </a:cubicBezTo>
                  <a:cubicBezTo>
                    <a:pt x="851460" y="335257"/>
                    <a:pt x="1010916" y="570560"/>
                    <a:pt x="1052191" y="612893"/>
                  </a:cubicBezTo>
                  <a:cubicBezTo>
                    <a:pt x="1093466" y="655226"/>
                    <a:pt x="1019383" y="583965"/>
                    <a:pt x="975991" y="536693"/>
                  </a:cubicBezTo>
                  <a:cubicBezTo>
                    <a:pt x="932599" y="489421"/>
                    <a:pt x="757974" y="299979"/>
                    <a:pt x="791841" y="329260"/>
                  </a:cubicBezTo>
                  <a:cubicBezTo>
                    <a:pt x="825708" y="358541"/>
                    <a:pt x="1134388" y="670043"/>
                    <a:pt x="1179191" y="712376"/>
                  </a:cubicBezTo>
                  <a:cubicBezTo>
                    <a:pt x="1223994" y="754709"/>
                    <a:pt x="1159435" y="695443"/>
                    <a:pt x="1060657" y="583260"/>
                  </a:cubicBezTo>
                  <a:cubicBezTo>
                    <a:pt x="961879" y="471077"/>
                    <a:pt x="660960" y="126059"/>
                    <a:pt x="586524" y="39276"/>
                  </a:cubicBezTo>
                  <a:cubicBezTo>
                    <a:pt x="512088" y="-47507"/>
                    <a:pt x="591463" y="32221"/>
                    <a:pt x="614041" y="62560"/>
                  </a:cubicBezTo>
                  <a:cubicBezTo>
                    <a:pt x="636619" y="92899"/>
                    <a:pt x="718111" y="201555"/>
                    <a:pt x="721991" y="221310"/>
                  </a:cubicBezTo>
                  <a:cubicBezTo>
                    <a:pt x="725871" y="241065"/>
                    <a:pt x="757621" y="192029"/>
                    <a:pt x="637324" y="181093"/>
                  </a:cubicBezTo>
                  <a:cubicBezTo>
                    <a:pt x="517027" y="170157"/>
                    <a:pt x="12907" y="159221"/>
                    <a:pt x="207" y="155693"/>
                  </a:cubicBezTo>
                  <a:cubicBezTo>
                    <a:pt x="-12493" y="152165"/>
                    <a:pt x="561124" y="159926"/>
                    <a:pt x="561124" y="159926"/>
                  </a:cubicBezTo>
                  <a:cubicBezTo>
                    <a:pt x="674013" y="161690"/>
                    <a:pt x="724108" y="143345"/>
                    <a:pt x="677541" y="166276"/>
                  </a:cubicBezTo>
                  <a:cubicBezTo>
                    <a:pt x="630974" y="189207"/>
                    <a:pt x="305007" y="278107"/>
                    <a:pt x="313474" y="2975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3392443B-5EE2-4F7C-AB7E-D8AE91699AC9}"/>
                </a:ext>
              </a:extLst>
            </p:cNvPr>
            <p:cNvSpPr/>
            <p:nvPr/>
          </p:nvSpPr>
          <p:spPr>
            <a:xfrm>
              <a:off x="4440774" y="933093"/>
              <a:ext cx="492095" cy="493581"/>
            </a:xfrm>
            <a:custGeom>
              <a:avLst/>
              <a:gdLst>
                <a:gd name="connsiteX0" fmla="*/ 1051 w 492095"/>
                <a:gd name="connsiteY0" fmla="*/ 1945 h 493581"/>
                <a:gd name="connsiteX1" fmla="*/ 312201 w 492095"/>
                <a:gd name="connsiteY1" fmla="*/ 286107 h 493581"/>
                <a:gd name="connsiteX2" fmla="*/ 470951 w 492095"/>
                <a:gd name="connsiteY2" fmla="*/ 448032 h 493581"/>
                <a:gd name="connsiteX3" fmla="*/ 490001 w 492095"/>
                <a:gd name="connsiteY3" fmla="*/ 492482 h 493581"/>
                <a:gd name="connsiteX4" fmla="*/ 490001 w 492095"/>
                <a:gd name="connsiteY4" fmla="*/ 414695 h 493581"/>
                <a:gd name="connsiteX5" fmla="*/ 475714 w 492095"/>
                <a:gd name="connsiteY5" fmla="*/ 106720 h 493581"/>
                <a:gd name="connsiteX6" fmla="*/ 474126 w 492095"/>
                <a:gd name="connsiteY6" fmla="*/ 222607 h 493581"/>
                <a:gd name="connsiteX7" fmla="*/ 469364 w 492095"/>
                <a:gd name="connsiteY7" fmla="*/ 390882 h 493581"/>
                <a:gd name="connsiteX8" fmla="*/ 451901 w 492095"/>
                <a:gd name="connsiteY8" fmla="*/ 395645 h 493581"/>
                <a:gd name="connsiteX9" fmla="*/ 428089 w 492095"/>
                <a:gd name="connsiteY9" fmla="*/ 440095 h 493581"/>
                <a:gd name="connsiteX10" fmla="*/ 1051 w 492095"/>
                <a:gd name="connsiteY10" fmla="*/ 1945 h 49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095" h="493581">
                  <a:moveTo>
                    <a:pt x="1051" y="1945"/>
                  </a:moveTo>
                  <a:cubicBezTo>
                    <a:pt x="-18264" y="-23720"/>
                    <a:pt x="233884" y="211759"/>
                    <a:pt x="312201" y="286107"/>
                  </a:cubicBezTo>
                  <a:cubicBezTo>
                    <a:pt x="390518" y="360455"/>
                    <a:pt x="441318" y="413636"/>
                    <a:pt x="470951" y="448032"/>
                  </a:cubicBezTo>
                  <a:cubicBezTo>
                    <a:pt x="500584" y="482428"/>
                    <a:pt x="486826" y="498038"/>
                    <a:pt x="490001" y="492482"/>
                  </a:cubicBezTo>
                  <a:cubicBezTo>
                    <a:pt x="493176" y="486926"/>
                    <a:pt x="492382" y="478989"/>
                    <a:pt x="490001" y="414695"/>
                  </a:cubicBezTo>
                  <a:cubicBezTo>
                    <a:pt x="487620" y="350401"/>
                    <a:pt x="478360" y="138735"/>
                    <a:pt x="475714" y="106720"/>
                  </a:cubicBezTo>
                  <a:cubicBezTo>
                    <a:pt x="473068" y="74705"/>
                    <a:pt x="475184" y="175247"/>
                    <a:pt x="474126" y="222607"/>
                  </a:cubicBezTo>
                  <a:cubicBezTo>
                    <a:pt x="473068" y="269967"/>
                    <a:pt x="473068" y="362042"/>
                    <a:pt x="469364" y="390882"/>
                  </a:cubicBezTo>
                  <a:cubicBezTo>
                    <a:pt x="465660" y="419722"/>
                    <a:pt x="458780" y="387443"/>
                    <a:pt x="451901" y="395645"/>
                  </a:cubicBezTo>
                  <a:cubicBezTo>
                    <a:pt x="445022" y="403847"/>
                    <a:pt x="502966" y="507564"/>
                    <a:pt x="428089" y="440095"/>
                  </a:cubicBezTo>
                  <a:cubicBezTo>
                    <a:pt x="353212" y="372626"/>
                    <a:pt x="20366" y="27610"/>
                    <a:pt x="1051" y="19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34EDA460-A3B7-4357-8C6E-880CB2154A91}"/>
                </a:ext>
              </a:extLst>
            </p:cNvPr>
            <p:cNvSpPr/>
            <p:nvPr/>
          </p:nvSpPr>
          <p:spPr>
            <a:xfrm>
              <a:off x="4558635" y="1123937"/>
              <a:ext cx="391201" cy="379786"/>
            </a:xfrm>
            <a:custGeom>
              <a:avLst/>
              <a:gdLst>
                <a:gd name="connsiteX0" fmla="*/ 68928 w 391201"/>
                <a:gd name="connsiteY0" fmla="*/ 13 h 379786"/>
                <a:gd name="connsiteX1" fmla="*/ 37178 w 391201"/>
                <a:gd name="connsiteY1" fmla="*/ 180988 h 379786"/>
                <a:gd name="connsiteX2" fmla="*/ 151478 w 391201"/>
                <a:gd name="connsiteY2" fmla="*/ 320688 h 379786"/>
                <a:gd name="connsiteX3" fmla="*/ 78453 w 391201"/>
                <a:gd name="connsiteY3" fmla="*/ 207976 h 379786"/>
                <a:gd name="connsiteX4" fmla="*/ 208628 w 391201"/>
                <a:gd name="connsiteY4" fmla="*/ 323863 h 379786"/>
                <a:gd name="connsiteX5" fmla="*/ 321340 w 391201"/>
                <a:gd name="connsiteY5" fmla="*/ 327038 h 379786"/>
                <a:gd name="connsiteX6" fmla="*/ 391190 w 391201"/>
                <a:gd name="connsiteY6" fmla="*/ 257188 h 379786"/>
                <a:gd name="connsiteX7" fmla="*/ 316578 w 391201"/>
                <a:gd name="connsiteY7" fmla="*/ 333388 h 379786"/>
                <a:gd name="connsiteX8" fmla="*/ 211803 w 391201"/>
                <a:gd name="connsiteY8" fmla="*/ 379426 h 379786"/>
                <a:gd name="connsiteX9" fmla="*/ 164178 w 391201"/>
                <a:gd name="connsiteY9" fmla="*/ 309576 h 379786"/>
                <a:gd name="connsiteX10" fmla="*/ 99090 w 391201"/>
                <a:gd name="connsiteY10" fmla="*/ 211151 h 379786"/>
                <a:gd name="connsiteX11" fmla="*/ 303878 w 391201"/>
                <a:gd name="connsiteY11" fmla="*/ 328626 h 379786"/>
                <a:gd name="connsiteX12" fmla="*/ 46703 w 391201"/>
                <a:gd name="connsiteY12" fmla="*/ 207976 h 379786"/>
                <a:gd name="connsiteX13" fmla="*/ 3840 w 391201"/>
                <a:gd name="connsiteY13" fmla="*/ 171463 h 379786"/>
                <a:gd name="connsiteX14" fmla="*/ 68928 w 391201"/>
                <a:gd name="connsiteY14" fmla="*/ 13 h 379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1201" h="379786">
                  <a:moveTo>
                    <a:pt x="68928" y="13"/>
                  </a:moveTo>
                  <a:cubicBezTo>
                    <a:pt x="74484" y="1600"/>
                    <a:pt x="23420" y="127542"/>
                    <a:pt x="37178" y="180988"/>
                  </a:cubicBezTo>
                  <a:cubicBezTo>
                    <a:pt x="50936" y="234434"/>
                    <a:pt x="144599" y="316190"/>
                    <a:pt x="151478" y="320688"/>
                  </a:cubicBezTo>
                  <a:cubicBezTo>
                    <a:pt x="158357" y="325186"/>
                    <a:pt x="68928" y="207447"/>
                    <a:pt x="78453" y="207976"/>
                  </a:cubicBezTo>
                  <a:cubicBezTo>
                    <a:pt x="87978" y="208505"/>
                    <a:pt x="168147" y="304019"/>
                    <a:pt x="208628" y="323863"/>
                  </a:cubicBezTo>
                  <a:cubicBezTo>
                    <a:pt x="249109" y="343707"/>
                    <a:pt x="290913" y="338151"/>
                    <a:pt x="321340" y="327038"/>
                  </a:cubicBezTo>
                  <a:cubicBezTo>
                    <a:pt x="351767" y="315926"/>
                    <a:pt x="391984" y="256130"/>
                    <a:pt x="391190" y="257188"/>
                  </a:cubicBezTo>
                  <a:cubicBezTo>
                    <a:pt x="390396" y="258246"/>
                    <a:pt x="346476" y="313015"/>
                    <a:pt x="316578" y="333388"/>
                  </a:cubicBezTo>
                  <a:cubicBezTo>
                    <a:pt x="286680" y="353761"/>
                    <a:pt x="237203" y="383395"/>
                    <a:pt x="211803" y="379426"/>
                  </a:cubicBezTo>
                  <a:cubicBezTo>
                    <a:pt x="186403" y="375457"/>
                    <a:pt x="182964" y="337622"/>
                    <a:pt x="164178" y="309576"/>
                  </a:cubicBezTo>
                  <a:cubicBezTo>
                    <a:pt x="145393" y="281530"/>
                    <a:pt x="75807" y="207976"/>
                    <a:pt x="99090" y="211151"/>
                  </a:cubicBezTo>
                  <a:cubicBezTo>
                    <a:pt x="122373" y="214326"/>
                    <a:pt x="312609" y="329155"/>
                    <a:pt x="303878" y="328626"/>
                  </a:cubicBezTo>
                  <a:cubicBezTo>
                    <a:pt x="295147" y="328097"/>
                    <a:pt x="96709" y="234170"/>
                    <a:pt x="46703" y="207976"/>
                  </a:cubicBezTo>
                  <a:cubicBezTo>
                    <a:pt x="-3303" y="181782"/>
                    <a:pt x="-4362" y="206124"/>
                    <a:pt x="3840" y="171463"/>
                  </a:cubicBezTo>
                  <a:cubicBezTo>
                    <a:pt x="12042" y="136803"/>
                    <a:pt x="63372" y="-1574"/>
                    <a:pt x="68928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DB6D80EA-42F0-4058-B2C2-EA4F8BB08AE5}"/>
                </a:ext>
              </a:extLst>
            </p:cNvPr>
            <p:cNvSpPr/>
            <p:nvPr/>
          </p:nvSpPr>
          <p:spPr>
            <a:xfrm>
              <a:off x="2865471" y="892090"/>
              <a:ext cx="651506" cy="716185"/>
            </a:xfrm>
            <a:custGeom>
              <a:avLst/>
              <a:gdLst>
                <a:gd name="connsiteX0" fmla="*/ 1554 w 651506"/>
                <a:gd name="connsiteY0" fmla="*/ 706523 h 716185"/>
                <a:gd name="connsiteX1" fmla="*/ 171417 w 651506"/>
                <a:gd name="connsiteY1" fmla="*/ 660485 h 716185"/>
                <a:gd name="connsiteX2" fmla="*/ 344454 w 651506"/>
                <a:gd name="connsiteY2" fmla="*/ 477923 h 716185"/>
                <a:gd name="connsiteX3" fmla="*/ 307942 w 651506"/>
                <a:gd name="connsiteY3" fmla="*/ 519198 h 716185"/>
                <a:gd name="connsiteX4" fmla="*/ 122204 w 651506"/>
                <a:gd name="connsiteY4" fmla="*/ 650960 h 716185"/>
                <a:gd name="connsiteX5" fmla="*/ 165067 w 651506"/>
                <a:gd name="connsiteY5" fmla="*/ 608098 h 716185"/>
                <a:gd name="connsiteX6" fmla="*/ 619092 w 651506"/>
                <a:gd name="connsiteY6" fmla="*/ 46123 h 716185"/>
                <a:gd name="connsiteX7" fmla="*/ 560354 w 651506"/>
                <a:gd name="connsiteY7" fmla="*/ 95335 h 716185"/>
                <a:gd name="connsiteX8" fmla="*/ 123792 w 651506"/>
                <a:gd name="connsiteY8" fmla="*/ 595398 h 716185"/>
                <a:gd name="connsiteX9" fmla="*/ 214279 w 651506"/>
                <a:gd name="connsiteY9" fmla="*/ 504910 h 716185"/>
                <a:gd name="connsiteX10" fmla="*/ 488917 w 651506"/>
                <a:gd name="connsiteY10" fmla="*/ 133435 h 716185"/>
                <a:gd name="connsiteX11" fmla="*/ 120617 w 651506"/>
                <a:gd name="connsiteY11" fmla="*/ 569998 h 716185"/>
                <a:gd name="connsiteX12" fmla="*/ 134904 w 651506"/>
                <a:gd name="connsiteY12" fmla="*/ 625560 h 716185"/>
                <a:gd name="connsiteX13" fmla="*/ 274604 w 651506"/>
                <a:gd name="connsiteY13" fmla="*/ 496973 h 716185"/>
                <a:gd name="connsiteX14" fmla="*/ 1554 w 651506"/>
                <a:gd name="connsiteY14" fmla="*/ 706523 h 71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51506" h="716185">
                  <a:moveTo>
                    <a:pt x="1554" y="706523"/>
                  </a:moveTo>
                  <a:cubicBezTo>
                    <a:pt x="-15644" y="733775"/>
                    <a:pt x="114267" y="698585"/>
                    <a:pt x="171417" y="660485"/>
                  </a:cubicBezTo>
                  <a:cubicBezTo>
                    <a:pt x="228567" y="622385"/>
                    <a:pt x="344454" y="477923"/>
                    <a:pt x="344454" y="477923"/>
                  </a:cubicBezTo>
                  <a:cubicBezTo>
                    <a:pt x="367208" y="454375"/>
                    <a:pt x="344984" y="490359"/>
                    <a:pt x="307942" y="519198"/>
                  </a:cubicBezTo>
                  <a:cubicBezTo>
                    <a:pt x="270900" y="548037"/>
                    <a:pt x="146016" y="636143"/>
                    <a:pt x="122204" y="650960"/>
                  </a:cubicBezTo>
                  <a:cubicBezTo>
                    <a:pt x="98392" y="665777"/>
                    <a:pt x="82252" y="708904"/>
                    <a:pt x="165067" y="608098"/>
                  </a:cubicBezTo>
                  <a:cubicBezTo>
                    <a:pt x="247882" y="507292"/>
                    <a:pt x="553211" y="131583"/>
                    <a:pt x="619092" y="46123"/>
                  </a:cubicBezTo>
                  <a:cubicBezTo>
                    <a:pt x="684973" y="-39338"/>
                    <a:pt x="642904" y="3789"/>
                    <a:pt x="560354" y="95335"/>
                  </a:cubicBezTo>
                  <a:cubicBezTo>
                    <a:pt x="477804" y="186881"/>
                    <a:pt x="181471" y="527135"/>
                    <a:pt x="123792" y="595398"/>
                  </a:cubicBezTo>
                  <a:cubicBezTo>
                    <a:pt x="66113" y="663660"/>
                    <a:pt x="153425" y="581904"/>
                    <a:pt x="214279" y="504910"/>
                  </a:cubicBezTo>
                  <a:cubicBezTo>
                    <a:pt x="275133" y="427916"/>
                    <a:pt x="504527" y="122587"/>
                    <a:pt x="488917" y="133435"/>
                  </a:cubicBezTo>
                  <a:cubicBezTo>
                    <a:pt x="473307" y="144283"/>
                    <a:pt x="179619" y="487977"/>
                    <a:pt x="120617" y="569998"/>
                  </a:cubicBezTo>
                  <a:cubicBezTo>
                    <a:pt x="61615" y="652019"/>
                    <a:pt x="109240" y="637731"/>
                    <a:pt x="134904" y="625560"/>
                  </a:cubicBezTo>
                  <a:cubicBezTo>
                    <a:pt x="160568" y="613389"/>
                    <a:pt x="298681" y="484273"/>
                    <a:pt x="274604" y="496973"/>
                  </a:cubicBezTo>
                  <a:cubicBezTo>
                    <a:pt x="250527" y="509673"/>
                    <a:pt x="18752" y="679271"/>
                    <a:pt x="1554" y="7065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E1173E1C-FF2D-4345-8C95-56FD8A26FB93}"/>
                </a:ext>
              </a:extLst>
            </p:cNvPr>
            <p:cNvSpPr/>
            <p:nvPr/>
          </p:nvSpPr>
          <p:spPr>
            <a:xfrm>
              <a:off x="3272095" y="632315"/>
              <a:ext cx="1062544" cy="260409"/>
            </a:xfrm>
            <a:custGeom>
              <a:avLst/>
              <a:gdLst>
                <a:gd name="connsiteX0" fmla="*/ 18793 w 1062544"/>
                <a:gd name="connsiteY0" fmla="*/ 251923 h 260409"/>
                <a:gd name="connsiteX1" fmla="*/ 637918 w 1062544"/>
                <a:gd name="connsiteY1" fmla="*/ 7448 h 260409"/>
                <a:gd name="connsiteX2" fmla="*/ 522030 w 1062544"/>
                <a:gd name="connsiteY2" fmla="*/ 58248 h 260409"/>
                <a:gd name="connsiteX3" fmla="*/ 229930 w 1062544"/>
                <a:gd name="connsiteY3" fmla="*/ 180485 h 260409"/>
                <a:gd name="connsiteX4" fmla="*/ 420430 w 1062544"/>
                <a:gd name="connsiteY4" fmla="*/ 131273 h 260409"/>
                <a:gd name="connsiteX5" fmla="*/ 1050668 w 1062544"/>
                <a:gd name="connsiteY5" fmla="*/ 121748 h 260409"/>
                <a:gd name="connsiteX6" fmla="*/ 782380 w 1062544"/>
                <a:gd name="connsiteY6" fmla="*/ 121748 h 260409"/>
                <a:gd name="connsiteX7" fmla="*/ 169605 w 1062544"/>
                <a:gd name="connsiteY7" fmla="*/ 215410 h 260409"/>
                <a:gd name="connsiteX8" fmla="*/ 641093 w 1062544"/>
                <a:gd name="connsiteY8" fmla="*/ 151910 h 260409"/>
                <a:gd name="connsiteX9" fmla="*/ 944305 w 1062544"/>
                <a:gd name="connsiteY9" fmla="*/ 116985 h 260409"/>
                <a:gd name="connsiteX10" fmla="*/ 226755 w 1062544"/>
                <a:gd name="connsiteY10" fmla="*/ 156673 h 260409"/>
                <a:gd name="connsiteX11" fmla="*/ 529968 w 1062544"/>
                <a:gd name="connsiteY11" fmla="*/ 59835 h 260409"/>
                <a:gd name="connsiteX12" fmla="*/ 252155 w 1062544"/>
                <a:gd name="connsiteY12" fmla="*/ 143973 h 260409"/>
                <a:gd name="connsiteX13" fmla="*/ 171193 w 1062544"/>
                <a:gd name="connsiteY13" fmla="*/ 197948 h 260409"/>
                <a:gd name="connsiteX14" fmla="*/ 18793 w 1062544"/>
                <a:gd name="connsiteY14" fmla="*/ 251923 h 260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62544" h="260409">
                  <a:moveTo>
                    <a:pt x="18793" y="251923"/>
                  </a:moveTo>
                  <a:cubicBezTo>
                    <a:pt x="96580" y="220173"/>
                    <a:pt x="554045" y="39727"/>
                    <a:pt x="637918" y="7448"/>
                  </a:cubicBezTo>
                  <a:cubicBezTo>
                    <a:pt x="721791" y="-24831"/>
                    <a:pt x="522030" y="58248"/>
                    <a:pt x="522030" y="58248"/>
                  </a:cubicBezTo>
                  <a:cubicBezTo>
                    <a:pt x="454032" y="87087"/>
                    <a:pt x="246863" y="168314"/>
                    <a:pt x="229930" y="180485"/>
                  </a:cubicBezTo>
                  <a:cubicBezTo>
                    <a:pt x="212997" y="192656"/>
                    <a:pt x="283640" y="141062"/>
                    <a:pt x="420430" y="131273"/>
                  </a:cubicBezTo>
                  <a:cubicBezTo>
                    <a:pt x="557220" y="121484"/>
                    <a:pt x="990343" y="123335"/>
                    <a:pt x="1050668" y="121748"/>
                  </a:cubicBezTo>
                  <a:cubicBezTo>
                    <a:pt x="1110993" y="120161"/>
                    <a:pt x="929224" y="106138"/>
                    <a:pt x="782380" y="121748"/>
                  </a:cubicBezTo>
                  <a:cubicBezTo>
                    <a:pt x="635536" y="137358"/>
                    <a:pt x="193153" y="210383"/>
                    <a:pt x="169605" y="215410"/>
                  </a:cubicBezTo>
                  <a:cubicBezTo>
                    <a:pt x="146057" y="220437"/>
                    <a:pt x="511976" y="168314"/>
                    <a:pt x="641093" y="151910"/>
                  </a:cubicBezTo>
                  <a:cubicBezTo>
                    <a:pt x="770210" y="135506"/>
                    <a:pt x="1013361" y="116191"/>
                    <a:pt x="944305" y="116985"/>
                  </a:cubicBezTo>
                  <a:cubicBezTo>
                    <a:pt x="875249" y="117779"/>
                    <a:pt x="295811" y="166198"/>
                    <a:pt x="226755" y="156673"/>
                  </a:cubicBezTo>
                  <a:cubicBezTo>
                    <a:pt x="157699" y="147148"/>
                    <a:pt x="525735" y="61952"/>
                    <a:pt x="529968" y="59835"/>
                  </a:cubicBezTo>
                  <a:cubicBezTo>
                    <a:pt x="534201" y="57718"/>
                    <a:pt x="311951" y="120954"/>
                    <a:pt x="252155" y="143973"/>
                  </a:cubicBezTo>
                  <a:cubicBezTo>
                    <a:pt x="192359" y="166992"/>
                    <a:pt x="215378" y="178369"/>
                    <a:pt x="171193" y="197948"/>
                  </a:cubicBezTo>
                  <a:cubicBezTo>
                    <a:pt x="127008" y="217527"/>
                    <a:pt x="-58994" y="283673"/>
                    <a:pt x="18793" y="2519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4E021274-C724-4079-8FA6-9860EDB05070}"/>
                </a:ext>
              </a:extLst>
            </p:cNvPr>
            <p:cNvSpPr/>
            <p:nvPr/>
          </p:nvSpPr>
          <p:spPr>
            <a:xfrm>
              <a:off x="3233547" y="412254"/>
              <a:ext cx="650701" cy="220520"/>
            </a:xfrm>
            <a:custGeom>
              <a:avLst/>
              <a:gdLst>
                <a:gd name="connsiteX0" fmla="*/ 6541 w 650701"/>
                <a:gd name="connsiteY0" fmla="*/ 214809 h 220520"/>
                <a:gd name="connsiteX1" fmla="*/ 58928 w 650701"/>
                <a:gd name="connsiteY1" fmla="*/ 197346 h 220520"/>
                <a:gd name="connsiteX2" fmla="*/ 378016 w 650701"/>
                <a:gd name="connsiteY2" fmla="*/ 103684 h 220520"/>
                <a:gd name="connsiteX3" fmla="*/ 644716 w 650701"/>
                <a:gd name="connsiteY3" fmla="*/ 98921 h 220520"/>
                <a:gd name="connsiteX4" fmla="*/ 549466 w 650701"/>
                <a:gd name="connsiteY4" fmla="*/ 67171 h 220520"/>
                <a:gd name="connsiteX5" fmla="*/ 385953 w 650701"/>
                <a:gd name="connsiteY5" fmla="*/ 6846 h 220520"/>
                <a:gd name="connsiteX6" fmla="*/ 231966 w 650701"/>
                <a:gd name="connsiteY6" fmla="*/ 2084 h 220520"/>
                <a:gd name="connsiteX7" fmla="*/ 347853 w 650701"/>
                <a:gd name="connsiteY7" fmla="*/ 13196 h 220520"/>
                <a:gd name="connsiteX8" fmla="*/ 619316 w 650701"/>
                <a:gd name="connsiteY8" fmla="*/ 70346 h 220520"/>
                <a:gd name="connsiteX9" fmla="*/ 516128 w 650701"/>
                <a:gd name="connsiteY9" fmla="*/ 59234 h 220520"/>
                <a:gd name="connsiteX10" fmla="*/ 427228 w 650701"/>
                <a:gd name="connsiteY10" fmla="*/ 59234 h 220520"/>
                <a:gd name="connsiteX11" fmla="*/ 304991 w 650701"/>
                <a:gd name="connsiteY11" fmla="*/ 89396 h 220520"/>
                <a:gd name="connsiteX12" fmla="*/ 424053 w 650701"/>
                <a:gd name="connsiteY12" fmla="*/ 83046 h 220520"/>
                <a:gd name="connsiteX13" fmla="*/ 262128 w 650701"/>
                <a:gd name="connsiteY13" fmla="*/ 79871 h 220520"/>
                <a:gd name="connsiteX14" fmla="*/ 238316 w 650701"/>
                <a:gd name="connsiteY14" fmla="*/ 79871 h 220520"/>
                <a:gd name="connsiteX15" fmla="*/ 6541 w 650701"/>
                <a:gd name="connsiteY15" fmla="*/ 214809 h 220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50701" h="220520">
                  <a:moveTo>
                    <a:pt x="6541" y="214809"/>
                  </a:moveTo>
                  <a:cubicBezTo>
                    <a:pt x="-23357" y="234388"/>
                    <a:pt x="58928" y="197346"/>
                    <a:pt x="58928" y="197346"/>
                  </a:cubicBezTo>
                  <a:cubicBezTo>
                    <a:pt x="120840" y="178825"/>
                    <a:pt x="280385" y="120088"/>
                    <a:pt x="378016" y="103684"/>
                  </a:cubicBezTo>
                  <a:cubicBezTo>
                    <a:pt x="475647" y="87280"/>
                    <a:pt x="616141" y="105007"/>
                    <a:pt x="644716" y="98921"/>
                  </a:cubicBezTo>
                  <a:cubicBezTo>
                    <a:pt x="673291" y="92835"/>
                    <a:pt x="592593" y="82517"/>
                    <a:pt x="549466" y="67171"/>
                  </a:cubicBezTo>
                  <a:cubicBezTo>
                    <a:pt x="506339" y="51825"/>
                    <a:pt x="438870" y="17694"/>
                    <a:pt x="385953" y="6846"/>
                  </a:cubicBezTo>
                  <a:cubicBezTo>
                    <a:pt x="333036" y="-4002"/>
                    <a:pt x="238316" y="1026"/>
                    <a:pt x="231966" y="2084"/>
                  </a:cubicBezTo>
                  <a:cubicBezTo>
                    <a:pt x="225616" y="3142"/>
                    <a:pt x="283295" y="1819"/>
                    <a:pt x="347853" y="13196"/>
                  </a:cubicBezTo>
                  <a:cubicBezTo>
                    <a:pt x="412411" y="24573"/>
                    <a:pt x="591270" y="62673"/>
                    <a:pt x="619316" y="70346"/>
                  </a:cubicBezTo>
                  <a:cubicBezTo>
                    <a:pt x="647362" y="78019"/>
                    <a:pt x="548143" y="61086"/>
                    <a:pt x="516128" y="59234"/>
                  </a:cubicBezTo>
                  <a:cubicBezTo>
                    <a:pt x="484113" y="57382"/>
                    <a:pt x="462418" y="54207"/>
                    <a:pt x="427228" y="59234"/>
                  </a:cubicBezTo>
                  <a:cubicBezTo>
                    <a:pt x="392039" y="64261"/>
                    <a:pt x="305520" y="85427"/>
                    <a:pt x="304991" y="89396"/>
                  </a:cubicBezTo>
                  <a:cubicBezTo>
                    <a:pt x="304462" y="93365"/>
                    <a:pt x="431197" y="84633"/>
                    <a:pt x="424053" y="83046"/>
                  </a:cubicBezTo>
                  <a:cubicBezTo>
                    <a:pt x="416909" y="81458"/>
                    <a:pt x="293084" y="80400"/>
                    <a:pt x="262128" y="79871"/>
                  </a:cubicBezTo>
                  <a:cubicBezTo>
                    <a:pt x="231172" y="79342"/>
                    <a:pt x="286205" y="57646"/>
                    <a:pt x="238316" y="79871"/>
                  </a:cubicBezTo>
                  <a:cubicBezTo>
                    <a:pt x="190427" y="102096"/>
                    <a:pt x="36439" y="195230"/>
                    <a:pt x="6541" y="2148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7BC90C4E-F9A1-44C6-8A06-56EE5FD0DE78}"/>
                </a:ext>
              </a:extLst>
            </p:cNvPr>
            <p:cNvSpPr/>
            <p:nvPr/>
          </p:nvSpPr>
          <p:spPr>
            <a:xfrm>
              <a:off x="2885424" y="723668"/>
              <a:ext cx="681221" cy="424114"/>
            </a:xfrm>
            <a:custGeom>
              <a:avLst/>
              <a:gdLst>
                <a:gd name="connsiteX0" fmla="*/ 680101 w 681221"/>
                <a:gd name="connsiteY0" fmla="*/ 232 h 424114"/>
                <a:gd name="connsiteX1" fmla="*/ 330851 w 681221"/>
                <a:gd name="connsiteY1" fmla="*/ 128820 h 424114"/>
                <a:gd name="connsiteX2" fmla="*/ 22876 w 681221"/>
                <a:gd name="connsiteY2" fmla="*/ 362182 h 424114"/>
                <a:gd name="connsiteX3" fmla="*/ 184801 w 681221"/>
                <a:gd name="connsiteY3" fmla="*/ 262170 h 424114"/>
                <a:gd name="connsiteX4" fmla="*/ 292751 w 681221"/>
                <a:gd name="connsiteY4" fmla="*/ 216132 h 424114"/>
                <a:gd name="connsiteX5" fmla="*/ 168926 w 681221"/>
                <a:gd name="connsiteY5" fmla="*/ 268520 h 424114"/>
                <a:gd name="connsiteX6" fmla="*/ 651 w 681221"/>
                <a:gd name="connsiteY6" fmla="*/ 424095 h 424114"/>
                <a:gd name="connsiteX7" fmla="*/ 118126 w 681221"/>
                <a:gd name="connsiteY7" fmla="*/ 278045 h 424114"/>
                <a:gd name="connsiteX8" fmla="*/ 300689 w 681221"/>
                <a:gd name="connsiteY8" fmla="*/ 100245 h 424114"/>
                <a:gd name="connsiteX9" fmla="*/ 435626 w 681221"/>
                <a:gd name="connsiteY9" fmla="*/ 97070 h 424114"/>
                <a:gd name="connsiteX10" fmla="*/ 680101 w 681221"/>
                <a:gd name="connsiteY10" fmla="*/ 232 h 42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1221" h="424114">
                  <a:moveTo>
                    <a:pt x="680101" y="232"/>
                  </a:moveTo>
                  <a:cubicBezTo>
                    <a:pt x="662639" y="5524"/>
                    <a:pt x="440388" y="68495"/>
                    <a:pt x="330851" y="128820"/>
                  </a:cubicBezTo>
                  <a:cubicBezTo>
                    <a:pt x="221314" y="189145"/>
                    <a:pt x="47218" y="339957"/>
                    <a:pt x="22876" y="362182"/>
                  </a:cubicBezTo>
                  <a:cubicBezTo>
                    <a:pt x="-1466" y="384407"/>
                    <a:pt x="139822" y="286512"/>
                    <a:pt x="184801" y="262170"/>
                  </a:cubicBezTo>
                  <a:cubicBezTo>
                    <a:pt x="229780" y="237828"/>
                    <a:pt x="295397" y="215074"/>
                    <a:pt x="292751" y="216132"/>
                  </a:cubicBezTo>
                  <a:cubicBezTo>
                    <a:pt x="290105" y="217190"/>
                    <a:pt x="217609" y="233859"/>
                    <a:pt x="168926" y="268520"/>
                  </a:cubicBezTo>
                  <a:cubicBezTo>
                    <a:pt x="120243" y="303181"/>
                    <a:pt x="9118" y="422508"/>
                    <a:pt x="651" y="424095"/>
                  </a:cubicBezTo>
                  <a:cubicBezTo>
                    <a:pt x="-7816" y="425682"/>
                    <a:pt x="68120" y="332020"/>
                    <a:pt x="118126" y="278045"/>
                  </a:cubicBezTo>
                  <a:cubicBezTo>
                    <a:pt x="168132" y="224070"/>
                    <a:pt x="247772" y="130408"/>
                    <a:pt x="300689" y="100245"/>
                  </a:cubicBezTo>
                  <a:cubicBezTo>
                    <a:pt x="353606" y="70083"/>
                    <a:pt x="364982" y="112416"/>
                    <a:pt x="435626" y="97070"/>
                  </a:cubicBezTo>
                  <a:cubicBezTo>
                    <a:pt x="506270" y="81724"/>
                    <a:pt x="697563" y="-5060"/>
                    <a:pt x="680101" y="2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9A1ECE5B-7E23-415D-B18E-A58F19A1D940}"/>
                </a:ext>
              </a:extLst>
            </p:cNvPr>
            <p:cNvSpPr/>
            <p:nvPr/>
          </p:nvSpPr>
          <p:spPr>
            <a:xfrm>
              <a:off x="3929681" y="750612"/>
              <a:ext cx="742974" cy="770179"/>
            </a:xfrm>
            <a:custGeom>
              <a:avLst/>
              <a:gdLst>
                <a:gd name="connsiteX0" fmla="*/ 969 w 742974"/>
                <a:gd name="connsiteY0" fmla="*/ 246338 h 770179"/>
                <a:gd name="connsiteX1" fmla="*/ 226394 w 742974"/>
                <a:gd name="connsiteY1" fmla="*/ 249513 h 770179"/>
                <a:gd name="connsiteX2" fmla="*/ 480394 w 742974"/>
                <a:gd name="connsiteY2" fmla="*/ 352701 h 770179"/>
                <a:gd name="connsiteX3" fmla="*/ 358157 w 742974"/>
                <a:gd name="connsiteY3" fmla="*/ 266976 h 770179"/>
                <a:gd name="connsiteX4" fmla="*/ 435944 w 742974"/>
                <a:gd name="connsiteY4" fmla="*/ 332063 h 770179"/>
                <a:gd name="connsiteX5" fmla="*/ 321644 w 742974"/>
                <a:gd name="connsiteY5" fmla="*/ 241576 h 770179"/>
                <a:gd name="connsiteX6" fmla="*/ 88282 w 742974"/>
                <a:gd name="connsiteY6" fmla="*/ 9801 h 770179"/>
                <a:gd name="connsiteX7" fmla="*/ 145432 w 742974"/>
                <a:gd name="connsiteY7" fmla="*/ 47901 h 770179"/>
                <a:gd name="connsiteX8" fmla="*/ 213694 w 742974"/>
                <a:gd name="connsiteY8" fmla="*/ 92351 h 770179"/>
                <a:gd name="connsiteX9" fmla="*/ 642319 w 742974"/>
                <a:gd name="connsiteY9" fmla="*/ 413026 h 770179"/>
                <a:gd name="connsiteX10" fmla="*/ 581994 w 742974"/>
                <a:gd name="connsiteY10" fmla="*/ 346351 h 770179"/>
                <a:gd name="connsiteX11" fmla="*/ 599457 w 742974"/>
                <a:gd name="connsiteY11" fmla="*/ 478113 h 770179"/>
                <a:gd name="connsiteX12" fmla="*/ 659782 w 742974"/>
                <a:gd name="connsiteY12" fmla="*/ 632101 h 770179"/>
                <a:gd name="connsiteX13" fmla="*/ 729632 w 742974"/>
                <a:gd name="connsiteY13" fmla="*/ 754338 h 770179"/>
                <a:gd name="connsiteX14" fmla="*/ 696294 w 742974"/>
                <a:gd name="connsiteY14" fmla="*/ 763863 h 770179"/>
                <a:gd name="connsiteX15" fmla="*/ 740744 w 742974"/>
                <a:gd name="connsiteY15" fmla="*/ 709888 h 770179"/>
                <a:gd name="connsiteX16" fmla="*/ 612157 w 742974"/>
                <a:gd name="connsiteY16" fmla="*/ 594001 h 770179"/>
                <a:gd name="connsiteX17" fmla="*/ 510557 w 742974"/>
                <a:gd name="connsiteY17" fmla="*/ 417788 h 770179"/>
                <a:gd name="connsiteX18" fmla="*/ 186707 w 742974"/>
                <a:gd name="connsiteY18" fmla="*/ 106638 h 770179"/>
                <a:gd name="connsiteX19" fmla="*/ 161307 w 742974"/>
                <a:gd name="connsiteY19" fmla="*/ 162201 h 770179"/>
                <a:gd name="connsiteX20" fmla="*/ 147019 w 742974"/>
                <a:gd name="connsiteY20" fmla="*/ 192363 h 770179"/>
                <a:gd name="connsiteX21" fmla="*/ 969 w 742974"/>
                <a:gd name="connsiteY21" fmla="*/ 246338 h 77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2974" h="770179">
                  <a:moveTo>
                    <a:pt x="969" y="246338"/>
                  </a:moveTo>
                  <a:cubicBezTo>
                    <a:pt x="14198" y="255863"/>
                    <a:pt x="146490" y="231786"/>
                    <a:pt x="226394" y="249513"/>
                  </a:cubicBezTo>
                  <a:cubicBezTo>
                    <a:pt x="306298" y="267240"/>
                    <a:pt x="458434" y="349791"/>
                    <a:pt x="480394" y="352701"/>
                  </a:cubicBezTo>
                  <a:cubicBezTo>
                    <a:pt x="502354" y="355611"/>
                    <a:pt x="365565" y="270416"/>
                    <a:pt x="358157" y="266976"/>
                  </a:cubicBezTo>
                  <a:cubicBezTo>
                    <a:pt x="350749" y="263536"/>
                    <a:pt x="442029" y="336296"/>
                    <a:pt x="435944" y="332063"/>
                  </a:cubicBezTo>
                  <a:cubicBezTo>
                    <a:pt x="429859" y="327830"/>
                    <a:pt x="379588" y="295286"/>
                    <a:pt x="321644" y="241576"/>
                  </a:cubicBezTo>
                  <a:cubicBezTo>
                    <a:pt x="263700" y="187866"/>
                    <a:pt x="117651" y="42080"/>
                    <a:pt x="88282" y="9801"/>
                  </a:cubicBezTo>
                  <a:cubicBezTo>
                    <a:pt x="58913" y="-22478"/>
                    <a:pt x="124530" y="34143"/>
                    <a:pt x="145432" y="47901"/>
                  </a:cubicBezTo>
                  <a:cubicBezTo>
                    <a:pt x="166334" y="61659"/>
                    <a:pt x="130880" y="31497"/>
                    <a:pt x="213694" y="92351"/>
                  </a:cubicBezTo>
                  <a:cubicBezTo>
                    <a:pt x="296508" y="153205"/>
                    <a:pt x="580936" y="370693"/>
                    <a:pt x="642319" y="413026"/>
                  </a:cubicBezTo>
                  <a:cubicBezTo>
                    <a:pt x="703702" y="455359"/>
                    <a:pt x="589138" y="335503"/>
                    <a:pt x="581994" y="346351"/>
                  </a:cubicBezTo>
                  <a:cubicBezTo>
                    <a:pt x="574850" y="357199"/>
                    <a:pt x="586492" y="430488"/>
                    <a:pt x="599457" y="478113"/>
                  </a:cubicBezTo>
                  <a:cubicBezTo>
                    <a:pt x="612422" y="525738"/>
                    <a:pt x="638086" y="586064"/>
                    <a:pt x="659782" y="632101"/>
                  </a:cubicBezTo>
                  <a:cubicBezTo>
                    <a:pt x="681478" y="678139"/>
                    <a:pt x="723547" y="732378"/>
                    <a:pt x="729632" y="754338"/>
                  </a:cubicBezTo>
                  <a:cubicBezTo>
                    <a:pt x="735717" y="776298"/>
                    <a:pt x="694442" y="771271"/>
                    <a:pt x="696294" y="763863"/>
                  </a:cubicBezTo>
                  <a:cubicBezTo>
                    <a:pt x="698146" y="756455"/>
                    <a:pt x="754767" y="738198"/>
                    <a:pt x="740744" y="709888"/>
                  </a:cubicBezTo>
                  <a:cubicBezTo>
                    <a:pt x="726721" y="681578"/>
                    <a:pt x="650522" y="642684"/>
                    <a:pt x="612157" y="594001"/>
                  </a:cubicBezTo>
                  <a:cubicBezTo>
                    <a:pt x="573793" y="545318"/>
                    <a:pt x="581465" y="499015"/>
                    <a:pt x="510557" y="417788"/>
                  </a:cubicBezTo>
                  <a:cubicBezTo>
                    <a:pt x="439649" y="336561"/>
                    <a:pt x="244915" y="149236"/>
                    <a:pt x="186707" y="106638"/>
                  </a:cubicBezTo>
                  <a:cubicBezTo>
                    <a:pt x="128499" y="64040"/>
                    <a:pt x="167922" y="147914"/>
                    <a:pt x="161307" y="162201"/>
                  </a:cubicBezTo>
                  <a:cubicBezTo>
                    <a:pt x="154692" y="176488"/>
                    <a:pt x="180356" y="180192"/>
                    <a:pt x="147019" y="192363"/>
                  </a:cubicBezTo>
                  <a:cubicBezTo>
                    <a:pt x="113682" y="204534"/>
                    <a:pt x="-12260" y="236813"/>
                    <a:pt x="969" y="24633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A675A50A-504C-4419-92A7-4F13C3408674}"/>
                </a:ext>
              </a:extLst>
            </p:cNvPr>
            <p:cNvSpPr/>
            <p:nvPr/>
          </p:nvSpPr>
          <p:spPr>
            <a:xfrm>
              <a:off x="4349719" y="1178348"/>
              <a:ext cx="474859" cy="457256"/>
            </a:xfrm>
            <a:custGeom>
              <a:avLst/>
              <a:gdLst>
                <a:gd name="connsiteX0" fmla="*/ 31 w 474859"/>
                <a:gd name="connsiteY0" fmla="*/ 440902 h 457256"/>
                <a:gd name="connsiteX1" fmla="*/ 309594 w 474859"/>
                <a:gd name="connsiteY1" fmla="*/ 447252 h 457256"/>
                <a:gd name="connsiteX2" fmla="*/ 341344 w 474859"/>
                <a:gd name="connsiteY2" fmla="*/ 313902 h 457256"/>
                <a:gd name="connsiteX3" fmla="*/ 338169 w 474859"/>
                <a:gd name="connsiteY3" fmla="*/ 21802 h 457256"/>
                <a:gd name="connsiteX4" fmla="*/ 338169 w 474859"/>
                <a:gd name="connsiteY4" fmla="*/ 205952 h 457256"/>
                <a:gd name="connsiteX5" fmla="*/ 377856 w 474859"/>
                <a:gd name="connsiteY5" fmla="*/ 290090 h 457256"/>
                <a:gd name="connsiteX6" fmla="*/ 474694 w 474859"/>
                <a:gd name="connsiteY6" fmla="*/ 323427 h 457256"/>
                <a:gd name="connsiteX7" fmla="*/ 352456 w 474859"/>
                <a:gd name="connsiteY7" fmla="*/ 374227 h 457256"/>
                <a:gd name="connsiteX8" fmla="*/ 320706 w 474859"/>
                <a:gd name="connsiteY8" fmla="*/ 298027 h 457256"/>
                <a:gd name="connsiteX9" fmla="*/ 271494 w 474859"/>
                <a:gd name="connsiteY9" fmla="*/ 7515 h 457256"/>
                <a:gd name="connsiteX10" fmla="*/ 255619 w 474859"/>
                <a:gd name="connsiteY10" fmla="*/ 91652 h 457256"/>
                <a:gd name="connsiteX11" fmla="*/ 201644 w 474859"/>
                <a:gd name="connsiteY11" fmla="*/ 158327 h 457256"/>
                <a:gd name="connsiteX12" fmla="*/ 257206 w 474859"/>
                <a:gd name="connsiteY12" fmla="*/ 239290 h 457256"/>
                <a:gd name="connsiteX13" fmla="*/ 304831 w 474859"/>
                <a:gd name="connsiteY13" fmla="*/ 356765 h 457256"/>
                <a:gd name="connsiteX14" fmla="*/ 290544 w 474859"/>
                <a:gd name="connsiteY14" fmla="*/ 386927 h 457256"/>
                <a:gd name="connsiteX15" fmla="*/ 31 w 474859"/>
                <a:gd name="connsiteY15" fmla="*/ 440902 h 457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4859" h="457256">
                  <a:moveTo>
                    <a:pt x="31" y="440902"/>
                  </a:moveTo>
                  <a:cubicBezTo>
                    <a:pt x="3206" y="450956"/>
                    <a:pt x="252708" y="468419"/>
                    <a:pt x="309594" y="447252"/>
                  </a:cubicBezTo>
                  <a:cubicBezTo>
                    <a:pt x="366480" y="426085"/>
                    <a:pt x="336582" y="384810"/>
                    <a:pt x="341344" y="313902"/>
                  </a:cubicBezTo>
                  <a:cubicBezTo>
                    <a:pt x="346106" y="242994"/>
                    <a:pt x="338698" y="39794"/>
                    <a:pt x="338169" y="21802"/>
                  </a:cubicBezTo>
                  <a:cubicBezTo>
                    <a:pt x="337640" y="3810"/>
                    <a:pt x="331555" y="161237"/>
                    <a:pt x="338169" y="205952"/>
                  </a:cubicBezTo>
                  <a:cubicBezTo>
                    <a:pt x="344783" y="250667"/>
                    <a:pt x="355102" y="270511"/>
                    <a:pt x="377856" y="290090"/>
                  </a:cubicBezTo>
                  <a:cubicBezTo>
                    <a:pt x="400610" y="309669"/>
                    <a:pt x="478927" y="309404"/>
                    <a:pt x="474694" y="323427"/>
                  </a:cubicBezTo>
                  <a:cubicBezTo>
                    <a:pt x="470461" y="337450"/>
                    <a:pt x="378121" y="378460"/>
                    <a:pt x="352456" y="374227"/>
                  </a:cubicBezTo>
                  <a:cubicBezTo>
                    <a:pt x="326791" y="369994"/>
                    <a:pt x="334200" y="359146"/>
                    <a:pt x="320706" y="298027"/>
                  </a:cubicBezTo>
                  <a:cubicBezTo>
                    <a:pt x="307212" y="236908"/>
                    <a:pt x="282342" y="41911"/>
                    <a:pt x="271494" y="7515"/>
                  </a:cubicBezTo>
                  <a:cubicBezTo>
                    <a:pt x="260646" y="-26881"/>
                    <a:pt x="267261" y="66517"/>
                    <a:pt x="255619" y="91652"/>
                  </a:cubicBezTo>
                  <a:cubicBezTo>
                    <a:pt x="243977" y="116787"/>
                    <a:pt x="201380" y="133721"/>
                    <a:pt x="201644" y="158327"/>
                  </a:cubicBezTo>
                  <a:cubicBezTo>
                    <a:pt x="201909" y="182933"/>
                    <a:pt x="240008" y="206217"/>
                    <a:pt x="257206" y="239290"/>
                  </a:cubicBezTo>
                  <a:cubicBezTo>
                    <a:pt x="274404" y="272363"/>
                    <a:pt x="299275" y="332159"/>
                    <a:pt x="304831" y="356765"/>
                  </a:cubicBezTo>
                  <a:cubicBezTo>
                    <a:pt x="310387" y="381371"/>
                    <a:pt x="348223" y="369994"/>
                    <a:pt x="290544" y="386927"/>
                  </a:cubicBezTo>
                  <a:cubicBezTo>
                    <a:pt x="232865" y="403860"/>
                    <a:pt x="-3144" y="430848"/>
                    <a:pt x="31" y="44090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60710AE0-1F65-4E4C-A0F3-40D28C25F9D8}"/>
                </a:ext>
              </a:extLst>
            </p:cNvPr>
            <p:cNvSpPr/>
            <p:nvPr/>
          </p:nvSpPr>
          <p:spPr>
            <a:xfrm>
              <a:off x="3212450" y="1780043"/>
              <a:ext cx="445211" cy="325012"/>
            </a:xfrm>
            <a:custGeom>
              <a:avLst/>
              <a:gdLst>
                <a:gd name="connsiteX0" fmla="*/ 650 w 445211"/>
                <a:gd name="connsiteY0" fmla="*/ 1132 h 325012"/>
                <a:gd name="connsiteX1" fmla="*/ 203850 w 445211"/>
                <a:gd name="connsiteY1" fmla="*/ 285295 h 325012"/>
                <a:gd name="connsiteX2" fmla="*/ 168925 w 445211"/>
                <a:gd name="connsiteY2" fmla="*/ 199570 h 325012"/>
                <a:gd name="connsiteX3" fmla="*/ 199088 w 445211"/>
                <a:gd name="connsiteY3" fmla="*/ 274182 h 325012"/>
                <a:gd name="connsiteX4" fmla="*/ 343550 w 445211"/>
                <a:gd name="connsiteY4" fmla="*/ 256720 h 325012"/>
                <a:gd name="connsiteX5" fmla="*/ 308625 w 445211"/>
                <a:gd name="connsiteY5" fmla="*/ 324982 h 325012"/>
                <a:gd name="connsiteX6" fmla="*/ 341963 w 445211"/>
                <a:gd name="connsiteY6" fmla="*/ 247195 h 325012"/>
                <a:gd name="connsiteX7" fmla="*/ 310213 w 445211"/>
                <a:gd name="connsiteY7" fmla="*/ 234495 h 325012"/>
                <a:gd name="connsiteX8" fmla="*/ 445150 w 445211"/>
                <a:gd name="connsiteY8" fmla="*/ 163057 h 325012"/>
                <a:gd name="connsiteX9" fmla="*/ 291163 w 445211"/>
                <a:gd name="connsiteY9" fmla="*/ 229732 h 325012"/>
                <a:gd name="connsiteX10" fmla="*/ 303863 w 445211"/>
                <a:gd name="connsiteY10" fmla="*/ 191632 h 325012"/>
                <a:gd name="connsiteX11" fmla="*/ 173688 w 445211"/>
                <a:gd name="connsiteY11" fmla="*/ 204332 h 325012"/>
                <a:gd name="connsiteX12" fmla="*/ 140350 w 445211"/>
                <a:gd name="connsiteY12" fmla="*/ 186870 h 325012"/>
                <a:gd name="connsiteX13" fmla="*/ 650 w 445211"/>
                <a:gd name="connsiteY13" fmla="*/ 1132 h 32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5211" h="325012">
                  <a:moveTo>
                    <a:pt x="650" y="1132"/>
                  </a:moveTo>
                  <a:cubicBezTo>
                    <a:pt x="11233" y="17536"/>
                    <a:pt x="175804" y="252222"/>
                    <a:pt x="203850" y="285295"/>
                  </a:cubicBezTo>
                  <a:cubicBezTo>
                    <a:pt x="231896" y="318368"/>
                    <a:pt x="169719" y="201422"/>
                    <a:pt x="168925" y="199570"/>
                  </a:cubicBezTo>
                  <a:cubicBezTo>
                    <a:pt x="168131" y="197718"/>
                    <a:pt x="169984" y="264657"/>
                    <a:pt x="199088" y="274182"/>
                  </a:cubicBezTo>
                  <a:cubicBezTo>
                    <a:pt x="228192" y="283707"/>
                    <a:pt x="325294" y="248253"/>
                    <a:pt x="343550" y="256720"/>
                  </a:cubicBezTo>
                  <a:cubicBezTo>
                    <a:pt x="361806" y="265187"/>
                    <a:pt x="308889" y="326569"/>
                    <a:pt x="308625" y="324982"/>
                  </a:cubicBezTo>
                  <a:cubicBezTo>
                    <a:pt x="308361" y="323395"/>
                    <a:pt x="341698" y="262276"/>
                    <a:pt x="341963" y="247195"/>
                  </a:cubicBezTo>
                  <a:cubicBezTo>
                    <a:pt x="342228" y="232114"/>
                    <a:pt x="293015" y="248518"/>
                    <a:pt x="310213" y="234495"/>
                  </a:cubicBezTo>
                  <a:cubicBezTo>
                    <a:pt x="327411" y="220472"/>
                    <a:pt x="448325" y="163851"/>
                    <a:pt x="445150" y="163057"/>
                  </a:cubicBezTo>
                  <a:cubicBezTo>
                    <a:pt x="441975" y="162263"/>
                    <a:pt x="314711" y="224970"/>
                    <a:pt x="291163" y="229732"/>
                  </a:cubicBezTo>
                  <a:cubicBezTo>
                    <a:pt x="267615" y="234494"/>
                    <a:pt x="323442" y="195865"/>
                    <a:pt x="303863" y="191632"/>
                  </a:cubicBezTo>
                  <a:cubicBezTo>
                    <a:pt x="284284" y="187399"/>
                    <a:pt x="200940" y="205126"/>
                    <a:pt x="173688" y="204332"/>
                  </a:cubicBezTo>
                  <a:cubicBezTo>
                    <a:pt x="146436" y="203538"/>
                    <a:pt x="168925" y="222324"/>
                    <a:pt x="140350" y="186870"/>
                  </a:cubicBezTo>
                  <a:cubicBezTo>
                    <a:pt x="111775" y="151416"/>
                    <a:pt x="-9933" y="-15272"/>
                    <a:pt x="650" y="113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3D821C06-7654-4379-94C5-143A1FED316F}"/>
                </a:ext>
              </a:extLst>
            </p:cNvPr>
            <p:cNvSpPr/>
            <p:nvPr/>
          </p:nvSpPr>
          <p:spPr>
            <a:xfrm>
              <a:off x="3166631" y="1752598"/>
              <a:ext cx="97869" cy="319705"/>
            </a:xfrm>
            <a:custGeom>
              <a:avLst/>
              <a:gdLst>
                <a:gd name="connsiteX0" fmla="*/ 22657 w 97869"/>
                <a:gd name="connsiteY0" fmla="*/ 2 h 319705"/>
                <a:gd name="connsiteX1" fmla="*/ 9957 w 97869"/>
                <a:gd name="connsiteY1" fmla="*/ 101602 h 319705"/>
                <a:gd name="connsiteX2" fmla="*/ 33769 w 97869"/>
                <a:gd name="connsiteY2" fmla="*/ 174627 h 319705"/>
                <a:gd name="connsiteX3" fmla="*/ 94094 w 97869"/>
                <a:gd name="connsiteY3" fmla="*/ 314327 h 319705"/>
                <a:gd name="connsiteX4" fmla="*/ 82982 w 97869"/>
                <a:gd name="connsiteY4" fmla="*/ 277815 h 319705"/>
                <a:gd name="connsiteX5" fmla="*/ 13132 w 97869"/>
                <a:gd name="connsiteY5" fmla="*/ 155577 h 319705"/>
                <a:gd name="connsiteX6" fmla="*/ 17894 w 97869"/>
                <a:gd name="connsiteY6" fmla="*/ 165102 h 319705"/>
                <a:gd name="connsiteX7" fmla="*/ 46469 w 97869"/>
                <a:gd name="connsiteY7" fmla="*/ 249240 h 319705"/>
                <a:gd name="connsiteX8" fmla="*/ 33769 w 97869"/>
                <a:gd name="connsiteY8" fmla="*/ 144465 h 319705"/>
                <a:gd name="connsiteX9" fmla="*/ 432 w 97869"/>
                <a:gd name="connsiteY9" fmla="*/ 104777 h 319705"/>
                <a:gd name="connsiteX10" fmla="*/ 22657 w 97869"/>
                <a:gd name="connsiteY10" fmla="*/ 2 h 319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7869" h="319705">
                  <a:moveTo>
                    <a:pt x="22657" y="2"/>
                  </a:moveTo>
                  <a:cubicBezTo>
                    <a:pt x="24244" y="-527"/>
                    <a:pt x="8105" y="72498"/>
                    <a:pt x="9957" y="101602"/>
                  </a:cubicBezTo>
                  <a:cubicBezTo>
                    <a:pt x="11809" y="130706"/>
                    <a:pt x="19746" y="139173"/>
                    <a:pt x="33769" y="174627"/>
                  </a:cubicBezTo>
                  <a:cubicBezTo>
                    <a:pt x="47792" y="210081"/>
                    <a:pt x="85892" y="297129"/>
                    <a:pt x="94094" y="314327"/>
                  </a:cubicBezTo>
                  <a:cubicBezTo>
                    <a:pt x="102296" y="331525"/>
                    <a:pt x="96476" y="304273"/>
                    <a:pt x="82982" y="277815"/>
                  </a:cubicBezTo>
                  <a:cubicBezTo>
                    <a:pt x="69488" y="251357"/>
                    <a:pt x="23980" y="174362"/>
                    <a:pt x="13132" y="155577"/>
                  </a:cubicBezTo>
                  <a:cubicBezTo>
                    <a:pt x="2284" y="136792"/>
                    <a:pt x="12338" y="149492"/>
                    <a:pt x="17894" y="165102"/>
                  </a:cubicBezTo>
                  <a:cubicBezTo>
                    <a:pt x="23450" y="180712"/>
                    <a:pt x="43823" y="252680"/>
                    <a:pt x="46469" y="249240"/>
                  </a:cubicBezTo>
                  <a:cubicBezTo>
                    <a:pt x="49115" y="245800"/>
                    <a:pt x="41442" y="168542"/>
                    <a:pt x="33769" y="144465"/>
                  </a:cubicBezTo>
                  <a:cubicBezTo>
                    <a:pt x="26096" y="120388"/>
                    <a:pt x="4401" y="125944"/>
                    <a:pt x="432" y="104777"/>
                  </a:cubicBezTo>
                  <a:cubicBezTo>
                    <a:pt x="-3537" y="83610"/>
                    <a:pt x="21070" y="531"/>
                    <a:pt x="22657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42A32C4F-6B60-4D6C-B9CA-6025D1BCC4EA}"/>
                </a:ext>
              </a:extLst>
            </p:cNvPr>
            <p:cNvSpPr/>
            <p:nvPr/>
          </p:nvSpPr>
          <p:spPr>
            <a:xfrm>
              <a:off x="3190849" y="1695021"/>
              <a:ext cx="241554" cy="60886"/>
            </a:xfrm>
            <a:custGeom>
              <a:avLst/>
              <a:gdLst>
                <a:gd name="connsiteX0" fmla="*/ 241326 w 241554"/>
                <a:gd name="connsiteY0" fmla="*/ 429 h 60886"/>
                <a:gd name="connsiteX1" fmla="*/ 63526 w 241554"/>
                <a:gd name="connsiteY1" fmla="*/ 22654 h 60886"/>
                <a:gd name="connsiteX2" fmla="*/ 26 w 241554"/>
                <a:gd name="connsiteY2" fmla="*/ 60754 h 60886"/>
                <a:gd name="connsiteX3" fmla="*/ 55589 w 241554"/>
                <a:gd name="connsiteY3" fmla="*/ 8367 h 60886"/>
                <a:gd name="connsiteX4" fmla="*/ 50826 w 241554"/>
                <a:gd name="connsiteY4" fmla="*/ 21067 h 60886"/>
                <a:gd name="connsiteX5" fmla="*/ 100039 w 241554"/>
                <a:gd name="connsiteY5" fmla="*/ 8367 h 60886"/>
                <a:gd name="connsiteX6" fmla="*/ 241326 w 241554"/>
                <a:gd name="connsiteY6" fmla="*/ 429 h 60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554" h="60886">
                  <a:moveTo>
                    <a:pt x="241326" y="429"/>
                  </a:moveTo>
                  <a:cubicBezTo>
                    <a:pt x="235241" y="2810"/>
                    <a:pt x="103743" y="12600"/>
                    <a:pt x="63526" y="22654"/>
                  </a:cubicBezTo>
                  <a:cubicBezTo>
                    <a:pt x="23309" y="32708"/>
                    <a:pt x="1349" y="63135"/>
                    <a:pt x="26" y="60754"/>
                  </a:cubicBezTo>
                  <a:cubicBezTo>
                    <a:pt x="-1297" y="58373"/>
                    <a:pt x="47122" y="14982"/>
                    <a:pt x="55589" y="8367"/>
                  </a:cubicBezTo>
                  <a:cubicBezTo>
                    <a:pt x="64056" y="1752"/>
                    <a:pt x="43418" y="21067"/>
                    <a:pt x="50826" y="21067"/>
                  </a:cubicBezTo>
                  <a:cubicBezTo>
                    <a:pt x="58234" y="21067"/>
                    <a:pt x="69877" y="10484"/>
                    <a:pt x="100039" y="8367"/>
                  </a:cubicBezTo>
                  <a:cubicBezTo>
                    <a:pt x="130201" y="6250"/>
                    <a:pt x="247411" y="-1952"/>
                    <a:pt x="241326" y="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2A87B5C8-359F-4093-B7CE-3E4BA8916655}"/>
                </a:ext>
              </a:extLst>
            </p:cNvPr>
            <p:cNvSpPr/>
            <p:nvPr/>
          </p:nvSpPr>
          <p:spPr>
            <a:xfrm>
              <a:off x="3513398" y="1847577"/>
              <a:ext cx="214124" cy="291750"/>
            </a:xfrm>
            <a:custGeom>
              <a:avLst/>
              <a:gdLst>
                <a:gd name="connsiteX0" fmla="*/ 188652 w 214124"/>
                <a:gd name="connsiteY0" fmla="*/ 273 h 291750"/>
                <a:gd name="connsiteX1" fmla="*/ 212465 w 214124"/>
                <a:gd name="connsiteY1" fmla="*/ 90761 h 291750"/>
                <a:gd name="connsiteX2" fmla="*/ 175952 w 214124"/>
                <a:gd name="connsiteY2" fmla="*/ 141561 h 291750"/>
                <a:gd name="connsiteX3" fmla="*/ 42602 w 214124"/>
                <a:gd name="connsiteY3" fmla="*/ 274911 h 291750"/>
                <a:gd name="connsiteX4" fmla="*/ 1327 w 214124"/>
                <a:gd name="connsiteY4" fmla="*/ 287611 h 291750"/>
                <a:gd name="connsiteX5" fmla="*/ 82290 w 214124"/>
                <a:gd name="connsiteY5" fmla="*/ 254273 h 291750"/>
                <a:gd name="connsiteX6" fmla="*/ 163252 w 214124"/>
                <a:gd name="connsiteY6" fmla="*/ 162198 h 291750"/>
                <a:gd name="connsiteX7" fmla="*/ 182302 w 214124"/>
                <a:gd name="connsiteY7" fmla="*/ 160611 h 291750"/>
                <a:gd name="connsiteX8" fmla="*/ 214052 w 214124"/>
                <a:gd name="connsiteY8" fmla="*/ 65361 h 291750"/>
                <a:gd name="connsiteX9" fmla="*/ 188652 w 214124"/>
                <a:gd name="connsiteY9" fmla="*/ 273 h 29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4124" h="291750">
                  <a:moveTo>
                    <a:pt x="188652" y="273"/>
                  </a:moveTo>
                  <a:cubicBezTo>
                    <a:pt x="188388" y="4506"/>
                    <a:pt x="214582" y="67213"/>
                    <a:pt x="212465" y="90761"/>
                  </a:cubicBezTo>
                  <a:cubicBezTo>
                    <a:pt x="210348" y="114309"/>
                    <a:pt x="204263" y="110869"/>
                    <a:pt x="175952" y="141561"/>
                  </a:cubicBezTo>
                  <a:cubicBezTo>
                    <a:pt x="147641" y="172253"/>
                    <a:pt x="71706" y="250569"/>
                    <a:pt x="42602" y="274911"/>
                  </a:cubicBezTo>
                  <a:cubicBezTo>
                    <a:pt x="13498" y="299253"/>
                    <a:pt x="-5288" y="291051"/>
                    <a:pt x="1327" y="287611"/>
                  </a:cubicBezTo>
                  <a:cubicBezTo>
                    <a:pt x="7942" y="284171"/>
                    <a:pt x="55303" y="275175"/>
                    <a:pt x="82290" y="254273"/>
                  </a:cubicBezTo>
                  <a:cubicBezTo>
                    <a:pt x="109277" y="233371"/>
                    <a:pt x="146583" y="177808"/>
                    <a:pt x="163252" y="162198"/>
                  </a:cubicBezTo>
                  <a:cubicBezTo>
                    <a:pt x="179921" y="146588"/>
                    <a:pt x="173835" y="176750"/>
                    <a:pt x="182302" y="160611"/>
                  </a:cubicBezTo>
                  <a:cubicBezTo>
                    <a:pt x="190769" y="144472"/>
                    <a:pt x="215640" y="88644"/>
                    <a:pt x="214052" y="65361"/>
                  </a:cubicBezTo>
                  <a:cubicBezTo>
                    <a:pt x="212465" y="42078"/>
                    <a:pt x="188916" y="-3960"/>
                    <a:pt x="188652" y="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718CEC54-D1BE-4959-9ACA-9BE4F3C40DF7}"/>
                </a:ext>
              </a:extLst>
            </p:cNvPr>
            <p:cNvSpPr/>
            <p:nvPr/>
          </p:nvSpPr>
          <p:spPr>
            <a:xfrm>
              <a:off x="3999832" y="1768472"/>
              <a:ext cx="135620" cy="282676"/>
            </a:xfrm>
            <a:custGeom>
              <a:avLst/>
              <a:gdLst>
                <a:gd name="connsiteX0" fmla="*/ 83218 w 135620"/>
                <a:gd name="connsiteY0" fmla="*/ 3 h 282676"/>
                <a:gd name="connsiteX1" fmla="*/ 11781 w 135620"/>
                <a:gd name="connsiteY1" fmla="*/ 84141 h 282676"/>
                <a:gd name="connsiteX2" fmla="*/ 13368 w 135620"/>
                <a:gd name="connsiteY2" fmla="*/ 230191 h 282676"/>
                <a:gd name="connsiteX3" fmla="*/ 16543 w 135620"/>
                <a:gd name="connsiteY3" fmla="*/ 196853 h 282676"/>
                <a:gd name="connsiteX4" fmla="*/ 135606 w 135620"/>
                <a:gd name="connsiteY4" fmla="*/ 282578 h 282676"/>
                <a:gd name="connsiteX5" fmla="*/ 24481 w 135620"/>
                <a:gd name="connsiteY5" fmla="*/ 212728 h 282676"/>
                <a:gd name="connsiteX6" fmla="*/ 668 w 135620"/>
                <a:gd name="connsiteY6" fmla="*/ 157166 h 282676"/>
                <a:gd name="connsiteX7" fmla="*/ 13368 w 135620"/>
                <a:gd name="connsiteY7" fmla="*/ 80966 h 282676"/>
                <a:gd name="connsiteX8" fmla="*/ 83218 w 135620"/>
                <a:gd name="connsiteY8" fmla="*/ 3 h 28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620" h="282676">
                  <a:moveTo>
                    <a:pt x="83218" y="3"/>
                  </a:moveTo>
                  <a:cubicBezTo>
                    <a:pt x="82953" y="532"/>
                    <a:pt x="23423" y="45776"/>
                    <a:pt x="11781" y="84141"/>
                  </a:cubicBezTo>
                  <a:cubicBezTo>
                    <a:pt x="139" y="122506"/>
                    <a:pt x="12574" y="211406"/>
                    <a:pt x="13368" y="230191"/>
                  </a:cubicBezTo>
                  <a:cubicBezTo>
                    <a:pt x="14162" y="248976"/>
                    <a:pt x="-3830" y="188122"/>
                    <a:pt x="16543" y="196853"/>
                  </a:cubicBezTo>
                  <a:cubicBezTo>
                    <a:pt x="36916" y="205584"/>
                    <a:pt x="134283" y="279932"/>
                    <a:pt x="135606" y="282578"/>
                  </a:cubicBezTo>
                  <a:cubicBezTo>
                    <a:pt x="136929" y="285224"/>
                    <a:pt x="46971" y="233630"/>
                    <a:pt x="24481" y="212728"/>
                  </a:cubicBezTo>
                  <a:cubicBezTo>
                    <a:pt x="1991" y="191826"/>
                    <a:pt x="2520" y="179126"/>
                    <a:pt x="668" y="157166"/>
                  </a:cubicBezTo>
                  <a:cubicBezTo>
                    <a:pt x="-1184" y="135206"/>
                    <a:pt x="139" y="105572"/>
                    <a:pt x="13368" y="80966"/>
                  </a:cubicBezTo>
                  <a:cubicBezTo>
                    <a:pt x="26597" y="56360"/>
                    <a:pt x="83483" y="-526"/>
                    <a:pt x="83218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63C84EA9-258D-4C22-AE3A-4A46093523C5}"/>
                </a:ext>
              </a:extLst>
            </p:cNvPr>
            <p:cNvSpPr/>
            <p:nvPr/>
          </p:nvSpPr>
          <p:spPr>
            <a:xfrm>
              <a:off x="3230205" y="1855787"/>
              <a:ext cx="197781" cy="269256"/>
            </a:xfrm>
            <a:custGeom>
              <a:avLst/>
              <a:gdLst>
                <a:gd name="connsiteX0" fmla="*/ 358 w 197781"/>
                <a:gd name="connsiteY0" fmla="*/ 1 h 269256"/>
                <a:gd name="connsiteX1" fmla="*/ 68620 w 197781"/>
                <a:gd name="connsiteY1" fmla="*/ 166688 h 269256"/>
                <a:gd name="connsiteX2" fmla="*/ 190858 w 197781"/>
                <a:gd name="connsiteY2" fmla="*/ 261938 h 269256"/>
                <a:gd name="connsiteX3" fmla="*/ 170220 w 197781"/>
                <a:gd name="connsiteY3" fmla="*/ 254001 h 269256"/>
                <a:gd name="connsiteX4" fmla="*/ 67033 w 197781"/>
                <a:gd name="connsiteY4" fmla="*/ 184151 h 269256"/>
                <a:gd name="connsiteX5" fmla="*/ 49570 w 197781"/>
                <a:gd name="connsiteY5" fmla="*/ 171451 h 269256"/>
                <a:gd name="connsiteX6" fmla="*/ 54333 w 197781"/>
                <a:gd name="connsiteY6" fmla="*/ 207963 h 269256"/>
                <a:gd name="connsiteX7" fmla="*/ 52745 w 197781"/>
                <a:gd name="connsiteY7" fmla="*/ 168276 h 269256"/>
                <a:gd name="connsiteX8" fmla="*/ 79733 w 197781"/>
                <a:gd name="connsiteY8" fmla="*/ 198438 h 269256"/>
                <a:gd name="connsiteX9" fmla="*/ 43220 w 197781"/>
                <a:gd name="connsiteY9" fmla="*/ 163513 h 269256"/>
                <a:gd name="connsiteX10" fmla="*/ 358 w 197781"/>
                <a:gd name="connsiteY10" fmla="*/ 1 h 269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781" h="269256">
                  <a:moveTo>
                    <a:pt x="358" y="1"/>
                  </a:moveTo>
                  <a:cubicBezTo>
                    <a:pt x="4591" y="530"/>
                    <a:pt x="36870" y="123032"/>
                    <a:pt x="68620" y="166688"/>
                  </a:cubicBezTo>
                  <a:cubicBezTo>
                    <a:pt x="100370" y="210344"/>
                    <a:pt x="173925" y="247386"/>
                    <a:pt x="190858" y="261938"/>
                  </a:cubicBezTo>
                  <a:cubicBezTo>
                    <a:pt x="207791" y="276490"/>
                    <a:pt x="190857" y="266965"/>
                    <a:pt x="170220" y="254001"/>
                  </a:cubicBezTo>
                  <a:cubicBezTo>
                    <a:pt x="149583" y="241037"/>
                    <a:pt x="87141" y="197909"/>
                    <a:pt x="67033" y="184151"/>
                  </a:cubicBezTo>
                  <a:cubicBezTo>
                    <a:pt x="46925" y="170393"/>
                    <a:pt x="51687" y="167482"/>
                    <a:pt x="49570" y="171451"/>
                  </a:cubicBezTo>
                  <a:cubicBezTo>
                    <a:pt x="47453" y="175420"/>
                    <a:pt x="53804" y="208492"/>
                    <a:pt x="54333" y="207963"/>
                  </a:cubicBezTo>
                  <a:cubicBezTo>
                    <a:pt x="54862" y="207434"/>
                    <a:pt x="48512" y="169863"/>
                    <a:pt x="52745" y="168276"/>
                  </a:cubicBezTo>
                  <a:cubicBezTo>
                    <a:pt x="56978" y="166689"/>
                    <a:pt x="81320" y="199232"/>
                    <a:pt x="79733" y="198438"/>
                  </a:cubicBezTo>
                  <a:cubicBezTo>
                    <a:pt x="78146" y="197644"/>
                    <a:pt x="55920" y="193940"/>
                    <a:pt x="43220" y="163513"/>
                  </a:cubicBezTo>
                  <a:cubicBezTo>
                    <a:pt x="30520" y="133086"/>
                    <a:pt x="-3875" y="-528"/>
                    <a:pt x="35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2C640516-8977-4847-93F4-687C0A144852}"/>
                </a:ext>
              </a:extLst>
            </p:cNvPr>
            <p:cNvSpPr/>
            <p:nvPr/>
          </p:nvSpPr>
          <p:spPr>
            <a:xfrm>
              <a:off x="4154479" y="1963379"/>
              <a:ext cx="369393" cy="207474"/>
            </a:xfrm>
            <a:custGeom>
              <a:avLst/>
              <a:gdLst>
                <a:gd name="connsiteX0" fmla="*/ 9 w 369393"/>
                <a:gd name="connsiteY0" fmla="*/ 165459 h 207474"/>
                <a:gd name="connsiteX1" fmla="*/ 177809 w 369393"/>
                <a:gd name="connsiteY1" fmla="*/ 194034 h 207474"/>
                <a:gd name="connsiteX2" fmla="*/ 222259 w 369393"/>
                <a:gd name="connsiteY2" fmla="*/ 143234 h 207474"/>
                <a:gd name="connsiteX3" fmla="*/ 330209 w 369393"/>
                <a:gd name="connsiteY3" fmla="*/ 5121 h 207474"/>
                <a:gd name="connsiteX4" fmla="*/ 319096 w 369393"/>
                <a:gd name="connsiteY4" fmla="*/ 27346 h 207474"/>
                <a:gd name="connsiteX5" fmla="*/ 298459 w 369393"/>
                <a:gd name="connsiteY5" fmla="*/ 70209 h 207474"/>
                <a:gd name="connsiteX6" fmla="*/ 368309 w 369393"/>
                <a:gd name="connsiteY6" fmla="*/ 17821 h 207474"/>
                <a:gd name="connsiteX7" fmla="*/ 339734 w 369393"/>
                <a:gd name="connsiteY7" fmla="*/ 89259 h 207474"/>
                <a:gd name="connsiteX8" fmla="*/ 322271 w 369393"/>
                <a:gd name="connsiteY8" fmla="*/ 128946 h 207474"/>
                <a:gd name="connsiteX9" fmla="*/ 282584 w 369393"/>
                <a:gd name="connsiteY9" fmla="*/ 181334 h 207474"/>
                <a:gd name="connsiteX10" fmla="*/ 198446 w 369393"/>
                <a:gd name="connsiteY10" fmla="*/ 206734 h 207474"/>
                <a:gd name="connsiteX11" fmla="*/ 288934 w 369393"/>
                <a:gd name="connsiteY11" fmla="*/ 154346 h 207474"/>
                <a:gd name="connsiteX12" fmla="*/ 363546 w 369393"/>
                <a:gd name="connsiteY12" fmla="*/ 9884 h 207474"/>
                <a:gd name="connsiteX13" fmla="*/ 277821 w 369393"/>
                <a:gd name="connsiteY13" fmla="*/ 87671 h 207474"/>
                <a:gd name="connsiteX14" fmla="*/ 185746 w 369393"/>
                <a:gd name="connsiteY14" fmla="*/ 173396 h 207474"/>
                <a:gd name="connsiteX15" fmla="*/ 9 w 369393"/>
                <a:gd name="connsiteY15" fmla="*/ 165459 h 207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9393" h="207474">
                  <a:moveTo>
                    <a:pt x="9" y="165459"/>
                  </a:moveTo>
                  <a:cubicBezTo>
                    <a:pt x="-1314" y="168899"/>
                    <a:pt x="140767" y="197738"/>
                    <a:pt x="177809" y="194034"/>
                  </a:cubicBezTo>
                  <a:cubicBezTo>
                    <a:pt x="214851" y="190330"/>
                    <a:pt x="196859" y="174720"/>
                    <a:pt x="222259" y="143234"/>
                  </a:cubicBezTo>
                  <a:cubicBezTo>
                    <a:pt x="247659" y="111748"/>
                    <a:pt x="314070" y="24436"/>
                    <a:pt x="330209" y="5121"/>
                  </a:cubicBezTo>
                  <a:cubicBezTo>
                    <a:pt x="346348" y="-14194"/>
                    <a:pt x="319096" y="27346"/>
                    <a:pt x="319096" y="27346"/>
                  </a:cubicBezTo>
                  <a:cubicBezTo>
                    <a:pt x="313804" y="38194"/>
                    <a:pt x="290257" y="71797"/>
                    <a:pt x="298459" y="70209"/>
                  </a:cubicBezTo>
                  <a:cubicBezTo>
                    <a:pt x="306661" y="68621"/>
                    <a:pt x="361430" y="14646"/>
                    <a:pt x="368309" y="17821"/>
                  </a:cubicBezTo>
                  <a:cubicBezTo>
                    <a:pt x="375188" y="20996"/>
                    <a:pt x="347407" y="70738"/>
                    <a:pt x="339734" y="89259"/>
                  </a:cubicBezTo>
                  <a:cubicBezTo>
                    <a:pt x="332061" y="107780"/>
                    <a:pt x="331796" y="113600"/>
                    <a:pt x="322271" y="128946"/>
                  </a:cubicBezTo>
                  <a:cubicBezTo>
                    <a:pt x="312746" y="144292"/>
                    <a:pt x="303221" y="168369"/>
                    <a:pt x="282584" y="181334"/>
                  </a:cubicBezTo>
                  <a:cubicBezTo>
                    <a:pt x="261947" y="194299"/>
                    <a:pt x="197388" y="211232"/>
                    <a:pt x="198446" y="206734"/>
                  </a:cubicBezTo>
                  <a:cubicBezTo>
                    <a:pt x="199504" y="202236"/>
                    <a:pt x="261417" y="187154"/>
                    <a:pt x="288934" y="154346"/>
                  </a:cubicBezTo>
                  <a:cubicBezTo>
                    <a:pt x="316451" y="121538"/>
                    <a:pt x="365398" y="20996"/>
                    <a:pt x="363546" y="9884"/>
                  </a:cubicBezTo>
                  <a:cubicBezTo>
                    <a:pt x="361694" y="-1228"/>
                    <a:pt x="307454" y="60419"/>
                    <a:pt x="277821" y="87671"/>
                  </a:cubicBezTo>
                  <a:cubicBezTo>
                    <a:pt x="248188" y="114923"/>
                    <a:pt x="236810" y="160696"/>
                    <a:pt x="185746" y="173396"/>
                  </a:cubicBezTo>
                  <a:cubicBezTo>
                    <a:pt x="134682" y="186096"/>
                    <a:pt x="1332" y="162019"/>
                    <a:pt x="9" y="1654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E43B13CE-BF5D-4011-A851-EBBC1C34CD06}"/>
                </a:ext>
              </a:extLst>
            </p:cNvPr>
            <p:cNvSpPr/>
            <p:nvPr/>
          </p:nvSpPr>
          <p:spPr>
            <a:xfrm>
              <a:off x="4409896" y="1718023"/>
              <a:ext cx="139985" cy="316705"/>
            </a:xfrm>
            <a:custGeom>
              <a:avLst/>
              <a:gdLst>
                <a:gd name="connsiteX0" fmla="*/ 179 w 139985"/>
                <a:gd name="connsiteY0" fmla="*/ 1240 h 316705"/>
                <a:gd name="connsiteX1" fmla="*/ 98604 w 139985"/>
                <a:gd name="connsiteY1" fmla="*/ 29815 h 316705"/>
                <a:gd name="connsiteX2" fmla="*/ 130354 w 139985"/>
                <a:gd name="connsiteY2" fmla="*/ 139352 h 316705"/>
                <a:gd name="connsiteX3" fmla="*/ 114479 w 139985"/>
                <a:gd name="connsiteY3" fmla="*/ 315565 h 316705"/>
                <a:gd name="connsiteX4" fmla="*/ 125592 w 139985"/>
                <a:gd name="connsiteY4" fmla="*/ 209202 h 316705"/>
                <a:gd name="connsiteX5" fmla="*/ 139879 w 139985"/>
                <a:gd name="connsiteY5" fmla="*/ 90140 h 316705"/>
                <a:gd name="connsiteX6" fmla="*/ 131942 w 139985"/>
                <a:gd name="connsiteY6" fmla="*/ 177452 h 316705"/>
                <a:gd name="connsiteX7" fmla="*/ 128767 w 139985"/>
                <a:gd name="connsiteY7" fmla="*/ 231427 h 316705"/>
                <a:gd name="connsiteX8" fmla="*/ 125592 w 139985"/>
                <a:gd name="connsiteY8" fmla="*/ 29815 h 316705"/>
                <a:gd name="connsiteX9" fmla="*/ 179 w 139985"/>
                <a:gd name="connsiteY9" fmla="*/ 1240 h 316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9985" h="316705">
                  <a:moveTo>
                    <a:pt x="179" y="1240"/>
                  </a:moveTo>
                  <a:cubicBezTo>
                    <a:pt x="-4319" y="1240"/>
                    <a:pt x="76908" y="6797"/>
                    <a:pt x="98604" y="29815"/>
                  </a:cubicBezTo>
                  <a:cubicBezTo>
                    <a:pt x="120300" y="52833"/>
                    <a:pt x="127708" y="91727"/>
                    <a:pt x="130354" y="139352"/>
                  </a:cubicBezTo>
                  <a:cubicBezTo>
                    <a:pt x="133000" y="186977"/>
                    <a:pt x="115273" y="303923"/>
                    <a:pt x="114479" y="315565"/>
                  </a:cubicBezTo>
                  <a:cubicBezTo>
                    <a:pt x="113685" y="327207"/>
                    <a:pt x="121359" y="246773"/>
                    <a:pt x="125592" y="209202"/>
                  </a:cubicBezTo>
                  <a:cubicBezTo>
                    <a:pt x="129825" y="171631"/>
                    <a:pt x="138821" y="95431"/>
                    <a:pt x="139879" y="90140"/>
                  </a:cubicBezTo>
                  <a:cubicBezTo>
                    <a:pt x="140937" y="84849"/>
                    <a:pt x="133794" y="153904"/>
                    <a:pt x="131942" y="177452"/>
                  </a:cubicBezTo>
                  <a:cubicBezTo>
                    <a:pt x="130090" y="201000"/>
                    <a:pt x="129825" y="256033"/>
                    <a:pt x="128767" y="231427"/>
                  </a:cubicBezTo>
                  <a:cubicBezTo>
                    <a:pt x="127709" y="206821"/>
                    <a:pt x="147288" y="68709"/>
                    <a:pt x="125592" y="29815"/>
                  </a:cubicBezTo>
                  <a:cubicBezTo>
                    <a:pt x="103896" y="-9079"/>
                    <a:pt x="4677" y="1240"/>
                    <a:pt x="179" y="12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360484FB-E6DF-474D-91B4-C03AFB9D0B54}"/>
                </a:ext>
              </a:extLst>
            </p:cNvPr>
            <p:cNvSpPr/>
            <p:nvPr/>
          </p:nvSpPr>
          <p:spPr>
            <a:xfrm>
              <a:off x="3273425" y="1820680"/>
              <a:ext cx="325959" cy="95036"/>
            </a:xfrm>
            <a:custGeom>
              <a:avLst/>
              <a:gdLst>
                <a:gd name="connsiteX0" fmla="*/ 0 w 325959"/>
                <a:gd name="connsiteY0" fmla="*/ 183 h 95036"/>
                <a:gd name="connsiteX1" fmla="*/ 158750 w 325959"/>
                <a:gd name="connsiteY1" fmla="*/ 70033 h 95036"/>
                <a:gd name="connsiteX2" fmla="*/ 290513 w 325959"/>
                <a:gd name="connsiteY2" fmla="*/ 93845 h 95036"/>
                <a:gd name="connsiteX3" fmla="*/ 161925 w 325959"/>
                <a:gd name="connsiteY3" fmla="*/ 77970 h 95036"/>
                <a:gd name="connsiteX4" fmla="*/ 209550 w 325959"/>
                <a:gd name="connsiteY4" fmla="*/ 93845 h 95036"/>
                <a:gd name="connsiteX5" fmla="*/ 325438 w 325959"/>
                <a:gd name="connsiteY5" fmla="*/ 89083 h 95036"/>
                <a:gd name="connsiteX6" fmla="*/ 158750 w 325959"/>
                <a:gd name="connsiteY6" fmla="*/ 50983 h 95036"/>
                <a:gd name="connsiteX7" fmla="*/ 0 w 325959"/>
                <a:gd name="connsiteY7" fmla="*/ 183 h 95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959" h="95036">
                  <a:moveTo>
                    <a:pt x="0" y="183"/>
                  </a:moveTo>
                  <a:cubicBezTo>
                    <a:pt x="0" y="3358"/>
                    <a:pt x="110331" y="54423"/>
                    <a:pt x="158750" y="70033"/>
                  </a:cubicBezTo>
                  <a:cubicBezTo>
                    <a:pt x="207169" y="85643"/>
                    <a:pt x="289984" y="92522"/>
                    <a:pt x="290513" y="93845"/>
                  </a:cubicBezTo>
                  <a:cubicBezTo>
                    <a:pt x="291042" y="95168"/>
                    <a:pt x="175419" y="77970"/>
                    <a:pt x="161925" y="77970"/>
                  </a:cubicBezTo>
                  <a:cubicBezTo>
                    <a:pt x="148431" y="77970"/>
                    <a:pt x="182298" y="91993"/>
                    <a:pt x="209550" y="93845"/>
                  </a:cubicBezTo>
                  <a:cubicBezTo>
                    <a:pt x="236802" y="95697"/>
                    <a:pt x="333905" y="96227"/>
                    <a:pt x="325438" y="89083"/>
                  </a:cubicBezTo>
                  <a:cubicBezTo>
                    <a:pt x="316971" y="81939"/>
                    <a:pt x="212725" y="66064"/>
                    <a:pt x="158750" y="50983"/>
                  </a:cubicBezTo>
                  <a:cubicBezTo>
                    <a:pt x="104775" y="35902"/>
                    <a:pt x="0" y="-2992"/>
                    <a:pt x="0" y="1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61B5474B-AF5E-44C1-B16B-C42B8E76D1E6}"/>
                </a:ext>
              </a:extLst>
            </p:cNvPr>
            <p:cNvSpPr/>
            <p:nvPr/>
          </p:nvSpPr>
          <p:spPr>
            <a:xfrm>
              <a:off x="4052346" y="1838159"/>
              <a:ext cx="333956" cy="116787"/>
            </a:xfrm>
            <a:custGeom>
              <a:avLst/>
              <a:gdLst>
                <a:gd name="connsiteX0" fmla="*/ 542 w 333956"/>
                <a:gd name="connsiteY0" fmla="*/ 41441 h 116787"/>
                <a:gd name="connsiteX1" fmla="*/ 233904 w 333956"/>
                <a:gd name="connsiteY1" fmla="*/ 54141 h 116787"/>
                <a:gd name="connsiteX2" fmla="*/ 333917 w 333956"/>
                <a:gd name="connsiteY2" fmla="*/ 166 h 116787"/>
                <a:gd name="connsiteX3" fmla="*/ 224379 w 333956"/>
                <a:gd name="connsiteY3" fmla="*/ 38266 h 116787"/>
                <a:gd name="connsiteX4" fmla="*/ 191042 w 333956"/>
                <a:gd name="connsiteY4" fmla="*/ 66841 h 116787"/>
                <a:gd name="connsiteX5" fmla="*/ 191042 w 333956"/>
                <a:gd name="connsiteY5" fmla="*/ 114466 h 116787"/>
                <a:gd name="connsiteX6" fmla="*/ 179929 w 333956"/>
                <a:gd name="connsiteY6" fmla="*/ 108116 h 116787"/>
                <a:gd name="connsiteX7" fmla="*/ 173579 w 333956"/>
                <a:gd name="connsiteY7" fmla="*/ 97004 h 116787"/>
                <a:gd name="connsiteX8" fmla="*/ 170404 w 333956"/>
                <a:gd name="connsiteY8" fmla="*/ 76366 h 116787"/>
                <a:gd name="connsiteX9" fmla="*/ 542 w 333956"/>
                <a:gd name="connsiteY9" fmla="*/ 41441 h 11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956" h="116787">
                  <a:moveTo>
                    <a:pt x="542" y="41441"/>
                  </a:moveTo>
                  <a:cubicBezTo>
                    <a:pt x="11125" y="37737"/>
                    <a:pt x="178342" y="61020"/>
                    <a:pt x="233904" y="54141"/>
                  </a:cubicBezTo>
                  <a:cubicBezTo>
                    <a:pt x="289466" y="47262"/>
                    <a:pt x="335505" y="2812"/>
                    <a:pt x="333917" y="166"/>
                  </a:cubicBezTo>
                  <a:cubicBezTo>
                    <a:pt x="332330" y="-2480"/>
                    <a:pt x="248192" y="27153"/>
                    <a:pt x="224379" y="38266"/>
                  </a:cubicBezTo>
                  <a:cubicBezTo>
                    <a:pt x="200567" y="49379"/>
                    <a:pt x="196598" y="54141"/>
                    <a:pt x="191042" y="66841"/>
                  </a:cubicBezTo>
                  <a:cubicBezTo>
                    <a:pt x="185486" y="79541"/>
                    <a:pt x="192894" y="107587"/>
                    <a:pt x="191042" y="114466"/>
                  </a:cubicBezTo>
                  <a:cubicBezTo>
                    <a:pt x="189190" y="121345"/>
                    <a:pt x="182840" y="111026"/>
                    <a:pt x="179929" y="108116"/>
                  </a:cubicBezTo>
                  <a:cubicBezTo>
                    <a:pt x="177019" y="105206"/>
                    <a:pt x="175166" y="102296"/>
                    <a:pt x="173579" y="97004"/>
                  </a:cubicBezTo>
                  <a:cubicBezTo>
                    <a:pt x="171992" y="91712"/>
                    <a:pt x="203477" y="87478"/>
                    <a:pt x="170404" y="76366"/>
                  </a:cubicBezTo>
                  <a:cubicBezTo>
                    <a:pt x="137331" y="65254"/>
                    <a:pt x="-10041" y="45145"/>
                    <a:pt x="542" y="41441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8712BA27-E293-4BBD-8785-097A662D3811}"/>
                </a:ext>
              </a:extLst>
            </p:cNvPr>
            <p:cNvSpPr/>
            <p:nvPr/>
          </p:nvSpPr>
          <p:spPr>
            <a:xfrm>
              <a:off x="4366804" y="1764583"/>
              <a:ext cx="160748" cy="97948"/>
            </a:xfrm>
            <a:custGeom>
              <a:avLst/>
              <a:gdLst>
                <a:gd name="connsiteX0" fmla="*/ 409 w 160748"/>
                <a:gd name="connsiteY0" fmla="*/ 49930 h 97948"/>
                <a:gd name="connsiteX1" fmla="*/ 116296 w 160748"/>
                <a:gd name="connsiteY1" fmla="*/ 45167 h 97948"/>
                <a:gd name="connsiteX2" fmla="*/ 160746 w 160748"/>
                <a:gd name="connsiteY2" fmla="*/ 97555 h 97948"/>
                <a:gd name="connsiteX3" fmla="*/ 114709 w 160748"/>
                <a:gd name="connsiteY3" fmla="*/ 13417 h 97948"/>
                <a:gd name="connsiteX4" fmla="*/ 109946 w 160748"/>
                <a:gd name="connsiteY4" fmla="*/ 2305 h 97948"/>
                <a:gd name="connsiteX5" fmla="*/ 78196 w 160748"/>
                <a:gd name="connsiteY5" fmla="*/ 35642 h 97948"/>
                <a:gd name="connsiteX6" fmla="*/ 409 w 160748"/>
                <a:gd name="connsiteY6" fmla="*/ 49930 h 9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748" h="97948">
                  <a:moveTo>
                    <a:pt x="409" y="49930"/>
                  </a:moveTo>
                  <a:cubicBezTo>
                    <a:pt x="6759" y="51518"/>
                    <a:pt x="89573" y="37230"/>
                    <a:pt x="116296" y="45167"/>
                  </a:cubicBezTo>
                  <a:cubicBezTo>
                    <a:pt x="143019" y="53104"/>
                    <a:pt x="161010" y="102847"/>
                    <a:pt x="160746" y="97555"/>
                  </a:cubicBezTo>
                  <a:cubicBezTo>
                    <a:pt x="160482" y="92263"/>
                    <a:pt x="123176" y="29292"/>
                    <a:pt x="114709" y="13417"/>
                  </a:cubicBezTo>
                  <a:cubicBezTo>
                    <a:pt x="106242" y="-2458"/>
                    <a:pt x="116032" y="-1399"/>
                    <a:pt x="109946" y="2305"/>
                  </a:cubicBezTo>
                  <a:cubicBezTo>
                    <a:pt x="103861" y="6009"/>
                    <a:pt x="93013" y="27440"/>
                    <a:pt x="78196" y="35642"/>
                  </a:cubicBezTo>
                  <a:cubicBezTo>
                    <a:pt x="63379" y="43844"/>
                    <a:pt x="-5941" y="48342"/>
                    <a:pt x="409" y="499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29041993-EC69-49EF-849E-EC4BD254934B}"/>
                </a:ext>
              </a:extLst>
            </p:cNvPr>
            <p:cNvSpPr/>
            <p:nvPr/>
          </p:nvSpPr>
          <p:spPr>
            <a:xfrm>
              <a:off x="3161408" y="1699121"/>
              <a:ext cx="531445" cy="424060"/>
            </a:xfrm>
            <a:custGeom>
              <a:avLst/>
              <a:gdLst>
                <a:gd name="connsiteX0" fmla="*/ 239017 w 531445"/>
                <a:gd name="connsiteY0" fmla="*/ 13792 h 424060"/>
                <a:gd name="connsiteX1" fmla="*/ 119955 w 531445"/>
                <a:gd name="connsiteY1" fmla="*/ 59829 h 424060"/>
                <a:gd name="connsiteX2" fmla="*/ 119955 w 531445"/>
                <a:gd name="connsiteY2" fmla="*/ 56654 h 424060"/>
                <a:gd name="connsiteX3" fmla="*/ 151705 w 531445"/>
                <a:gd name="connsiteY3" fmla="*/ 48717 h 424060"/>
                <a:gd name="connsiteX4" fmla="*/ 419992 w 531445"/>
                <a:gd name="connsiteY4" fmla="*/ 220167 h 424060"/>
                <a:gd name="connsiteX5" fmla="*/ 467617 w 531445"/>
                <a:gd name="connsiteY5" fmla="*/ 156667 h 424060"/>
                <a:gd name="connsiteX6" fmla="*/ 489842 w 531445"/>
                <a:gd name="connsiteY6" fmla="*/ 109042 h 424060"/>
                <a:gd name="connsiteX7" fmla="*/ 488255 w 531445"/>
                <a:gd name="connsiteY7" fmla="*/ 116979 h 424060"/>
                <a:gd name="connsiteX8" fmla="*/ 529530 w 531445"/>
                <a:gd name="connsiteY8" fmla="*/ 205879 h 424060"/>
                <a:gd name="connsiteX9" fmla="*/ 473967 w 531445"/>
                <a:gd name="connsiteY9" fmla="*/ 229692 h 424060"/>
                <a:gd name="connsiteX10" fmla="*/ 212030 w 531445"/>
                <a:gd name="connsiteY10" fmla="*/ 417017 h 424060"/>
                <a:gd name="connsiteX11" fmla="*/ 273942 w 531445"/>
                <a:gd name="connsiteY11" fmla="*/ 372567 h 424060"/>
                <a:gd name="connsiteX12" fmla="*/ 527942 w 531445"/>
                <a:gd name="connsiteY12" fmla="*/ 259854 h 424060"/>
                <a:gd name="connsiteX13" fmla="*/ 402530 w 531445"/>
                <a:gd name="connsiteY13" fmla="*/ 294779 h 424060"/>
                <a:gd name="connsiteX14" fmla="*/ 134242 w 531445"/>
                <a:gd name="connsiteY14" fmla="*/ 345579 h 424060"/>
                <a:gd name="connsiteX15" fmla="*/ 243780 w 531445"/>
                <a:gd name="connsiteY15" fmla="*/ 332879 h 424060"/>
                <a:gd name="connsiteX16" fmla="*/ 391417 w 531445"/>
                <a:gd name="connsiteY16" fmla="*/ 331292 h 424060"/>
                <a:gd name="connsiteX17" fmla="*/ 321567 w 531445"/>
                <a:gd name="connsiteY17" fmla="*/ 324942 h 424060"/>
                <a:gd name="connsiteX18" fmla="*/ 100905 w 531445"/>
                <a:gd name="connsiteY18" fmla="*/ 151904 h 424060"/>
                <a:gd name="connsiteX19" fmla="*/ 121542 w 531445"/>
                <a:gd name="connsiteY19" fmla="*/ 174129 h 424060"/>
                <a:gd name="connsiteX20" fmla="*/ 210442 w 531445"/>
                <a:gd name="connsiteY20" fmla="*/ 291604 h 424060"/>
                <a:gd name="connsiteX21" fmla="*/ 197742 w 531445"/>
                <a:gd name="connsiteY21" fmla="*/ 342404 h 424060"/>
                <a:gd name="connsiteX22" fmla="*/ 185042 w 531445"/>
                <a:gd name="connsiteY22" fmla="*/ 283667 h 424060"/>
                <a:gd name="connsiteX23" fmla="*/ 92967 w 531445"/>
                <a:gd name="connsiteY23" fmla="*/ 104279 h 424060"/>
                <a:gd name="connsiteX24" fmla="*/ 892 w 531445"/>
                <a:gd name="connsiteY24" fmla="*/ 1092 h 424060"/>
                <a:gd name="connsiteX25" fmla="*/ 51692 w 531445"/>
                <a:gd name="connsiteY25" fmla="*/ 55067 h 424060"/>
                <a:gd name="connsiteX26" fmla="*/ 140592 w 531445"/>
                <a:gd name="connsiteY26" fmla="*/ 134442 h 424060"/>
                <a:gd name="connsiteX27" fmla="*/ 118367 w 531445"/>
                <a:gd name="connsiteY27" fmla="*/ 93167 h 424060"/>
                <a:gd name="connsiteX28" fmla="*/ 62805 w 531445"/>
                <a:gd name="connsiteY28" fmla="*/ 39192 h 424060"/>
                <a:gd name="connsiteX29" fmla="*/ 72330 w 531445"/>
                <a:gd name="connsiteY29" fmla="*/ 42367 h 424060"/>
                <a:gd name="connsiteX30" fmla="*/ 118367 w 531445"/>
                <a:gd name="connsiteY30" fmla="*/ 51892 h 424060"/>
                <a:gd name="connsiteX31" fmla="*/ 239017 w 531445"/>
                <a:gd name="connsiteY31" fmla="*/ 13792 h 42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31445" h="424060">
                  <a:moveTo>
                    <a:pt x="239017" y="13792"/>
                  </a:moveTo>
                  <a:cubicBezTo>
                    <a:pt x="239282" y="15115"/>
                    <a:pt x="139799" y="52685"/>
                    <a:pt x="119955" y="59829"/>
                  </a:cubicBezTo>
                  <a:cubicBezTo>
                    <a:pt x="100111" y="66973"/>
                    <a:pt x="114663" y="58506"/>
                    <a:pt x="119955" y="56654"/>
                  </a:cubicBezTo>
                  <a:cubicBezTo>
                    <a:pt x="125247" y="54802"/>
                    <a:pt x="101699" y="21465"/>
                    <a:pt x="151705" y="48717"/>
                  </a:cubicBezTo>
                  <a:cubicBezTo>
                    <a:pt x="201711" y="75969"/>
                    <a:pt x="367340" y="202175"/>
                    <a:pt x="419992" y="220167"/>
                  </a:cubicBezTo>
                  <a:cubicBezTo>
                    <a:pt x="472644" y="238159"/>
                    <a:pt x="455975" y="175188"/>
                    <a:pt x="467617" y="156667"/>
                  </a:cubicBezTo>
                  <a:cubicBezTo>
                    <a:pt x="479259" y="138146"/>
                    <a:pt x="486402" y="115657"/>
                    <a:pt x="489842" y="109042"/>
                  </a:cubicBezTo>
                  <a:cubicBezTo>
                    <a:pt x="493282" y="102427"/>
                    <a:pt x="481640" y="100840"/>
                    <a:pt x="488255" y="116979"/>
                  </a:cubicBezTo>
                  <a:cubicBezTo>
                    <a:pt x="494870" y="133118"/>
                    <a:pt x="531911" y="187094"/>
                    <a:pt x="529530" y="205879"/>
                  </a:cubicBezTo>
                  <a:cubicBezTo>
                    <a:pt x="527149" y="224664"/>
                    <a:pt x="526884" y="194502"/>
                    <a:pt x="473967" y="229692"/>
                  </a:cubicBezTo>
                  <a:cubicBezTo>
                    <a:pt x="421050" y="264882"/>
                    <a:pt x="245367" y="393205"/>
                    <a:pt x="212030" y="417017"/>
                  </a:cubicBezTo>
                  <a:cubicBezTo>
                    <a:pt x="178693" y="440829"/>
                    <a:pt x="221290" y="398761"/>
                    <a:pt x="273942" y="372567"/>
                  </a:cubicBezTo>
                  <a:cubicBezTo>
                    <a:pt x="326594" y="346373"/>
                    <a:pt x="506511" y="272819"/>
                    <a:pt x="527942" y="259854"/>
                  </a:cubicBezTo>
                  <a:cubicBezTo>
                    <a:pt x="549373" y="246889"/>
                    <a:pt x="468147" y="280492"/>
                    <a:pt x="402530" y="294779"/>
                  </a:cubicBezTo>
                  <a:cubicBezTo>
                    <a:pt x="336913" y="309066"/>
                    <a:pt x="160700" y="339229"/>
                    <a:pt x="134242" y="345579"/>
                  </a:cubicBezTo>
                  <a:cubicBezTo>
                    <a:pt x="107784" y="351929"/>
                    <a:pt x="200917" y="335260"/>
                    <a:pt x="243780" y="332879"/>
                  </a:cubicBezTo>
                  <a:cubicBezTo>
                    <a:pt x="286643" y="330498"/>
                    <a:pt x="378453" y="332615"/>
                    <a:pt x="391417" y="331292"/>
                  </a:cubicBezTo>
                  <a:cubicBezTo>
                    <a:pt x="404381" y="329969"/>
                    <a:pt x="369986" y="354840"/>
                    <a:pt x="321567" y="324942"/>
                  </a:cubicBezTo>
                  <a:cubicBezTo>
                    <a:pt x="273148" y="295044"/>
                    <a:pt x="134242" y="177039"/>
                    <a:pt x="100905" y="151904"/>
                  </a:cubicBezTo>
                  <a:cubicBezTo>
                    <a:pt x="67568" y="126769"/>
                    <a:pt x="103286" y="150846"/>
                    <a:pt x="121542" y="174129"/>
                  </a:cubicBezTo>
                  <a:cubicBezTo>
                    <a:pt x="139798" y="197412"/>
                    <a:pt x="197742" y="263558"/>
                    <a:pt x="210442" y="291604"/>
                  </a:cubicBezTo>
                  <a:cubicBezTo>
                    <a:pt x="223142" y="319650"/>
                    <a:pt x="201975" y="343727"/>
                    <a:pt x="197742" y="342404"/>
                  </a:cubicBezTo>
                  <a:cubicBezTo>
                    <a:pt x="193509" y="341081"/>
                    <a:pt x="202504" y="323355"/>
                    <a:pt x="185042" y="283667"/>
                  </a:cubicBezTo>
                  <a:cubicBezTo>
                    <a:pt x="167579" y="243980"/>
                    <a:pt x="123659" y="151375"/>
                    <a:pt x="92967" y="104279"/>
                  </a:cubicBezTo>
                  <a:cubicBezTo>
                    <a:pt x="62275" y="57183"/>
                    <a:pt x="7771" y="9294"/>
                    <a:pt x="892" y="1092"/>
                  </a:cubicBezTo>
                  <a:cubicBezTo>
                    <a:pt x="-5987" y="-7110"/>
                    <a:pt x="28409" y="32842"/>
                    <a:pt x="51692" y="55067"/>
                  </a:cubicBezTo>
                  <a:cubicBezTo>
                    <a:pt x="74975" y="77292"/>
                    <a:pt x="129480" y="128092"/>
                    <a:pt x="140592" y="134442"/>
                  </a:cubicBezTo>
                  <a:cubicBezTo>
                    <a:pt x="151704" y="140792"/>
                    <a:pt x="131331" y="109042"/>
                    <a:pt x="118367" y="93167"/>
                  </a:cubicBezTo>
                  <a:cubicBezTo>
                    <a:pt x="105403" y="77292"/>
                    <a:pt x="70478" y="47659"/>
                    <a:pt x="62805" y="39192"/>
                  </a:cubicBezTo>
                  <a:cubicBezTo>
                    <a:pt x="55132" y="30725"/>
                    <a:pt x="63070" y="40250"/>
                    <a:pt x="72330" y="42367"/>
                  </a:cubicBezTo>
                  <a:cubicBezTo>
                    <a:pt x="81590" y="44484"/>
                    <a:pt x="90321" y="55861"/>
                    <a:pt x="118367" y="51892"/>
                  </a:cubicBezTo>
                  <a:cubicBezTo>
                    <a:pt x="146413" y="47923"/>
                    <a:pt x="238752" y="12469"/>
                    <a:pt x="239017" y="13792"/>
                  </a:cubicBezTo>
                  <a:close/>
                </a:path>
              </a:pathLst>
            </a:custGeom>
            <a:solidFill>
              <a:srgbClr val="FF66F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6F2D0DBE-592B-4135-B895-6EC72D507983}"/>
                </a:ext>
              </a:extLst>
            </p:cNvPr>
            <p:cNvSpPr/>
            <p:nvPr/>
          </p:nvSpPr>
          <p:spPr>
            <a:xfrm>
              <a:off x="3986541" y="1687392"/>
              <a:ext cx="607393" cy="438308"/>
            </a:xfrm>
            <a:custGeom>
              <a:avLst/>
              <a:gdLst>
                <a:gd name="connsiteX0" fmla="*/ 2847 w 607393"/>
                <a:gd name="connsiteY0" fmla="*/ 233483 h 438308"/>
                <a:gd name="connsiteX1" fmla="*/ 25072 w 607393"/>
                <a:gd name="connsiteY1" fmla="*/ 128708 h 438308"/>
                <a:gd name="connsiteX2" fmla="*/ 210809 w 607393"/>
                <a:gd name="connsiteY2" fmla="*/ 30283 h 438308"/>
                <a:gd name="connsiteX3" fmla="*/ 182234 w 607393"/>
                <a:gd name="connsiteY3" fmla="*/ 46158 h 438308"/>
                <a:gd name="connsiteX4" fmla="*/ 12372 w 607393"/>
                <a:gd name="connsiteY4" fmla="*/ 125533 h 438308"/>
                <a:gd name="connsiteX5" fmla="*/ 131434 w 607393"/>
                <a:gd name="connsiteY5" fmla="*/ 52508 h 438308"/>
                <a:gd name="connsiteX6" fmla="*/ 312409 w 607393"/>
                <a:gd name="connsiteY6" fmla="*/ 3296 h 438308"/>
                <a:gd name="connsiteX7" fmla="*/ 175884 w 607393"/>
                <a:gd name="connsiteY7" fmla="*/ 22346 h 438308"/>
                <a:gd name="connsiteX8" fmla="*/ 506084 w 607393"/>
                <a:gd name="connsiteY8" fmla="*/ 121 h 438308"/>
                <a:gd name="connsiteX9" fmla="*/ 367972 w 607393"/>
                <a:gd name="connsiteY9" fmla="*/ 14408 h 438308"/>
                <a:gd name="connsiteX10" fmla="*/ 356859 w 607393"/>
                <a:gd name="connsiteY10" fmla="*/ 35046 h 438308"/>
                <a:gd name="connsiteX11" fmla="*/ 602922 w 607393"/>
                <a:gd name="connsiteY11" fmla="*/ 82671 h 438308"/>
                <a:gd name="connsiteX12" fmla="*/ 521959 w 607393"/>
                <a:gd name="connsiteY12" fmla="*/ 81083 h 438308"/>
                <a:gd name="connsiteX13" fmla="*/ 399722 w 607393"/>
                <a:gd name="connsiteY13" fmla="*/ 79496 h 438308"/>
                <a:gd name="connsiteX14" fmla="*/ 352097 w 607393"/>
                <a:gd name="connsiteY14" fmla="*/ 81083 h 438308"/>
                <a:gd name="connsiteX15" fmla="*/ 517197 w 607393"/>
                <a:gd name="connsiteY15" fmla="*/ 89021 h 438308"/>
                <a:gd name="connsiteX16" fmla="*/ 380672 w 607393"/>
                <a:gd name="connsiteY16" fmla="*/ 116008 h 438308"/>
                <a:gd name="connsiteX17" fmla="*/ 371147 w 607393"/>
                <a:gd name="connsiteY17" fmla="*/ 139821 h 438308"/>
                <a:gd name="connsiteX18" fmla="*/ 393372 w 607393"/>
                <a:gd name="connsiteY18" fmla="*/ 335083 h 438308"/>
                <a:gd name="connsiteX19" fmla="*/ 393372 w 607393"/>
                <a:gd name="connsiteY19" fmla="*/ 158871 h 438308"/>
                <a:gd name="connsiteX20" fmla="*/ 421947 w 607393"/>
                <a:gd name="connsiteY20" fmla="*/ 138233 h 438308"/>
                <a:gd name="connsiteX21" fmla="*/ 396547 w 607393"/>
                <a:gd name="connsiteY21" fmla="*/ 181096 h 438308"/>
                <a:gd name="connsiteX22" fmla="*/ 418772 w 607393"/>
                <a:gd name="connsiteY22" fmla="*/ 381121 h 438308"/>
                <a:gd name="connsiteX23" fmla="*/ 399722 w 607393"/>
                <a:gd name="connsiteY23" fmla="*/ 370008 h 438308"/>
                <a:gd name="connsiteX24" fmla="*/ 79047 w 607393"/>
                <a:gd name="connsiteY24" fmla="*/ 420808 h 438308"/>
                <a:gd name="connsiteX25" fmla="*/ 188584 w 607393"/>
                <a:gd name="connsiteY25" fmla="*/ 384296 h 438308"/>
                <a:gd name="connsiteX26" fmla="*/ 429884 w 607393"/>
                <a:gd name="connsiteY26" fmla="*/ 373183 h 438308"/>
                <a:gd name="connsiteX27" fmla="*/ 299709 w 607393"/>
                <a:gd name="connsiteY27" fmla="*/ 352546 h 438308"/>
                <a:gd name="connsiteX28" fmla="*/ 161597 w 607393"/>
                <a:gd name="connsiteY28" fmla="*/ 333496 h 438308"/>
                <a:gd name="connsiteX29" fmla="*/ 82222 w 607393"/>
                <a:gd name="connsiteY29" fmla="*/ 374771 h 438308"/>
                <a:gd name="connsiteX30" fmla="*/ 206047 w 607393"/>
                <a:gd name="connsiteY30" fmla="*/ 301746 h 438308"/>
                <a:gd name="connsiteX31" fmla="*/ 228272 w 607393"/>
                <a:gd name="connsiteY31" fmla="*/ 258883 h 438308"/>
                <a:gd name="connsiteX32" fmla="*/ 234622 w 607393"/>
                <a:gd name="connsiteY32" fmla="*/ 292221 h 438308"/>
                <a:gd name="connsiteX33" fmla="*/ 480684 w 607393"/>
                <a:gd name="connsiteY33" fmla="*/ 352546 h 438308"/>
                <a:gd name="connsiteX34" fmla="*/ 290184 w 607393"/>
                <a:gd name="connsiteY34" fmla="*/ 308096 h 438308"/>
                <a:gd name="connsiteX35" fmla="*/ 80634 w 607393"/>
                <a:gd name="connsiteY35" fmla="*/ 339846 h 438308"/>
                <a:gd name="connsiteX36" fmla="*/ 123497 w 607393"/>
                <a:gd name="connsiteY36" fmla="*/ 306508 h 438308"/>
                <a:gd name="connsiteX37" fmla="*/ 240972 w 607393"/>
                <a:gd name="connsiteY37" fmla="*/ 208083 h 438308"/>
                <a:gd name="connsiteX38" fmla="*/ 179059 w 607393"/>
                <a:gd name="connsiteY38" fmla="*/ 306508 h 438308"/>
                <a:gd name="connsiteX39" fmla="*/ 196522 w 607393"/>
                <a:gd name="connsiteY39" fmla="*/ 160458 h 438308"/>
                <a:gd name="connsiteX40" fmla="*/ 139372 w 607393"/>
                <a:gd name="connsiteY40" fmla="*/ 166808 h 438308"/>
                <a:gd name="connsiteX41" fmla="*/ 101272 w 607393"/>
                <a:gd name="connsiteY41" fmla="*/ 235071 h 438308"/>
                <a:gd name="connsiteX42" fmla="*/ 94922 w 607393"/>
                <a:gd name="connsiteY42" fmla="*/ 431921 h 438308"/>
                <a:gd name="connsiteX43" fmla="*/ 85397 w 607393"/>
                <a:gd name="connsiteY43" fmla="*/ 366833 h 438308"/>
                <a:gd name="connsiteX44" fmla="*/ 34597 w 607393"/>
                <a:gd name="connsiteY44" fmla="*/ 136646 h 438308"/>
                <a:gd name="connsiteX45" fmla="*/ 2847 w 607393"/>
                <a:gd name="connsiteY45" fmla="*/ 233483 h 438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607393" h="438308">
                  <a:moveTo>
                    <a:pt x="2847" y="233483"/>
                  </a:moveTo>
                  <a:cubicBezTo>
                    <a:pt x="1260" y="232160"/>
                    <a:pt x="-9588" y="162575"/>
                    <a:pt x="25072" y="128708"/>
                  </a:cubicBezTo>
                  <a:cubicBezTo>
                    <a:pt x="59732" y="94841"/>
                    <a:pt x="184615" y="44041"/>
                    <a:pt x="210809" y="30283"/>
                  </a:cubicBezTo>
                  <a:cubicBezTo>
                    <a:pt x="237003" y="16525"/>
                    <a:pt x="215307" y="30283"/>
                    <a:pt x="182234" y="46158"/>
                  </a:cubicBezTo>
                  <a:cubicBezTo>
                    <a:pt x="149161" y="62033"/>
                    <a:pt x="20839" y="124475"/>
                    <a:pt x="12372" y="125533"/>
                  </a:cubicBezTo>
                  <a:cubicBezTo>
                    <a:pt x="3905" y="126591"/>
                    <a:pt x="81428" y="72881"/>
                    <a:pt x="131434" y="52508"/>
                  </a:cubicBezTo>
                  <a:cubicBezTo>
                    <a:pt x="181440" y="32135"/>
                    <a:pt x="305001" y="8323"/>
                    <a:pt x="312409" y="3296"/>
                  </a:cubicBezTo>
                  <a:cubicBezTo>
                    <a:pt x="319817" y="-1731"/>
                    <a:pt x="143605" y="22875"/>
                    <a:pt x="175884" y="22346"/>
                  </a:cubicBezTo>
                  <a:cubicBezTo>
                    <a:pt x="208163" y="21817"/>
                    <a:pt x="474069" y="1444"/>
                    <a:pt x="506084" y="121"/>
                  </a:cubicBezTo>
                  <a:cubicBezTo>
                    <a:pt x="538099" y="-1202"/>
                    <a:pt x="392843" y="8587"/>
                    <a:pt x="367972" y="14408"/>
                  </a:cubicBezTo>
                  <a:cubicBezTo>
                    <a:pt x="343101" y="20229"/>
                    <a:pt x="317701" y="23669"/>
                    <a:pt x="356859" y="35046"/>
                  </a:cubicBezTo>
                  <a:cubicBezTo>
                    <a:pt x="396017" y="46423"/>
                    <a:pt x="575405" y="74998"/>
                    <a:pt x="602922" y="82671"/>
                  </a:cubicBezTo>
                  <a:cubicBezTo>
                    <a:pt x="630439" y="90344"/>
                    <a:pt x="521959" y="81083"/>
                    <a:pt x="521959" y="81083"/>
                  </a:cubicBezTo>
                  <a:lnTo>
                    <a:pt x="399722" y="79496"/>
                  </a:lnTo>
                  <a:cubicBezTo>
                    <a:pt x="371412" y="79496"/>
                    <a:pt x="332518" y="79496"/>
                    <a:pt x="352097" y="81083"/>
                  </a:cubicBezTo>
                  <a:cubicBezTo>
                    <a:pt x="371676" y="82670"/>
                    <a:pt x="512435" y="83200"/>
                    <a:pt x="517197" y="89021"/>
                  </a:cubicBezTo>
                  <a:cubicBezTo>
                    <a:pt x="521959" y="94842"/>
                    <a:pt x="405014" y="107541"/>
                    <a:pt x="380672" y="116008"/>
                  </a:cubicBezTo>
                  <a:cubicBezTo>
                    <a:pt x="356330" y="124475"/>
                    <a:pt x="369030" y="103309"/>
                    <a:pt x="371147" y="139821"/>
                  </a:cubicBezTo>
                  <a:cubicBezTo>
                    <a:pt x="373264" y="176333"/>
                    <a:pt x="389668" y="331908"/>
                    <a:pt x="393372" y="335083"/>
                  </a:cubicBezTo>
                  <a:cubicBezTo>
                    <a:pt x="397076" y="338258"/>
                    <a:pt x="388609" y="191679"/>
                    <a:pt x="393372" y="158871"/>
                  </a:cubicBezTo>
                  <a:cubicBezTo>
                    <a:pt x="398135" y="126063"/>
                    <a:pt x="421418" y="134529"/>
                    <a:pt x="421947" y="138233"/>
                  </a:cubicBezTo>
                  <a:cubicBezTo>
                    <a:pt x="422476" y="141937"/>
                    <a:pt x="397076" y="140615"/>
                    <a:pt x="396547" y="181096"/>
                  </a:cubicBezTo>
                  <a:cubicBezTo>
                    <a:pt x="396018" y="221577"/>
                    <a:pt x="418243" y="349636"/>
                    <a:pt x="418772" y="381121"/>
                  </a:cubicBezTo>
                  <a:cubicBezTo>
                    <a:pt x="419301" y="412606"/>
                    <a:pt x="456343" y="363394"/>
                    <a:pt x="399722" y="370008"/>
                  </a:cubicBezTo>
                  <a:cubicBezTo>
                    <a:pt x="343101" y="376623"/>
                    <a:pt x="114237" y="418427"/>
                    <a:pt x="79047" y="420808"/>
                  </a:cubicBezTo>
                  <a:cubicBezTo>
                    <a:pt x="43857" y="423189"/>
                    <a:pt x="130111" y="392233"/>
                    <a:pt x="188584" y="384296"/>
                  </a:cubicBezTo>
                  <a:cubicBezTo>
                    <a:pt x="247057" y="376359"/>
                    <a:pt x="411363" y="378475"/>
                    <a:pt x="429884" y="373183"/>
                  </a:cubicBezTo>
                  <a:cubicBezTo>
                    <a:pt x="448405" y="367891"/>
                    <a:pt x="299709" y="352546"/>
                    <a:pt x="299709" y="352546"/>
                  </a:cubicBezTo>
                  <a:cubicBezTo>
                    <a:pt x="254995" y="345932"/>
                    <a:pt x="197845" y="329792"/>
                    <a:pt x="161597" y="333496"/>
                  </a:cubicBezTo>
                  <a:cubicBezTo>
                    <a:pt x="125349" y="337200"/>
                    <a:pt x="74814" y="380063"/>
                    <a:pt x="82222" y="374771"/>
                  </a:cubicBezTo>
                  <a:cubicBezTo>
                    <a:pt x="89630" y="369479"/>
                    <a:pt x="181705" y="321061"/>
                    <a:pt x="206047" y="301746"/>
                  </a:cubicBezTo>
                  <a:cubicBezTo>
                    <a:pt x="230389" y="282431"/>
                    <a:pt x="223510" y="260470"/>
                    <a:pt x="228272" y="258883"/>
                  </a:cubicBezTo>
                  <a:cubicBezTo>
                    <a:pt x="233034" y="257296"/>
                    <a:pt x="192553" y="276611"/>
                    <a:pt x="234622" y="292221"/>
                  </a:cubicBezTo>
                  <a:cubicBezTo>
                    <a:pt x="276691" y="307831"/>
                    <a:pt x="471424" y="349900"/>
                    <a:pt x="480684" y="352546"/>
                  </a:cubicBezTo>
                  <a:cubicBezTo>
                    <a:pt x="489944" y="355192"/>
                    <a:pt x="356859" y="310213"/>
                    <a:pt x="290184" y="308096"/>
                  </a:cubicBezTo>
                  <a:cubicBezTo>
                    <a:pt x="223509" y="305979"/>
                    <a:pt x="108415" y="340111"/>
                    <a:pt x="80634" y="339846"/>
                  </a:cubicBezTo>
                  <a:cubicBezTo>
                    <a:pt x="52853" y="339581"/>
                    <a:pt x="96774" y="328469"/>
                    <a:pt x="123497" y="306508"/>
                  </a:cubicBezTo>
                  <a:cubicBezTo>
                    <a:pt x="150220" y="284547"/>
                    <a:pt x="231712" y="208083"/>
                    <a:pt x="240972" y="208083"/>
                  </a:cubicBezTo>
                  <a:cubicBezTo>
                    <a:pt x="250232" y="208083"/>
                    <a:pt x="186467" y="314446"/>
                    <a:pt x="179059" y="306508"/>
                  </a:cubicBezTo>
                  <a:cubicBezTo>
                    <a:pt x="171651" y="298571"/>
                    <a:pt x="203136" y="183741"/>
                    <a:pt x="196522" y="160458"/>
                  </a:cubicBezTo>
                  <a:cubicBezTo>
                    <a:pt x="189908" y="137175"/>
                    <a:pt x="155247" y="154373"/>
                    <a:pt x="139372" y="166808"/>
                  </a:cubicBezTo>
                  <a:cubicBezTo>
                    <a:pt x="123497" y="179243"/>
                    <a:pt x="108680" y="190885"/>
                    <a:pt x="101272" y="235071"/>
                  </a:cubicBezTo>
                  <a:cubicBezTo>
                    <a:pt x="93864" y="279257"/>
                    <a:pt x="97568" y="409961"/>
                    <a:pt x="94922" y="431921"/>
                  </a:cubicBezTo>
                  <a:cubicBezTo>
                    <a:pt x="92276" y="453881"/>
                    <a:pt x="95451" y="416046"/>
                    <a:pt x="85397" y="366833"/>
                  </a:cubicBezTo>
                  <a:cubicBezTo>
                    <a:pt x="75343" y="317621"/>
                    <a:pt x="48355" y="161781"/>
                    <a:pt x="34597" y="136646"/>
                  </a:cubicBezTo>
                  <a:cubicBezTo>
                    <a:pt x="20839" y="111511"/>
                    <a:pt x="4434" y="234806"/>
                    <a:pt x="2847" y="233483"/>
                  </a:cubicBezTo>
                  <a:close/>
                </a:path>
              </a:pathLst>
            </a:custGeom>
            <a:solidFill>
              <a:srgbClr val="FF66F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02F65A4F-D722-4CAC-AAA1-4986D784B2BB}"/>
                </a:ext>
              </a:extLst>
            </p:cNvPr>
            <p:cNvSpPr/>
            <p:nvPr/>
          </p:nvSpPr>
          <p:spPr>
            <a:xfrm>
              <a:off x="4653805" y="1227531"/>
              <a:ext cx="918007" cy="324153"/>
            </a:xfrm>
            <a:custGeom>
              <a:avLst/>
              <a:gdLst>
                <a:gd name="connsiteX0" fmla="*/ 745 w 918007"/>
                <a:gd name="connsiteY0" fmla="*/ 315519 h 324153"/>
                <a:gd name="connsiteX1" fmla="*/ 251570 w 918007"/>
                <a:gd name="connsiteY1" fmla="*/ 248844 h 324153"/>
                <a:gd name="connsiteX2" fmla="*/ 335708 w 918007"/>
                <a:gd name="connsiteY2" fmla="*/ 248844 h 324153"/>
                <a:gd name="connsiteX3" fmla="*/ 642095 w 918007"/>
                <a:gd name="connsiteY3" fmla="*/ 198044 h 324153"/>
                <a:gd name="connsiteX4" fmla="*/ 556370 w 918007"/>
                <a:gd name="connsiteY4" fmla="*/ 209157 h 324153"/>
                <a:gd name="connsiteX5" fmla="*/ 380158 w 918007"/>
                <a:gd name="connsiteY5" fmla="*/ 226619 h 324153"/>
                <a:gd name="connsiteX6" fmla="*/ 257920 w 918007"/>
                <a:gd name="connsiteY6" fmla="*/ 266307 h 324153"/>
                <a:gd name="connsiteX7" fmla="*/ 348408 w 918007"/>
                <a:gd name="connsiteY7" fmla="*/ 250432 h 324153"/>
                <a:gd name="connsiteX8" fmla="*/ 562720 w 918007"/>
                <a:gd name="connsiteY8" fmla="*/ 234557 h 324153"/>
                <a:gd name="connsiteX9" fmla="*/ 727820 w 918007"/>
                <a:gd name="connsiteY9" fmla="*/ 80569 h 324153"/>
                <a:gd name="connsiteX10" fmla="*/ 659558 w 918007"/>
                <a:gd name="connsiteY10" fmla="*/ 139307 h 324153"/>
                <a:gd name="connsiteX11" fmla="*/ 592883 w 918007"/>
                <a:gd name="connsiteY11" fmla="*/ 240907 h 324153"/>
                <a:gd name="connsiteX12" fmla="*/ 357933 w 918007"/>
                <a:gd name="connsiteY12" fmla="*/ 258369 h 324153"/>
                <a:gd name="connsiteX13" fmla="*/ 526208 w 918007"/>
                <a:gd name="connsiteY13" fmla="*/ 258369 h 324153"/>
                <a:gd name="connsiteX14" fmla="*/ 808783 w 918007"/>
                <a:gd name="connsiteY14" fmla="*/ 236144 h 324153"/>
                <a:gd name="connsiteX15" fmla="*/ 904033 w 918007"/>
                <a:gd name="connsiteY15" fmla="*/ 5957 h 324153"/>
                <a:gd name="connsiteX16" fmla="*/ 875458 w 918007"/>
                <a:gd name="connsiteY16" fmla="*/ 77394 h 324153"/>
                <a:gd name="connsiteX17" fmla="*/ 848470 w 918007"/>
                <a:gd name="connsiteY17" fmla="*/ 182169 h 324153"/>
                <a:gd name="connsiteX18" fmla="*/ 916733 w 918007"/>
                <a:gd name="connsiteY18" fmla="*/ 301232 h 324153"/>
                <a:gd name="connsiteX19" fmla="*/ 886570 w 918007"/>
                <a:gd name="connsiteY19" fmla="*/ 263132 h 324153"/>
                <a:gd name="connsiteX20" fmla="*/ 808783 w 918007"/>
                <a:gd name="connsiteY20" fmla="*/ 256782 h 324153"/>
                <a:gd name="connsiteX21" fmla="*/ 613520 w 918007"/>
                <a:gd name="connsiteY21" fmla="*/ 250432 h 324153"/>
                <a:gd name="connsiteX22" fmla="*/ 678608 w 918007"/>
                <a:gd name="connsiteY22" fmla="*/ 259957 h 324153"/>
                <a:gd name="connsiteX23" fmla="*/ 599233 w 918007"/>
                <a:gd name="connsiteY23" fmla="*/ 272657 h 324153"/>
                <a:gd name="connsiteX24" fmla="*/ 462708 w 918007"/>
                <a:gd name="connsiteY24" fmla="*/ 301232 h 324153"/>
                <a:gd name="connsiteX25" fmla="*/ 302370 w 918007"/>
                <a:gd name="connsiteY25" fmla="*/ 298057 h 324153"/>
                <a:gd name="connsiteX26" fmla="*/ 629395 w 918007"/>
                <a:gd name="connsiteY26" fmla="*/ 269482 h 324153"/>
                <a:gd name="connsiteX27" fmla="*/ 272208 w 918007"/>
                <a:gd name="connsiteY27" fmla="*/ 285357 h 324153"/>
                <a:gd name="connsiteX28" fmla="*/ 176958 w 918007"/>
                <a:gd name="connsiteY28" fmla="*/ 315519 h 324153"/>
                <a:gd name="connsiteX29" fmla="*/ 745 w 918007"/>
                <a:gd name="connsiteY29" fmla="*/ 315519 h 32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18007" h="324153">
                  <a:moveTo>
                    <a:pt x="745" y="315519"/>
                  </a:moveTo>
                  <a:cubicBezTo>
                    <a:pt x="13180" y="304406"/>
                    <a:pt x="195743" y="259956"/>
                    <a:pt x="251570" y="248844"/>
                  </a:cubicBezTo>
                  <a:cubicBezTo>
                    <a:pt x="307397" y="237732"/>
                    <a:pt x="270620" y="257311"/>
                    <a:pt x="335708" y="248844"/>
                  </a:cubicBezTo>
                  <a:cubicBezTo>
                    <a:pt x="400796" y="240377"/>
                    <a:pt x="605318" y="204658"/>
                    <a:pt x="642095" y="198044"/>
                  </a:cubicBezTo>
                  <a:cubicBezTo>
                    <a:pt x="678872" y="191430"/>
                    <a:pt x="600026" y="204395"/>
                    <a:pt x="556370" y="209157"/>
                  </a:cubicBezTo>
                  <a:cubicBezTo>
                    <a:pt x="512714" y="213919"/>
                    <a:pt x="429900" y="217094"/>
                    <a:pt x="380158" y="226619"/>
                  </a:cubicBezTo>
                  <a:cubicBezTo>
                    <a:pt x="330416" y="236144"/>
                    <a:pt x="263212" y="262338"/>
                    <a:pt x="257920" y="266307"/>
                  </a:cubicBezTo>
                  <a:cubicBezTo>
                    <a:pt x="252628" y="270276"/>
                    <a:pt x="297608" y="255724"/>
                    <a:pt x="348408" y="250432"/>
                  </a:cubicBezTo>
                  <a:cubicBezTo>
                    <a:pt x="399208" y="245140"/>
                    <a:pt x="499485" y="262868"/>
                    <a:pt x="562720" y="234557"/>
                  </a:cubicBezTo>
                  <a:cubicBezTo>
                    <a:pt x="625955" y="206246"/>
                    <a:pt x="711680" y="96444"/>
                    <a:pt x="727820" y="80569"/>
                  </a:cubicBezTo>
                  <a:cubicBezTo>
                    <a:pt x="743960" y="64694"/>
                    <a:pt x="682047" y="112584"/>
                    <a:pt x="659558" y="139307"/>
                  </a:cubicBezTo>
                  <a:cubicBezTo>
                    <a:pt x="637069" y="166030"/>
                    <a:pt x="643154" y="221063"/>
                    <a:pt x="592883" y="240907"/>
                  </a:cubicBezTo>
                  <a:cubicBezTo>
                    <a:pt x="542612" y="260751"/>
                    <a:pt x="369046" y="255459"/>
                    <a:pt x="357933" y="258369"/>
                  </a:cubicBezTo>
                  <a:cubicBezTo>
                    <a:pt x="346820" y="261279"/>
                    <a:pt x="451066" y="262073"/>
                    <a:pt x="526208" y="258369"/>
                  </a:cubicBezTo>
                  <a:cubicBezTo>
                    <a:pt x="601350" y="254665"/>
                    <a:pt x="745812" y="278213"/>
                    <a:pt x="808783" y="236144"/>
                  </a:cubicBezTo>
                  <a:cubicBezTo>
                    <a:pt x="871754" y="194075"/>
                    <a:pt x="892921" y="32415"/>
                    <a:pt x="904033" y="5957"/>
                  </a:cubicBezTo>
                  <a:cubicBezTo>
                    <a:pt x="915146" y="-20501"/>
                    <a:pt x="884718" y="48025"/>
                    <a:pt x="875458" y="77394"/>
                  </a:cubicBezTo>
                  <a:cubicBezTo>
                    <a:pt x="866198" y="106763"/>
                    <a:pt x="841591" y="144863"/>
                    <a:pt x="848470" y="182169"/>
                  </a:cubicBezTo>
                  <a:cubicBezTo>
                    <a:pt x="855349" y="219475"/>
                    <a:pt x="910383" y="287738"/>
                    <a:pt x="916733" y="301232"/>
                  </a:cubicBezTo>
                  <a:cubicBezTo>
                    <a:pt x="923083" y="314726"/>
                    <a:pt x="904562" y="270540"/>
                    <a:pt x="886570" y="263132"/>
                  </a:cubicBezTo>
                  <a:cubicBezTo>
                    <a:pt x="868578" y="255724"/>
                    <a:pt x="854291" y="258899"/>
                    <a:pt x="808783" y="256782"/>
                  </a:cubicBezTo>
                  <a:cubicBezTo>
                    <a:pt x="763275" y="254665"/>
                    <a:pt x="635216" y="249903"/>
                    <a:pt x="613520" y="250432"/>
                  </a:cubicBezTo>
                  <a:cubicBezTo>
                    <a:pt x="591824" y="250961"/>
                    <a:pt x="680989" y="256253"/>
                    <a:pt x="678608" y="259957"/>
                  </a:cubicBezTo>
                  <a:cubicBezTo>
                    <a:pt x="676227" y="263661"/>
                    <a:pt x="635216" y="265778"/>
                    <a:pt x="599233" y="272657"/>
                  </a:cubicBezTo>
                  <a:cubicBezTo>
                    <a:pt x="563250" y="279536"/>
                    <a:pt x="512185" y="296999"/>
                    <a:pt x="462708" y="301232"/>
                  </a:cubicBezTo>
                  <a:cubicBezTo>
                    <a:pt x="413231" y="305465"/>
                    <a:pt x="274589" y="303349"/>
                    <a:pt x="302370" y="298057"/>
                  </a:cubicBezTo>
                  <a:cubicBezTo>
                    <a:pt x="330151" y="292765"/>
                    <a:pt x="634422" y="271599"/>
                    <a:pt x="629395" y="269482"/>
                  </a:cubicBezTo>
                  <a:cubicBezTo>
                    <a:pt x="624368" y="267365"/>
                    <a:pt x="347614" y="277684"/>
                    <a:pt x="272208" y="285357"/>
                  </a:cubicBezTo>
                  <a:cubicBezTo>
                    <a:pt x="196802" y="293030"/>
                    <a:pt x="219027" y="303613"/>
                    <a:pt x="176958" y="315519"/>
                  </a:cubicBezTo>
                  <a:cubicBezTo>
                    <a:pt x="134889" y="327425"/>
                    <a:pt x="-11690" y="326632"/>
                    <a:pt x="745" y="3155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011CC4D6-5082-40E3-BAB6-C2B681B3FED3}"/>
                </a:ext>
              </a:extLst>
            </p:cNvPr>
            <p:cNvSpPr/>
            <p:nvPr/>
          </p:nvSpPr>
          <p:spPr>
            <a:xfrm>
              <a:off x="4713563" y="2099765"/>
              <a:ext cx="46038" cy="1219197"/>
            </a:xfrm>
            <a:custGeom>
              <a:avLst/>
              <a:gdLst>
                <a:gd name="connsiteX0" fmla="*/ 23537 w 46038"/>
                <a:gd name="connsiteY0" fmla="*/ 46535 h 1219197"/>
                <a:gd name="connsiteX1" fmla="*/ 44704 w 46038"/>
                <a:gd name="connsiteY1" fmla="*/ 1126035 h 1219197"/>
                <a:gd name="connsiteX2" fmla="*/ 40470 w 46038"/>
                <a:gd name="connsiteY2" fmla="*/ 1098518 h 1219197"/>
                <a:gd name="connsiteX3" fmla="*/ 12954 w 46038"/>
                <a:gd name="connsiteY3" fmla="*/ 563002 h 1219197"/>
                <a:gd name="connsiteX4" fmla="*/ 254 w 46038"/>
                <a:gd name="connsiteY4" fmla="*/ 230685 h 1219197"/>
                <a:gd name="connsiteX5" fmla="*/ 23537 w 46038"/>
                <a:gd name="connsiteY5" fmla="*/ 46535 h 1219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038" h="1219197">
                  <a:moveTo>
                    <a:pt x="23537" y="46535"/>
                  </a:moveTo>
                  <a:cubicBezTo>
                    <a:pt x="30945" y="195760"/>
                    <a:pt x="41882" y="950705"/>
                    <a:pt x="44704" y="1126035"/>
                  </a:cubicBezTo>
                  <a:cubicBezTo>
                    <a:pt x="47526" y="1301365"/>
                    <a:pt x="45762" y="1192357"/>
                    <a:pt x="40470" y="1098518"/>
                  </a:cubicBezTo>
                  <a:cubicBezTo>
                    <a:pt x="35178" y="1004679"/>
                    <a:pt x="19657" y="707641"/>
                    <a:pt x="12954" y="563002"/>
                  </a:cubicBezTo>
                  <a:cubicBezTo>
                    <a:pt x="6251" y="418363"/>
                    <a:pt x="-1510" y="313941"/>
                    <a:pt x="254" y="230685"/>
                  </a:cubicBezTo>
                  <a:cubicBezTo>
                    <a:pt x="2018" y="147429"/>
                    <a:pt x="16129" y="-102690"/>
                    <a:pt x="23537" y="465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75869166-F562-43CA-951B-79EB45E44C1B}"/>
                </a:ext>
              </a:extLst>
            </p:cNvPr>
            <p:cNvSpPr/>
            <p:nvPr/>
          </p:nvSpPr>
          <p:spPr>
            <a:xfrm>
              <a:off x="4759733" y="2062536"/>
              <a:ext cx="49439" cy="1273782"/>
            </a:xfrm>
            <a:custGeom>
              <a:avLst/>
              <a:gdLst>
                <a:gd name="connsiteX0" fmla="*/ 9117 w 49439"/>
                <a:gd name="connsiteY0" fmla="*/ 13914 h 1273782"/>
                <a:gd name="connsiteX1" fmla="*/ 36634 w 49439"/>
                <a:gd name="connsiteY1" fmla="*/ 638331 h 1273782"/>
                <a:gd name="connsiteX2" fmla="*/ 49334 w 49439"/>
                <a:gd name="connsiteY2" fmla="*/ 949481 h 1273782"/>
                <a:gd name="connsiteX3" fmla="*/ 30284 w 49439"/>
                <a:gd name="connsiteY3" fmla="*/ 1264864 h 1273782"/>
                <a:gd name="connsiteX4" fmla="*/ 32400 w 49439"/>
                <a:gd name="connsiteY4" fmla="*/ 1159031 h 1273782"/>
                <a:gd name="connsiteX5" fmla="*/ 26050 w 49439"/>
                <a:gd name="connsiteY5" fmla="*/ 866931 h 1273782"/>
                <a:gd name="connsiteX6" fmla="*/ 650 w 49439"/>
                <a:gd name="connsiteY6" fmla="*/ 255214 h 1273782"/>
                <a:gd name="connsiteX7" fmla="*/ 9117 w 49439"/>
                <a:gd name="connsiteY7" fmla="*/ 13914 h 1273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39" h="1273782">
                  <a:moveTo>
                    <a:pt x="9117" y="13914"/>
                  </a:moveTo>
                  <a:cubicBezTo>
                    <a:pt x="15114" y="77767"/>
                    <a:pt x="29931" y="482403"/>
                    <a:pt x="36634" y="638331"/>
                  </a:cubicBezTo>
                  <a:cubicBezTo>
                    <a:pt x="43337" y="794259"/>
                    <a:pt x="50392" y="845059"/>
                    <a:pt x="49334" y="949481"/>
                  </a:cubicBezTo>
                  <a:cubicBezTo>
                    <a:pt x="48276" y="1053903"/>
                    <a:pt x="33106" y="1229939"/>
                    <a:pt x="30284" y="1264864"/>
                  </a:cubicBezTo>
                  <a:cubicBezTo>
                    <a:pt x="27462" y="1299789"/>
                    <a:pt x="33106" y="1225353"/>
                    <a:pt x="32400" y="1159031"/>
                  </a:cubicBezTo>
                  <a:cubicBezTo>
                    <a:pt x="31694" y="1092709"/>
                    <a:pt x="31342" y="1017567"/>
                    <a:pt x="26050" y="866931"/>
                  </a:cubicBezTo>
                  <a:cubicBezTo>
                    <a:pt x="20758" y="716295"/>
                    <a:pt x="3119" y="391386"/>
                    <a:pt x="650" y="255214"/>
                  </a:cubicBezTo>
                  <a:cubicBezTo>
                    <a:pt x="-1819" y="119042"/>
                    <a:pt x="3120" y="-49939"/>
                    <a:pt x="9117" y="139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08F41C1B-D92C-4AE3-834E-00BE92A3F4F5}"/>
                </a:ext>
              </a:extLst>
            </p:cNvPr>
            <p:cNvSpPr/>
            <p:nvPr/>
          </p:nvSpPr>
          <p:spPr>
            <a:xfrm>
              <a:off x="4148612" y="2654289"/>
              <a:ext cx="288267" cy="548234"/>
            </a:xfrm>
            <a:custGeom>
              <a:avLst/>
              <a:gdLst>
                <a:gd name="connsiteX0" fmla="*/ 287921 w 288267"/>
                <a:gd name="connsiteY0" fmla="*/ 11 h 548234"/>
                <a:gd name="connsiteX1" fmla="*/ 99538 w 288267"/>
                <a:gd name="connsiteY1" fmla="*/ 427578 h 548234"/>
                <a:gd name="connsiteX2" fmla="*/ 55 w 288267"/>
                <a:gd name="connsiteY2" fmla="*/ 548228 h 548234"/>
                <a:gd name="connsiteX3" fmla="*/ 86838 w 288267"/>
                <a:gd name="connsiteY3" fmla="*/ 431811 h 548234"/>
                <a:gd name="connsiteX4" fmla="*/ 177855 w 288267"/>
                <a:gd name="connsiteY4" fmla="*/ 211678 h 548234"/>
                <a:gd name="connsiteX5" fmla="*/ 48738 w 288267"/>
                <a:gd name="connsiteY5" fmla="*/ 412761 h 548234"/>
                <a:gd name="connsiteX6" fmla="*/ 287921 w 288267"/>
                <a:gd name="connsiteY6" fmla="*/ 11 h 548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267" h="548234">
                  <a:moveTo>
                    <a:pt x="287921" y="11"/>
                  </a:moveTo>
                  <a:cubicBezTo>
                    <a:pt x="296388" y="2480"/>
                    <a:pt x="147516" y="336209"/>
                    <a:pt x="99538" y="427578"/>
                  </a:cubicBezTo>
                  <a:cubicBezTo>
                    <a:pt x="51560" y="518947"/>
                    <a:pt x="2172" y="547523"/>
                    <a:pt x="55" y="548228"/>
                  </a:cubicBezTo>
                  <a:cubicBezTo>
                    <a:pt x="-2062" y="548934"/>
                    <a:pt x="57205" y="487903"/>
                    <a:pt x="86838" y="431811"/>
                  </a:cubicBezTo>
                  <a:cubicBezTo>
                    <a:pt x="116471" y="375719"/>
                    <a:pt x="184205" y="214853"/>
                    <a:pt x="177855" y="211678"/>
                  </a:cubicBezTo>
                  <a:cubicBezTo>
                    <a:pt x="171505" y="208503"/>
                    <a:pt x="32157" y="447686"/>
                    <a:pt x="48738" y="412761"/>
                  </a:cubicBezTo>
                  <a:cubicBezTo>
                    <a:pt x="65319" y="377836"/>
                    <a:pt x="279454" y="-2458"/>
                    <a:pt x="287921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93654A08-43D2-4AA4-9429-D57577F47CE9}"/>
                </a:ext>
              </a:extLst>
            </p:cNvPr>
            <p:cNvSpPr/>
            <p:nvPr/>
          </p:nvSpPr>
          <p:spPr>
            <a:xfrm>
              <a:off x="4348520" y="2139155"/>
              <a:ext cx="378611" cy="1210562"/>
            </a:xfrm>
            <a:custGeom>
              <a:avLst/>
              <a:gdLst>
                <a:gd name="connsiteX0" fmla="*/ 377997 w 378611"/>
                <a:gd name="connsiteY0" fmla="*/ 795 h 1210562"/>
                <a:gd name="connsiteX1" fmla="*/ 316613 w 378611"/>
                <a:gd name="connsiteY1" fmla="*/ 244212 h 1210562"/>
                <a:gd name="connsiteX2" fmla="*/ 301797 w 378611"/>
                <a:gd name="connsiteY2" fmla="*/ 1042195 h 1210562"/>
                <a:gd name="connsiteX3" fmla="*/ 314497 w 378611"/>
                <a:gd name="connsiteY3" fmla="*/ 921545 h 1210562"/>
                <a:gd name="connsiteX4" fmla="*/ 291213 w 378611"/>
                <a:gd name="connsiteY4" fmla="*/ 341578 h 1210562"/>
                <a:gd name="connsiteX5" fmla="*/ 295447 w 378611"/>
                <a:gd name="connsiteY5" fmla="*/ 565945 h 1210562"/>
                <a:gd name="connsiteX6" fmla="*/ 234063 w 378611"/>
                <a:gd name="connsiteY6" fmla="*/ 1054895 h 1210562"/>
                <a:gd name="connsiteX7" fmla="*/ 231947 w 378611"/>
                <a:gd name="connsiteY7" fmla="*/ 1054895 h 1210562"/>
                <a:gd name="connsiteX8" fmla="*/ 261580 w 378611"/>
                <a:gd name="connsiteY8" fmla="*/ 798778 h 1210562"/>
                <a:gd name="connsiteX9" fmla="*/ 193847 w 378611"/>
                <a:gd name="connsiteY9" fmla="*/ 1035845 h 1210562"/>
                <a:gd name="connsiteX10" fmla="*/ 299680 w 378611"/>
                <a:gd name="connsiteY10" fmla="*/ 352162 h 1210562"/>
                <a:gd name="connsiteX11" fmla="*/ 261580 w 378611"/>
                <a:gd name="connsiteY11" fmla="*/ 506678 h 1210562"/>
                <a:gd name="connsiteX12" fmla="*/ 11813 w 378611"/>
                <a:gd name="connsiteY12" fmla="*/ 1198828 h 1210562"/>
                <a:gd name="connsiteX13" fmla="*/ 56263 w 378611"/>
                <a:gd name="connsiteY13" fmla="*/ 900378 h 1210562"/>
                <a:gd name="connsiteX14" fmla="*/ 195963 w 378611"/>
                <a:gd name="connsiteY14" fmla="*/ 362745 h 1210562"/>
                <a:gd name="connsiteX15" fmla="*/ 145163 w 378611"/>
                <a:gd name="connsiteY15" fmla="*/ 599812 h 1210562"/>
                <a:gd name="connsiteX16" fmla="*/ 272163 w 378611"/>
                <a:gd name="connsiteY16" fmla="*/ 26195 h 1210562"/>
                <a:gd name="connsiteX17" fmla="*/ 267930 w 378611"/>
                <a:gd name="connsiteY17" fmla="*/ 271728 h 1210562"/>
                <a:gd name="connsiteX18" fmla="*/ 274280 w 378611"/>
                <a:gd name="connsiteY18" fmla="*/ 170128 h 1210562"/>
                <a:gd name="connsiteX19" fmla="*/ 377997 w 378611"/>
                <a:gd name="connsiteY19" fmla="*/ 795 h 121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8611" h="1210562">
                  <a:moveTo>
                    <a:pt x="377997" y="795"/>
                  </a:moveTo>
                  <a:cubicBezTo>
                    <a:pt x="385052" y="13142"/>
                    <a:pt x="329313" y="70645"/>
                    <a:pt x="316613" y="244212"/>
                  </a:cubicBezTo>
                  <a:cubicBezTo>
                    <a:pt x="303913" y="417779"/>
                    <a:pt x="302150" y="929306"/>
                    <a:pt x="301797" y="1042195"/>
                  </a:cubicBezTo>
                  <a:cubicBezTo>
                    <a:pt x="301444" y="1155084"/>
                    <a:pt x="316261" y="1038314"/>
                    <a:pt x="314497" y="921545"/>
                  </a:cubicBezTo>
                  <a:cubicBezTo>
                    <a:pt x="312733" y="804776"/>
                    <a:pt x="294388" y="400845"/>
                    <a:pt x="291213" y="341578"/>
                  </a:cubicBezTo>
                  <a:cubicBezTo>
                    <a:pt x="288038" y="282311"/>
                    <a:pt x="304972" y="447059"/>
                    <a:pt x="295447" y="565945"/>
                  </a:cubicBezTo>
                  <a:cubicBezTo>
                    <a:pt x="285922" y="684831"/>
                    <a:pt x="244646" y="973403"/>
                    <a:pt x="234063" y="1054895"/>
                  </a:cubicBezTo>
                  <a:cubicBezTo>
                    <a:pt x="223480" y="1136387"/>
                    <a:pt x="227361" y="1097581"/>
                    <a:pt x="231947" y="1054895"/>
                  </a:cubicBezTo>
                  <a:cubicBezTo>
                    <a:pt x="236533" y="1012209"/>
                    <a:pt x="267930" y="801953"/>
                    <a:pt x="261580" y="798778"/>
                  </a:cubicBezTo>
                  <a:cubicBezTo>
                    <a:pt x="255230" y="795603"/>
                    <a:pt x="187497" y="1110281"/>
                    <a:pt x="193847" y="1035845"/>
                  </a:cubicBezTo>
                  <a:cubicBezTo>
                    <a:pt x="200197" y="961409"/>
                    <a:pt x="288391" y="440356"/>
                    <a:pt x="299680" y="352162"/>
                  </a:cubicBezTo>
                  <a:cubicBezTo>
                    <a:pt x="310969" y="263968"/>
                    <a:pt x="309558" y="365567"/>
                    <a:pt x="261580" y="506678"/>
                  </a:cubicBezTo>
                  <a:cubicBezTo>
                    <a:pt x="213602" y="647789"/>
                    <a:pt x="46032" y="1133211"/>
                    <a:pt x="11813" y="1198828"/>
                  </a:cubicBezTo>
                  <a:cubicBezTo>
                    <a:pt x="-22407" y="1264445"/>
                    <a:pt x="25571" y="1039725"/>
                    <a:pt x="56263" y="900378"/>
                  </a:cubicBezTo>
                  <a:cubicBezTo>
                    <a:pt x="86955" y="761031"/>
                    <a:pt x="181146" y="412839"/>
                    <a:pt x="195963" y="362745"/>
                  </a:cubicBezTo>
                  <a:cubicBezTo>
                    <a:pt x="210780" y="312651"/>
                    <a:pt x="132463" y="655904"/>
                    <a:pt x="145163" y="599812"/>
                  </a:cubicBezTo>
                  <a:cubicBezTo>
                    <a:pt x="157863" y="543720"/>
                    <a:pt x="251702" y="80876"/>
                    <a:pt x="272163" y="26195"/>
                  </a:cubicBezTo>
                  <a:cubicBezTo>
                    <a:pt x="292624" y="-28486"/>
                    <a:pt x="267577" y="247739"/>
                    <a:pt x="267930" y="271728"/>
                  </a:cubicBezTo>
                  <a:cubicBezTo>
                    <a:pt x="268283" y="295717"/>
                    <a:pt x="256994" y="217047"/>
                    <a:pt x="274280" y="170128"/>
                  </a:cubicBezTo>
                  <a:cubicBezTo>
                    <a:pt x="291566" y="123209"/>
                    <a:pt x="370942" y="-11552"/>
                    <a:pt x="377997" y="7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9CE7540A-2F4B-4AA9-A4DB-B9D396C304A1}"/>
                </a:ext>
              </a:extLst>
            </p:cNvPr>
            <p:cNvSpPr/>
            <p:nvPr/>
          </p:nvSpPr>
          <p:spPr>
            <a:xfrm>
              <a:off x="4292756" y="2803516"/>
              <a:ext cx="394750" cy="710241"/>
            </a:xfrm>
            <a:custGeom>
              <a:avLst/>
              <a:gdLst>
                <a:gd name="connsiteX0" fmla="*/ 389311 w 394750"/>
                <a:gd name="connsiteY0" fmla="*/ 396884 h 710241"/>
                <a:gd name="connsiteX1" fmla="*/ 10427 w 394750"/>
                <a:gd name="connsiteY1" fmla="*/ 699567 h 710241"/>
                <a:gd name="connsiteX2" fmla="*/ 116261 w 394750"/>
                <a:gd name="connsiteY2" fmla="*/ 627601 h 710241"/>
                <a:gd name="connsiteX3" fmla="*/ 222094 w 394750"/>
                <a:gd name="connsiteY3" fmla="*/ 487901 h 710241"/>
                <a:gd name="connsiteX4" fmla="*/ 319461 w 394750"/>
                <a:gd name="connsiteY4" fmla="*/ 5301 h 710241"/>
                <a:gd name="connsiteX5" fmla="*/ 198811 w 394750"/>
                <a:gd name="connsiteY5" fmla="*/ 255067 h 710241"/>
                <a:gd name="connsiteX6" fmla="*/ 65461 w 394750"/>
                <a:gd name="connsiteY6" fmla="*/ 636067 h 710241"/>
                <a:gd name="connsiteX7" fmla="*/ 222094 w 394750"/>
                <a:gd name="connsiteY7" fmla="*/ 485784 h 710241"/>
                <a:gd name="connsiteX8" fmla="*/ 389311 w 394750"/>
                <a:gd name="connsiteY8" fmla="*/ 396884 h 710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4750" h="710241">
                  <a:moveTo>
                    <a:pt x="389311" y="396884"/>
                  </a:moveTo>
                  <a:cubicBezTo>
                    <a:pt x="354033" y="432514"/>
                    <a:pt x="55935" y="661114"/>
                    <a:pt x="10427" y="699567"/>
                  </a:cubicBezTo>
                  <a:cubicBezTo>
                    <a:pt x="-35081" y="738020"/>
                    <a:pt x="80983" y="662879"/>
                    <a:pt x="116261" y="627601"/>
                  </a:cubicBezTo>
                  <a:cubicBezTo>
                    <a:pt x="151539" y="592323"/>
                    <a:pt x="188227" y="591618"/>
                    <a:pt x="222094" y="487901"/>
                  </a:cubicBezTo>
                  <a:cubicBezTo>
                    <a:pt x="255961" y="384184"/>
                    <a:pt x="323341" y="44107"/>
                    <a:pt x="319461" y="5301"/>
                  </a:cubicBezTo>
                  <a:cubicBezTo>
                    <a:pt x="315580" y="-33505"/>
                    <a:pt x="241144" y="149939"/>
                    <a:pt x="198811" y="255067"/>
                  </a:cubicBezTo>
                  <a:cubicBezTo>
                    <a:pt x="156478" y="360195"/>
                    <a:pt x="61580" y="597614"/>
                    <a:pt x="65461" y="636067"/>
                  </a:cubicBezTo>
                  <a:cubicBezTo>
                    <a:pt x="69341" y="674520"/>
                    <a:pt x="165297" y="523884"/>
                    <a:pt x="222094" y="485784"/>
                  </a:cubicBezTo>
                  <a:cubicBezTo>
                    <a:pt x="278891" y="447684"/>
                    <a:pt x="424589" y="361254"/>
                    <a:pt x="389311" y="3968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76ED3AAC-0D33-4B2B-B60D-44DB24D67012}"/>
                </a:ext>
              </a:extLst>
            </p:cNvPr>
            <p:cNvSpPr/>
            <p:nvPr/>
          </p:nvSpPr>
          <p:spPr>
            <a:xfrm>
              <a:off x="3403493" y="2717182"/>
              <a:ext cx="644407" cy="628559"/>
            </a:xfrm>
            <a:custGeom>
              <a:avLst/>
              <a:gdLst>
                <a:gd name="connsiteX0" fmla="*/ 8574 w 644407"/>
                <a:gd name="connsiteY0" fmla="*/ 2735 h 628559"/>
                <a:gd name="connsiteX1" fmla="*/ 317607 w 644407"/>
                <a:gd name="connsiteY1" fmla="*/ 301185 h 628559"/>
                <a:gd name="connsiteX2" fmla="*/ 425557 w 644407"/>
                <a:gd name="connsiteY2" fmla="*/ 421835 h 628559"/>
                <a:gd name="connsiteX3" fmla="*/ 639340 w 644407"/>
                <a:gd name="connsiteY3" fmla="*/ 620801 h 628559"/>
                <a:gd name="connsiteX4" fmla="*/ 582190 w 644407"/>
                <a:gd name="connsiteY4" fmla="*/ 591168 h 628559"/>
                <a:gd name="connsiteX5" fmla="*/ 209657 w 644407"/>
                <a:gd name="connsiteY5" fmla="*/ 375268 h 628559"/>
                <a:gd name="connsiteX6" fmla="*/ 474240 w 644407"/>
                <a:gd name="connsiteY6" fmla="*/ 504385 h 628559"/>
                <a:gd name="connsiteX7" fmla="*/ 300674 w 644407"/>
                <a:gd name="connsiteY7" fmla="*/ 392201 h 628559"/>
                <a:gd name="connsiteX8" fmla="*/ 103824 w 644407"/>
                <a:gd name="connsiteY8" fmla="*/ 165718 h 628559"/>
                <a:gd name="connsiteX9" fmla="*/ 8574 w 644407"/>
                <a:gd name="connsiteY9" fmla="*/ 2735 h 62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4407" h="628559">
                  <a:moveTo>
                    <a:pt x="8574" y="2735"/>
                  </a:moveTo>
                  <a:cubicBezTo>
                    <a:pt x="44205" y="25313"/>
                    <a:pt x="248110" y="231335"/>
                    <a:pt x="317607" y="301185"/>
                  </a:cubicBezTo>
                  <a:cubicBezTo>
                    <a:pt x="387104" y="371035"/>
                    <a:pt x="371935" y="368566"/>
                    <a:pt x="425557" y="421835"/>
                  </a:cubicBezTo>
                  <a:cubicBezTo>
                    <a:pt x="479179" y="475104"/>
                    <a:pt x="613235" y="592579"/>
                    <a:pt x="639340" y="620801"/>
                  </a:cubicBezTo>
                  <a:cubicBezTo>
                    <a:pt x="665445" y="649023"/>
                    <a:pt x="582190" y="591168"/>
                    <a:pt x="582190" y="591168"/>
                  </a:cubicBezTo>
                  <a:cubicBezTo>
                    <a:pt x="510576" y="550246"/>
                    <a:pt x="227649" y="389732"/>
                    <a:pt x="209657" y="375268"/>
                  </a:cubicBezTo>
                  <a:cubicBezTo>
                    <a:pt x="191665" y="360804"/>
                    <a:pt x="459071" y="501563"/>
                    <a:pt x="474240" y="504385"/>
                  </a:cubicBezTo>
                  <a:cubicBezTo>
                    <a:pt x="489409" y="507207"/>
                    <a:pt x="362410" y="448646"/>
                    <a:pt x="300674" y="392201"/>
                  </a:cubicBezTo>
                  <a:cubicBezTo>
                    <a:pt x="238938" y="335756"/>
                    <a:pt x="150744" y="228512"/>
                    <a:pt x="103824" y="165718"/>
                  </a:cubicBezTo>
                  <a:cubicBezTo>
                    <a:pt x="56905" y="102924"/>
                    <a:pt x="-27057" y="-19843"/>
                    <a:pt x="8574" y="27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EF1C79C0-3C1C-440D-8144-8E2067725673}"/>
                </a:ext>
              </a:extLst>
            </p:cNvPr>
            <p:cNvSpPr/>
            <p:nvPr/>
          </p:nvSpPr>
          <p:spPr>
            <a:xfrm>
              <a:off x="3640558" y="2436283"/>
              <a:ext cx="914509" cy="1123224"/>
            </a:xfrm>
            <a:custGeom>
              <a:avLst/>
              <a:gdLst>
                <a:gd name="connsiteX0" fmla="*/ 914509 w 914509"/>
                <a:gd name="connsiteY0" fmla="*/ 0 h 1123224"/>
                <a:gd name="connsiteX1" fmla="*/ 690142 w 914509"/>
                <a:gd name="connsiteY1" fmla="*/ 986367 h 1123224"/>
                <a:gd name="connsiteX2" fmla="*/ 719775 w 914509"/>
                <a:gd name="connsiteY2" fmla="*/ 848784 h 1123224"/>
                <a:gd name="connsiteX3" fmla="*/ 838309 w 914509"/>
                <a:gd name="connsiteY3" fmla="*/ 292100 h 1123224"/>
                <a:gd name="connsiteX4" fmla="*/ 743059 w 914509"/>
                <a:gd name="connsiteY4" fmla="*/ 795867 h 1123224"/>
                <a:gd name="connsiteX5" fmla="*/ 700725 w 914509"/>
                <a:gd name="connsiteY5" fmla="*/ 1100667 h 1123224"/>
                <a:gd name="connsiteX6" fmla="*/ 671092 w 914509"/>
                <a:gd name="connsiteY6" fmla="*/ 1060450 h 1123224"/>
                <a:gd name="connsiteX7" fmla="*/ 6459 w 914509"/>
                <a:gd name="connsiteY7" fmla="*/ 740834 h 1123224"/>
                <a:gd name="connsiteX8" fmla="*/ 340892 w 914509"/>
                <a:gd name="connsiteY8" fmla="*/ 838200 h 1123224"/>
                <a:gd name="connsiteX9" fmla="*/ 467892 w 914509"/>
                <a:gd name="connsiteY9" fmla="*/ 789517 h 1123224"/>
                <a:gd name="connsiteX10" fmla="*/ 577959 w 914509"/>
                <a:gd name="connsiteY10" fmla="*/ 599017 h 1123224"/>
                <a:gd name="connsiteX11" fmla="*/ 914509 w 914509"/>
                <a:gd name="connsiteY11" fmla="*/ 0 h 112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4509" h="1123224">
                  <a:moveTo>
                    <a:pt x="914509" y="0"/>
                  </a:moveTo>
                  <a:lnTo>
                    <a:pt x="690142" y="986367"/>
                  </a:lnTo>
                  <a:cubicBezTo>
                    <a:pt x="657686" y="1127831"/>
                    <a:pt x="695080" y="964495"/>
                    <a:pt x="719775" y="848784"/>
                  </a:cubicBezTo>
                  <a:cubicBezTo>
                    <a:pt x="744469" y="733073"/>
                    <a:pt x="834428" y="300920"/>
                    <a:pt x="838309" y="292100"/>
                  </a:cubicBezTo>
                  <a:cubicBezTo>
                    <a:pt x="842190" y="283281"/>
                    <a:pt x="765990" y="661106"/>
                    <a:pt x="743059" y="795867"/>
                  </a:cubicBezTo>
                  <a:cubicBezTo>
                    <a:pt x="720128" y="930628"/>
                    <a:pt x="712719" y="1056570"/>
                    <a:pt x="700725" y="1100667"/>
                  </a:cubicBezTo>
                  <a:cubicBezTo>
                    <a:pt x="688731" y="1144764"/>
                    <a:pt x="786803" y="1120422"/>
                    <a:pt x="671092" y="1060450"/>
                  </a:cubicBezTo>
                  <a:cubicBezTo>
                    <a:pt x="555381" y="1000478"/>
                    <a:pt x="61492" y="777876"/>
                    <a:pt x="6459" y="740834"/>
                  </a:cubicBezTo>
                  <a:cubicBezTo>
                    <a:pt x="-48574" y="703792"/>
                    <a:pt x="263986" y="830086"/>
                    <a:pt x="340892" y="838200"/>
                  </a:cubicBezTo>
                  <a:cubicBezTo>
                    <a:pt x="417797" y="846314"/>
                    <a:pt x="428381" y="829381"/>
                    <a:pt x="467892" y="789517"/>
                  </a:cubicBezTo>
                  <a:cubicBezTo>
                    <a:pt x="507403" y="749653"/>
                    <a:pt x="577959" y="599017"/>
                    <a:pt x="577959" y="599017"/>
                  </a:cubicBezTo>
                  <a:lnTo>
                    <a:pt x="91450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D3D24DB6-718F-4F4D-873E-4F148D1E697B}"/>
                </a:ext>
              </a:extLst>
            </p:cNvPr>
            <p:cNvSpPr/>
            <p:nvPr/>
          </p:nvSpPr>
          <p:spPr>
            <a:xfrm>
              <a:off x="4232275" y="3544586"/>
              <a:ext cx="278039" cy="77036"/>
            </a:xfrm>
            <a:custGeom>
              <a:avLst/>
              <a:gdLst>
                <a:gd name="connsiteX0" fmla="*/ 0 w 278039"/>
                <a:gd name="connsiteY0" fmla="*/ 30464 h 77036"/>
                <a:gd name="connsiteX1" fmla="*/ 147638 w 278039"/>
                <a:gd name="connsiteY1" fmla="*/ 14589 h 77036"/>
                <a:gd name="connsiteX2" fmla="*/ 271463 w 278039"/>
                <a:gd name="connsiteY2" fmla="*/ 74914 h 77036"/>
                <a:gd name="connsiteX3" fmla="*/ 249238 w 278039"/>
                <a:gd name="connsiteY3" fmla="*/ 57452 h 77036"/>
                <a:gd name="connsiteX4" fmla="*/ 149225 w 278039"/>
                <a:gd name="connsiteY4" fmla="*/ 302 h 77036"/>
                <a:gd name="connsiteX5" fmla="*/ 0 w 278039"/>
                <a:gd name="connsiteY5" fmla="*/ 30464 h 7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039" h="77036">
                  <a:moveTo>
                    <a:pt x="0" y="30464"/>
                  </a:moveTo>
                  <a:cubicBezTo>
                    <a:pt x="-264" y="32845"/>
                    <a:pt x="102394" y="7181"/>
                    <a:pt x="147638" y="14589"/>
                  </a:cubicBezTo>
                  <a:cubicBezTo>
                    <a:pt x="192882" y="21997"/>
                    <a:pt x="254530" y="67770"/>
                    <a:pt x="271463" y="74914"/>
                  </a:cubicBezTo>
                  <a:cubicBezTo>
                    <a:pt x="288396" y="82058"/>
                    <a:pt x="269611" y="69887"/>
                    <a:pt x="249238" y="57452"/>
                  </a:cubicBezTo>
                  <a:cubicBezTo>
                    <a:pt x="228865" y="45017"/>
                    <a:pt x="191294" y="4006"/>
                    <a:pt x="149225" y="302"/>
                  </a:cubicBezTo>
                  <a:cubicBezTo>
                    <a:pt x="107156" y="-3402"/>
                    <a:pt x="264" y="28083"/>
                    <a:pt x="0" y="30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DAE7E19C-7681-4F12-A77C-CB91BC1EDDBF}"/>
                </a:ext>
              </a:extLst>
            </p:cNvPr>
            <p:cNvSpPr/>
            <p:nvPr/>
          </p:nvSpPr>
          <p:spPr>
            <a:xfrm>
              <a:off x="4213101" y="3520521"/>
              <a:ext cx="294029" cy="80039"/>
            </a:xfrm>
            <a:custGeom>
              <a:avLst/>
              <a:gdLst>
                <a:gd name="connsiteX0" fmla="*/ 124 w 294029"/>
                <a:gd name="connsiteY0" fmla="*/ 11667 h 80039"/>
                <a:gd name="connsiteX1" fmla="*/ 192212 w 294029"/>
                <a:gd name="connsiteY1" fmla="*/ 18017 h 80039"/>
                <a:gd name="connsiteX2" fmla="*/ 292224 w 294029"/>
                <a:gd name="connsiteY2" fmla="*/ 79929 h 80039"/>
                <a:gd name="connsiteX3" fmla="*/ 254124 w 294029"/>
                <a:gd name="connsiteY3" fmla="*/ 32304 h 80039"/>
                <a:gd name="connsiteX4" fmla="*/ 222374 w 294029"/>
                <a:gd name="connsiteY4" fmla="*/ 554 h 80039"/>
                <a:gd name="connsiteX5" fmla="*/ 124 w 294029"/>
                <a:gd name="connsiteY5" fmla="*/ 11667 h 8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4029" h="80039">
                  <a:moveTo>
                    <a:pt x="124" y="11667"/>
                  </a:moveTo>
                  <a:cubicBezTo>
                    <a:pt x="-4903" y="14577"/>
                    <a:pt x="143529" y="6640"/>
                    <a:pt x="192212" y="18017"/>
                  </a:cubicBezTo>
                  <a:cubicBezTo>
                    <a:pt x="240895" y="29394"/>
                    <a:pt x="281905" y="77548"/>
                    <a:pt x="292224" y="79929"/>
                  </a:cubicBezTo>
                  <a:cubicBezTo>
                    <a:pt x="302543" y="82310"/>
                    <a:pt x="265766" y="45533"/>
                    <a:pt x="254124" y="32304"/>
                  </a:cubicBezTo>
                  <a:cubicBezTo>
                    <a:pt x="242482" y="19075"/>
                    <a:pt x="266030" y="3729"/>
                    <a:pt x="222374" y="554"/>
                  </a:cubicBezTo>
                  <a:cubicBezTo>
                    <a:pt x="178718" y="-2621"/>
                    <a:pt x="5151" y="8757"/>
                    <a:pt x="124" y="116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30688FB6-D416-402B-BDE3-5FB48F03D8BD}"/>
                </a:ext>
              </a:extLst>
            </p:cNvPr>
            <p:cNvSpPr/>
            <p:nvPr/>
          </p:nvSpPr>
          <p:spPr>
            <a:xfrm>
              <a:off x="4395739" y="3179761"/>
              <a:ext cx="314529" cy="304803"/>
            </a:xfrm>
            <a:custGeom>
              <a:avLst/>
              <a:gdLst>
                <a:gd name="connsiteX0" fmla="*/ 314374 w 314529"/>
                <a:gd name="connsiteY0" fmla="*/ 2 h 304803"/>
                <a:gd name="connsiteX1" fmla="*/ 219124 w 314529"/>
                <a:gd name="connsiteY1" fmla="*/ 133352 h 304803"/>
                <a:gd name="connsiteX2" fmla="*/ 49 w 314529"/>
                <a:gd name="connsiteY2" fmla="*/ 304802 h 304803"/>
                <a:gd name="connsiteX3" fmla="*/ 200074 w 314529"/>
                <a:gd name="connsiteY3" fmla="*/ 136527 h 304803"/>
                <a:gd name="connsiteX4" fmla="*/ 314374 w 314529"/>
                <a:gd name="connsiteY4" fmla="*/ 2 h 30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529" h="304803">
                  <a:moveTo>
                    <a:pt x="314374" y="2"/>
                  </a:moveTo>
                  <a:cubicBezTo>
                    <a:pt x="317549" y="-527"/>
                    <a:pt x="271511" y="82552"/>
                    <a:pt x="219124" y="133352"/>
                  </a:cubicBezTo>
                  <a:cubicBezTo>
                    <a:pt x="166736" y="184152"/>
                    <a:pt x="3224" y="304273"/>
                    <a:pt x="49" y="304802"/>
                  </a:cubicBezTo>
                  <a:cubicBezTo>
                    <a:pt x="-3126" y="305331"/>
                    <a:pt x="147157" y="186533"/>
                    <a:pt x="200074" y="136527"/>
                  </a:cubicBezTo>
                  <a:cubicBezTo>
                    <a:pt x="252991" y="86521"/>
                    <a:pt x="311199" y="531"/>
                    <a:pt x="314374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2E8B8261-F839-448A-9FE4-1BCBCB22715C}"/>
                </a:ext>
              </a:extLst>
            </p:cNvPr>
            <p:cNvSpPr/>
            <p:nvPr/>
          </p:nvSpPr>
          <p:spPr>
            <a:xfrm>
              <a:off x="4392610" y="3276767"/>
              <a:ext cx="311173" cy="261592"/>
            </a:xfrm>
            <a:custGeom>
              <a:avLst/>
              <a:gdLst>
                <a:gd name="connsiteX0" fmla="*/ 79378 w 311173"/>
                <a:gd name="connsiteY0" fmla="*/ 136358 h 261592"/>
                <a:gd name="connsiteX1" fmla="*/ 3 w 311173"/>
                <a:gd name="connsiteY1" fmla="*/ 220496 h 261592"/>
                <a:gd name="connsiteX2" fmla="*/ 76203 w 311173"/>
                <a:gd name="connsiteY2" fmla="*/ 230021 h 261592"/>
                <a:gd name="connsiteX3" fmla="*/ 142878 w 311173"/>
                <a:gd name="connsiteY3" fmla="*/ 172871 h 261592"/>
                <a:gd name="connsiteX4" fmla="*/ 309565 w 311173"/>
                <a:gd name="connsiteY4" fmla="*/ 1421 h 261592"/>
                <a:gd name="connsiteX5" fmla="*/ 217490 w 311173"/>
                <a:gd name="connsiteY5" fmla="*/ 99846 h 261592"/>
                <a:gd name="connsiteX6" fmla="*/ 57153 w 311173"/>
                <a:gd name="connsiteY6" fmla="*/ 252246 h 261592"/>
                <a:gd name="connsiteX7" fmla="*/ 26990 w 311173"/>
                <a:gd name="connsiteY7" fmla="*/ 234783 h 261592"/>
                <a:gd name="connsiteX8" fmla="*/ 79378 w 311173"/>
                <a:gd name="connsiteY8" fmla="*/ 136358 h 261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173" h="261592">
                  <a:moveTo>
                    <a:pt x="79378" y="136358"/>
                  </a:moveTo>
                  <a:cubicBezTo>
                    <a:pt x="74880" y="133977"/>
                    <a:pt x="532" y="204886"/>
                    <a:pt x="3" y="220496"/>
                  </a:cubicBezTo>
                  <a:cubicBezTo>
                    <a:pt x="-526" y="236107"/>
                    <a:pt x="52390" y="237959"/>
                    <a:pt x="76203" y="230021"/>
                  </a:cubicBezTo>
                  <a:cubicBezTo>
                    <a:pt x="100016" y="222084"/>
                    <a:pt x="103984" y="210971"/>
                    <a:pt x="142878" y="172871"/>
                  </a:cubicBezTo>
                  <a:cubicBezTo>
                    <a:pt x="181772" y="134771"/>
                    <a:pt x="297130" y="13592"/>
                    <a:pt x="309565" y="1421"/>
                  </a:cubicBezTo>
                  <a:cubicBezTo>
                    <a:pt x="322000" y="-10750"/>
                    <a:pt x="259559" y="58042"/>
                    <a:pt x="217490" y="99846"/>
                  </a:cubicBezTo>
                  <a:cubicBezTo>
                    <a:pt x="175421" y="141650"/>
                    <a:pt x="88903" y="229757"/>
                    <a:pt x="57153" y="252246"/>
                  </a:cubicBezTo>
                  <a:cubicBezTo>
                    <a:pt x="25403" y="274735"/>
                    <a:pt x="23021" y="251716"/>
                    <a:pt x="26990" y="234783"/>
                  </a:cubicBezTo>
                  <a:cubicBezTo>
                    <a:pt x="30959" y="217850"/>
                    <a:pt x="83876" y="138739"/>
                    <a:pt x="79378" y="136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71B59794-BBA9-417F-84DE-3F20968F2CE6}"/>
                </a:ext>
              </a:extLst>
            </p:cNvPr>
            <p:cNvSpPr/>
            <p:nvPr/>
          </p:nvSpPr>
          <p:spPr>
            <a:xfrm>
              <a:off x="4424082" y="3270280"/>
              <a:ext cx="283553" cy="263033"/>
            </a:xfrm>
            <a:custGeom>
              <a:avLst/>
              <a:gdLst>
                <a:gd name="connsiteX0" fmla="*/ 282856 w 283553"/>
                <a:gd name="connsiteY0" fmla="*/ 1558 h 263033"/>
                <a:gd name="connsiteX1" fmla="*/ 117756 w 283553"/>
                <a:gd name="connsiteY1" fmla="*/ 212695 h 263033"/>
                <a:gd name="connsiteX2" fmla="*/ 281 w 283553"/>
                <a:gd name="connsiteY2" fmla="*/ 261908 h 263033"/>
                <a:gd name="connsiteX3" fmla="*/ 87593 w 283553"/>
                <a:gd name="connsiteY3" fmla="*/ 236508 h 263033"/>
                <a:gd name="connsiteX4" fmla="*/ 173318 w 283553"/>
                <a:gd name="connsiteY4" fmla="*/ 122208 h 263033"/>
                <a:gd name="connsiteX5" fmla="*/ 282856 w 283553"/>
                <a:gd name="connsiteY5" fmla="*/ 1558 h 26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553" h="263033">
                  <a:moveTo>
                    <a:pt x="282856" y="1558"/>
                  </a:moveTo>
                  <a:cubicBezTo>
                    <a:pt x="273596" y="16639"/>
                    <a:pt x="164852" y="169303"/>
                    <a:pt x="117756" y="212695"/>
                  </a:cubicBezTo>
                  <a:cubicBezTo>
                    <a:pt x="70660" y="256087"/>
                    <a:pt x="5308" y="257939"/>
                    <a:pt x="281" y="261908"/>
                  </a:cubicBezTo>
                  <a:cubicBezTo>
                    <a:pt x="-4746" y="265877"/>
                    <a:pt x="58753" y="259791"/>
                    <a:pt x="87593" y="236508"/>
                  </a:cubicBezTo>
                  <a:cubicBezTo>
                    <a:pt x="116433" y="213225"/>
                    <a:pt x="139980" y="159514"/>
                    <a:pt x="173318" y="122208"/>
                  </a:cubicBezTo>
                  <a:cubicBezTo>
                    <a:pt x="206656" y="84902"/>
                    <a:pt x="292116" y="-13523"/>
                    <a:pt x="282856" y="15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9C315C9B-99E5-454B-8A91-28ECD1E4C3DC}"/>
                </a:ext>
              </a:extLst>
            </p:cNvPr>
            <p:cNvSpPr/>
            <p:nvPr/>
          </p:nvSpPr>
          <p:spPr>
            <a:xfrm>
              <a:off x="4492677" y="3197974"/>
              <a:ext cx="258802" cy="422512"/>
            </a:xfrm>
            <a:custGeom>
              <a:avLst/>
              <a:gdLst>
                <a:gd name="connsiteX0" fmla="*/ 252361 w 258802"/>
                <a:gd name="connsiteY0" fmla="*/ 7189 h 422512"/>
                <a:gd name="connsiteX1" fmla="*/ 182511 w 258802"/>
                <a:gd name="connsiteY1" fmla="*/ 132601 h 422512"/>
                <a:gd name="connsiteX2" fmla="*/ 74561 w 258802"/>
                <a:gd name="connsiteY2" fmla="*/ 307226 h 422512"/>
                <a:gd name="connsiteX3" fmla="*/ 15823 w 258802"/>
                <a:gd name="connsiteY3" fmla="*/ 419939 h 422512"/>
                <a:gd name="connsiteX4" fmla="*/ 15823 w 258802"/>
                <a:gd name="connsiteY4" fmla="*/ 383426 h 422512"/>
                <a:gd name="connsiteX5" fmla="*/ 17411 w 258802"/>
                <a:gd name="connsiteY5" fmla="*/ 351676 h 422512"/>
                <a:gd name="connsiteX6" fmla="*/ 252361 w 258802"/>
                <a:gd name="connsiteY6" fmla="*/ 7189 h 422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802" h="422512">
                  <a:moveTo>
                    <a:pt x="252361" y="7189"/>
                  </a:moveTo>
                  <a:cubicBezTo>
                    <a:pt x="279878" y="-29323"/>
                    <a:pt x="212144" y="82595"/>
                    <a:pt x="182511" y="132601"/>
                  </a:cubicBezTo>
                  <a:cubicBezTo>
                    <a:pt x="152878" y="182607"/>
                    <a:pt x="102342" y="259336"/>
                    <a:pt x="74561" y="307226"/>
                  </a:cubicBezTo>
                  <a:cubicBezTo>
                    <a:pt x="46780" y="355116"/>
                    <a:pt x="25613" y="407239"/>
                    <a:pt x="15823" y="419939"/>
                  </a:cubicBezTo>
                  <a:cubicBezTo>
                    <a:pt x="6033" y="432639"/>
                    <a:pt x="15558" y="394803"/>
                    <a:pt x="15823" y="383426"/>
                  </a:cubicBezTo>
                  <a:cubicBezTo>
                    <a:pt x="16088" y="372049"/>
                    <a:pt x="-20954" y="412795"/>
                    <a:pt x="17411" y="351676"/>
                  </a:cubicBezTo>
                  <a:cubicBezTo>
                    <a:pt x="55776" y="290557"/>
                    <a:pt x="224844" y="43701"/>
                    <a:pt x="252361" y="71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4941A30A-8351-478A-AAC2-F3246837D0CA}"/>
                </a:ext>
              </a:extLst>
            </p:cNvPr>
            <p:cNvSpPr/>
            <p:nvPr/>
          </p:nvSpPr>
          <p:spPr>
            <a:xfrm>
              <a:off x="4791946" y="1678145"/>
              <a:ext cx="463794" cy="1215602"/>
            </a:xfrm>
            <a:custGeom>
              <a:avLst/>
              <a:gdLst>
                <a:gd name="connsiteX0" fmla="*/ 55221 w 463794"/>
                <a:gd name="connsiteY0" fmla="*/ 65988 h 1215602"/>
                <a:gd name="connsiteX1" fmla="*/ 76387 w 463794"/>
                <a:gd name="connsiteY1" fmla="*/ 157005 h 1215602"/>
                <a:gd name="connsiteX2" fmla="*/ 393887 w 463794"/>
                <a:gd name="connsiteY2" fmla="*/ 391955 h 1215602"/>
                <a:gd name="connsiteX3" fmla="*/ 372721 w 463794"/>
                <a:gd name="connsiteY3" fmla="*/ 394072 h 1215602"/>
                <a:gd name="connsiteX4" fmla="*/ 106021 w 463794"/>
                <a:gd name="connsiteY4" fmla="*/ 381372 h 1215602"/>
                <a:gd name="connsiteX5" fmla="*/ 186454 w 463794"/>
                <a:gd name="connsiteY5" fmla="*/ 372905 h 1215602"/>
                <a:gd name="connsiteX6" fmla="*/ 461621 w 463794"/>
                <a:gd name="connsiteY6" fmla="*/ 423705 h 1215602"/>
                <a:gd name="connsiteX7" fmla="*/ 313454 w 463794"/>
                <a:gd name="connsiteY7" fmla="*/ 453338 h 1215602"/>
                <a:gd name="connsiteX8" fmla="*/ 283821 w 463794"/>
                <a:gd name="connsiteY8" fmla="*/ 497788 h 1215602"/>
                <a:gd name="connsiteX9" fmla="*/ 309221 w 463794"/>
                <a:gd name="connsiteY9" fmla="*/ 980388 h 1215602"/>
                <a:gd name="connsiteX10" fmla="*/ 309221 w 463794"/>
                <a:gd name="connsiteY10" fmla="*/ 933822 h 1215602"/>
                <a:gd name="connsiteX11" fmla="*/ 275354 w 463794"/>
                <a:gd name="connsiteY11" fmla="*/ 451222 h 1215602"/>
                <a:gd name="connsiteX12" fmla="*/ 294404 w 463794"/>
                <a:gd name="connsiteY12" fmla="*/ 899955 h 1215602"/>
                <a:gd name="connsiteX13" fmla="*/ 321921 w 463794"/>
                <a:gd name="connsiteY13" fmla="*/ 1033305 h 1215602"/>
                <a:gd name="connsiteX14" fmla="*/ 271121 w 463794"/>
                <a:gd name="connsiteY14" fmla="*/ 1107388 h 1215602"/>
                <a:gd name="connsiteX15" fmla="*/ 220321 w 463794"/>
                <a:gd name="connsiteY15" fmla="*/ 1153955 h 1215602"/>
                <a:gd name="connsiteX16" fmla="*/ 220321 w 463794"/>
                <a:gd name="connsiteY16" fmla="*/ 1215338 h 1215602"/>
                <a:gd name="connsiteX17" fmla="*/ 209737 w 463794"/>
                <a:gd name="connsiteY17" fmla="*/ 1128555 h 1215602"/>
                <a:gd name="connsiteX18" fmla="*/ 127187 w 463794"/>
                <a:gd name="connsiteY18" fmla="*/ 730622 h 1215602"/>
                <a:gd name="connsiteX19" fmla="*/ 167404 w 463794"/>
                <a:gd name="connsiteY19" fmla="*/ 883022 h 1215602"/>
                <a:gd name="connsiteX20" fmla="*/ 142004 w 463794"/>
                <a:gd name="connsiteY20" fmla="*/ 823755 h 1215602"/>
                <a:gd name="connsiteX21" fmla="*/ 46754 w 463794"/>
                <a:gd name="connsiteY21" fmla="*/ 639605 h 1215602"/>
                <a:gd name="connsiteX22" fmla="*/ 122954 w 463794"/>
                <a:gd name="connsiteY22" fmla="*/ 804705 h 1215602"/>
                <a:gd name="connsiteX23" fmla="*/ 118721 w 463794"/>
                <a:gd name="connsiteY23" fmla="*/ 641722 h 1215602"/>
                <a:gd name="connsiteX24" fmla="*/ 78504 w 463794"/>
                <a:gd name="connsiteY24" fmla="*/ 453338 h 1215602"/>
                <a:gd name="connsiteX25" fmla="*/ 112371 w 463794"/>
                <a:gd name="connsiteY25" fmla="*/ 343272 h 1215602"/>
                <a:gd name="connsiteX26" fmla="*/ 131421 w 463794"/>
                <a:gd name="connsiteY26" fmla="*/ 267072 h 1215602"/>
                <a:gd name="connsiteX27" fmla="*/ 139887 w 463794"/>
                <a:gd name="connsiteY27" fmla="*/ 294588 h 1215602"/>
                <a:gd name="connsiteX28" fmla="*/ 116604 w 463794"/>
                <a:gd name="connsiteY28" fmla="*/ 224738 h 1215602"/>
                <a:gd name="connsiteX29" fmla="*/ 187 w 463794"/>
                <a:gd name="connsiteY29" fmla="*/ 118905 h 1215602"/>
                <a:gd name="connsiteX30" fmla="*/ 89087 w 463794"/>
                <a:gd name="connsiteY30" fmla="*/ 2488 h 1215602"/>
                <a:gd name="connsiteX31" fmla="*/ 55221 w 463794"/>
                <a:gd name="connsiteY31" fmla="*/ 65988 h 1215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63794" h="1215602">
                  <a:moveTo>
                    <a:pt x="55221" y="65988"/>
                  </a:moveTo>
                  <a:cubicBezTo>
                    <a:pt x="53104" y="91741"/>
                    <a:pt x="19943" y="102677"/>
                    <a:pt x="76387" y="157005"/>
                  </a:cubicBezTo>
                  <a:cubicBezTo>
                    <a:pt x="132831" y="211333"/>
                    <a:pt x="344498" y="352444"/>
                    <a:pt x="393887" y="391955"/>
                  </a:cubicBezTo>
                  <a:cubicBezTo>
                    <a:pt x="443276" y="431466"/>
                    <a:pt x="420699" y="395836"/>
                    <a:pt x="372721" y="394072"/>
                  </a:cubicBezTo>
                  <a:cubicBezTo>
                    <a:pt x="324743" y="392308"/>
                    <a:pt x="137066" y="384900"/>
                    <a:pt x="106021" y="381372"/>
                  </a:cubicBezTo>
                  <a:cubicBezTo>
                    <a:pt x="74976" y="377844"/>
                    <a:pt x="127187" y="365849"/>
                    <a:pt x="186454" y="372905"/>
                  </a:cubicBezTo>
                  <a:cubicBezTo>
                    <a:pt x="245721" y="379961"/>
                    <a:pt x="440454" y="410300"/>
                    <a:pt x="461621" y="423705"/>
                  </a:cubicBezTo>
                  <a:cubicBezTo>
                    <a:pt x="482788" y="437110"/>
                    <a:pt x="343087" y="440991"/>
                    <a:pt x="313454" y="453338"/>
                  </a:cubicBezTo>
                  <a:cubicBezTo>
                    <a:pt x="283821" y="465685"/>
                    <a:pt x="284526" y="409946"/>
                    <a:pt x="283821" y="497788"/>
                  </a:cubicBezTo>
                  <a:cubicBezTo>
                    <a:pt x="283116" y="585630"/>
                    <a:pt x="304988" y="907716"/>
                    <a:pt x="309221" y="980388"/>
                  </a:cubicBezTo>
                  <a:cubicBezTo>
                    <a:pt x="313454" y="1053060"/>
                    <a:pt x="314866" y="1022016"/>
                    <a:pt x="309221" y="933822"/>
                  </a:cubicBezTo>
                  <a:cubicBezTo>
                    <a:pt x="303577" y="845628"/>
                    <a:pt x="277823" y="456866"/>
                    <a:pt x="275354" y="451222"/>
                  </a:cubicBezTo>
                  <a:cubicBezTo>
                    <a:pt x="272885" y="445578"/>
                    <a:pt x="286643" y="802941"/>
                    <a:pt x="294404" y="899955"/>
                  </a:cubicBezTo>
                  <a:cubicBezTo>
                    <a:pt x="302165" y="996969"/>
                    <a:pt x="325802" y="998733"/>
                    <a:pt x="321921" y="1033305"/>
                  </a:cubicBezTo>
                  <a:cubicBezTo>
                    <a:pt x="318041" y="1067877"/>
                    <a:pt x="288054" y="1087280"/>
                    <a:pt x="271121" y="1107388"/>
                  </a:cubicBezTo>
                  <a:cubicBezTo>
                    <a:pt x="254188" y="1127496"/>
                    <a:pt x="228788" y="1135963"/>
                    <a:pt x="220321" y="1153955"/>
                  </a:cubicBezTo>
                  <a:cubicBezTo>
                    <a:pt x="211854" y="1171947"/>
                    <a:pt x="222085" y="1219571"/>
                    <a:pt x="220321" y="1215338"/>
                  </a:cubicBezTo>
                  <a:cubicBezTo>
                    <a:pt x="218557" y="1211105"/>
                    <a:pt x="225259" y="1209341"/>
                    <a:pt x="209737" y="1128555"/>
                  </a:cubicBezTo>
                  <a:cubicBezTo>
                    <a:pt x="194215" y="1047769"/>
                    <a:pt x="134242" y="771544"/>
                    <a:pt x="127187" y="730622"/>
                  </a:cubicBezTo>
                  <a:cubicBezTo>
                    <a:pt x="120132" y="689700"/>
                    <a:pt x="164935" y="867500"/>
                    <a:pt x="167404" y="883022"/>
                  </a:cubicBezTo>
                  <a:cubicBezTo>
                    <a:pt x="169874" y="898544"/>
                    <a:pt x="162112" y="864324"/>
                    <a:pt x="142004" y="823755"/>
                  </a:cubicBezTo>
                  <a:cubicBezTo>
                    <a:pt x="121896" y="783186"/>
                    <a:pt x="49929" y="642780"/>
                    <a:pt x="46754" y="639605"/>
                  </a:cubicBezTo>
                  <a:cubicBezTo>
                    <a:pt x="43579" y="636430"/>
                    <a:pt x="110960" y="804352"/>
                    <a:pt x="122954" y="804705"/>
                  </a:cubicBezTo>
                  <a:cubicBezTo>
                    <a:pt x="134948" y="805058"/>
                    <a:pt x="126129" y="700283"/>
                    <a:pt x="118721" y="641722"/>
                  </a:cubicBezTo>
                  <a:cubicBezTo>
                    <a:pt x="111313" y="583161"/>
                    <a:pt x="79562" y="503080"/>
                    <a:pt x="78504" y="453338"/>
                  </a:cubicBezTo>
                  <a:cubicBezTo>
                    <a:pt x="77446" y="403596"/>
                    <a:pt x="103551" y="374316"/>
                    <a:pt x="112371" y="343272"/>
                  </a:cubicBezTo>
                  <a:cubicBezTo>
                    <a:pt x="121191" y="312228"/>
                    <a:pt x="126835" y="275186"/>
                    <a:pt x="131421" y="267072"/>
                  </a:cubicBezTo>
                  <a:cubicBezTo>
                    <a:pt x="136007" y="258958"/>
                    <a:pt x="142356" y="301644"/>
                    <a:pt x="139887" y="294588"/>
                  </a:cubicBezTo>
                  <a:cubicBezTo>
                    <a:pt x="137418" y="287532"/>
                    <a:pt x="139887" y="254018"/>
                    <a:pt x="116604" y="224738"/>
                  </a:cubicBezTo>
                  <a:cubicBezTo>
                    <a:pt x="93321" y="195458"/>
                    <a:pt x="4773" y="155947"/>
                    <a:pt x="187" y="118905"/>
                  </a:cubicBezTo>
                  <a:cubicBezTo>
                    <a:pt x="-4399" y="81863"/>
                    <a:pt x="76740" y="16952"/>
                    <a:pt x="89087" y="2488"/>
                  </a:cubicBezTo>
                  <a:cubicBezTo>
                    <a:pt x="101434" y="-11976"/>
                    <a:pt x="57338" y="40235"/>
                    <a:pt x="55221" y="659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156AF261-13BA-4146-9E54-04A51E04D959}"/>
                </a:ext>
              </a:extLst>
            </p:cNvPr>
            <p:cNvSpPr/>
            <p:nvPr/>
          </p:nvSpPr>
          <p:spPr>
            <a:xfrm>
              <a:off x="4793195" y="1882006"/>
              <a:ext cx="90130" cy="551451"/>
            </a:xfrm>
            <a:custGeom>
              <a:avLst/>
              <a:gdLst>
                <a:gd name="connsiteX0" fmla="*/ 87838 w 90130"/>
                <a:gd name="connsiteY0" fmla="*/ 1827 h 551451"/>
                <a:gd name="connsiteX1" fmla="*/ 62438 w 90130"/>
                <a:gd name="connsiteY1" fmla="*/ 145761 h 551451"/>
                <a:gd name="connsiteX2" fmla="*/ 34922 w 90130"/>
                <a:gd name="connsiteY2" fmla="*/ 226194 h 551451"/>
                <a:gd name="connsiteX3" fmla="*/ 64555 w 90130"/>
                <a:gd name="connsiteY3" fmla="*/ 547927 h 551451"/>
                <a:gd name="connsiteX4" fmla="*/ 51855 w 90130"/>
                <a:gd name="connsiteY4" fmla="*/ 389177 h 551451"/>
                <a:gd name="connsiteX5" fmla="*/ 1055 w 90130"/>
                <a:gd name="connsiteY5" fmla="*/ 255827 h 551451"/>
                <a:gd name="connsiteX6" fmla="*/ 87838 w 90130"/>
                <a:gd name="connsiteY6" fmla="*/ 1827 h 55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30" h="551451">
                  <a:moveTo>
                    <a:pt x="87838" y="1827"/>
                  </a:moveTo>
                  <a:cubicBezTo>
                    <a:pt x="98069" y="-16517"/>
                    <a:pt x="71257" y="108367"/>
                    <a:pt x="62438" y="145761"/>
                  </a:cubicBezTo>
                  <a:cubicBezTo>
                    <a:pt x="53619" y="183155"/>
                    <a:pt x="34569" y="159166"/>
                    <a:pt x="34922" y="226194"/>
                  </a:cubicBezTo>
                  <a:cubicBezTo>
                    <a:pt x="35275" y="293222"/>
                    <a:pt x="61733" y="520763"/>
                    <a:pt x="64555" y="547927"/>
                  </a:cubicBezTo>
                  <a:cubicBezTo>
                    <a:pt x="67377" y="575091"/>
                    <a:pt x="62438" y="437860"/>
                    <a:pt x="51855" y="389177"/>
                  </a:cubicBezTo>
                  <a:cubicBezTo>
                    <a:pt x="41272" y="340494"/>
                    <a:pt x="-7764" y="315799"/>
                    <a:pt x="1055" y="255827"/>
                  </a:cubicBezTo>
                  <a:cubicBezTo>
                    <a:pt x="9874" y="195855"/>
                    <a:pt x="77607" y="20171"/>
                    <a:pt x="87838" y="1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8BBF4743-B269-4258-9D38-281E48EC361F}"/>
                </a:ext>
              </a:extLst>
            </p:cNvPr>
            <p:cNvSpPr/>
            <p:nvPr/>
          </p:nvSpPr>
          <p:spPr>
            <a:xfrm>
              <a:off x="5054489" y="2104386"/>
              <a:ext cx="487609" cy="63458"/>
            </a:xfrm>
            <a:custGeom>
              <a:avLst/>
              <a:gdLst>
                <a:gd name="connsiteX0" fmla="*/ 111 w 487609"/>
                <a:gd name="connsiteY0" fmla="*/ 41914 h 63458"/>
                <a:gd name="connsiteX1" fmla="*/ 332428 w 487609"/>
                <a:gd name="connsiteY1" fmla="*/ 3814 h 63458"/>
                <a:gd name="connsiteX2" fmla="*/ 429794 w 487609"/>
                <a:gd name="connsiteY2" fmla="*/ 8047 h 63458"/>
                <a:gd name="connsiteX3" fmla="*/ 486944 w 487609"/>
                <a:gd name="connsiteY3" fmla="*/ 63081 h 63458"/>
                <a:gd name="connsiteX4" fmla="*/ 455194 w 487609"/>
                <a:gd name="connsiteY4" fmla="*/ 31331 h 63458"/>
                <a:gd name="connsiteX5" fmla="*/ 370528 w 487609"/>
                <a:gd name="connsiteY5" fmla="*/ 12281 h 63458"/>
                <a:gd name="connsiteX6" fmla="*/ 111 w 487609"/>
                <a:gd name="connsiteY6" fmla="*/ 41914 h 63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7609" h="63458">
                  <a:moveTo>
                    <a:pt x="111" y="41914"/>
                  </a:moveTo>
                  <a:cubicBezTo>
                    <a:pt x="-6239" y="40503"/>
                    <a:pt x="260814" y="9458"/>
                    <a:pt x="332428" y="3814"/>
                  </a:cubicBezTo>
                  <a:cubicBezTo>
                    <a:pt x="404042" y="-1831"/>
                    <a:pt x="404041" y="-1831"/>
                    <a:pt x="429794" y="8047"/>
                  </a:cubicBezTo>
                  <a:cubicBezTo>
                    <a:pt x="455547" y="17925"/>
                    <a:pt x="482711" y="59200"/>
                    <a:pt x="486944" y="63081"/>
                  </a:cubicBezTo>
                  <a:cubicBezTo>
                    <a:pt x="491177" y="66962"/>
                    <a:pt x="474597" y="39798"/>
                    <a:pt x="455194" y="31331"/>
                  </a:cubicBezTo>
                  <a:cubicBezTo>
                    <a:pt x="435791" y="22864"/>
                    <a:pt x="447433" y="12987"/>
                    <a:pt x="370528" y="12281"/>
                  </a:cubicBezTo>
                  <a:cubicBezTo>
                    <a:pt x="293623" y="11575"/>
                    <a:pt x="6461" y="43325"/>
                    <a:pt x="111" y="419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FD8BBA84-20CB-453B-8F0A-5D81C6BD4751}"/>
                </a:ext>
              </a:extLst>
            </p:cNvPr>
            <p:cNvSpPr/>
            <p:nvPr/>
          </p:nvSpPr>
          <p:spPr>
            <a:xfrm>
              <a:off x="5065586" y="2140859"/>
              <a:ext cx="501171" cy="517097"/>
            </a:xfrm>
            <a:custGeom>
              <a:avLst/>
              <a:gdLst>
                <a:gd name="connsiteX0" fmla="*/ 127 w 501171"/>
                <a:gd name="connsiteY0" fmla="*/ 14966 h 517097"/>
                <a:gd name="connsiteX1" fmla="*/ 352552 w 501171"/>
                <a:gd name="connsiteY1" fmla="*/ 2266 h 517097"/>
                <a:gd name="connsiteX2" fmla="*/ 384302 w 501171"/>
                <a:gd name="connsiteY2" fmla="*/ 54654 h 517097"/>
                <a:gd name="connsiteX3" fmla="*/ 495427 w 501171"/>
                <a:gd name="connsiteY3" fmla="*/ 491216 h 517097"/>
                <a:gd name="connsiteX4" fmla="*/ 476377 w 501171"/>
                <a:gd name="connsiteY4" fmla="*/ 422954 h 517097"/>
                <a:gd name="connsiteX5" fmla="*/ 400177 w 501171"/>
                <a:gd name="connsiteY5" fmla="*/ 61004 h 517097"/>
                <a:gd name="connsiteX6" fmla="*/ 395414 w 501171"/>
                <a:gd name="connsiteY6" fmla="*/ 43541 h 517097"/>
                <a:gd name="connsiteX7" fmla="*/ 127 w 501171"/>
                <a:gd name="connsiteY7" fmla="*/ 14966 h 517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1171" h="517097">
                  <a:moveTo>
                    <a:pt x="127" y="14966"/>
                  </a:moveTo>
                  <a:cubicBezTo>
                    <a:pt x="-7017" y="8087"/>
                    <a:pt x="288523" y="-4349"/>
                    <a:pt x="352552" y="2266"/>
                  </a:cubicBezTo>
                  <a:cubicBezTo>
                    <a:pt x="416581" y="8881"/>
                    <a:pt x="360490" y="-26838"/>
                    <a:pt x="384302" y="54654"/>
                  </a:cubicBezTo>
                  <a:cubicBezTo>
                    <a:pt x="408115" y="136146"/>
                    <a:pt x="480081" y="429833"/>
                    <a:pt x="495427" y="491216"/>
                  </a:cubicBezTo>
                  <a:cubicBezTo>
                    <a:pt x="510773" y="552599"/>
                    <a:pt x="492252" y="494656"/>
                    <a:pt x="476377" y="422954"/>
                  </a:cubicBezTo>
                  <a:cubicBezTo>
                    <a:pt x="460502" y="351252"/>
                    <a:pt x="413671" y="124240"/>
                    <a:pt x="400177" y="61004"/>
                  </a:cubicBezTo>
                  <a:cubicBezTo>
                    <a:pt x="386683" y="-2232"/>
                    <a:pt x="463941" y="52272"/>
                    <a:pt x="395414" y="43541"/>
                  </a:cubicBezTo>
                  <a:cubicBezTo>
                    <a:pt x="326887" y="34810"/>
                    <a:pt x="7271" y="21845"/>
                    <a:pt x="127" y="149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74C2F95E-146E-491A-B806-03BE22BD2354}"/>
                </a:ext>
              </a:extLst>
            </p:cNvPr>
            <p:cNvSpPr/>
            <p:nvPr/>
          </p:nvSpPr>
          <p:spPr>
            <a:xfrm>
              <a:off x="5460963" y="2137721"/>
              <a:ext cx="142338" cy="490570"/>
            </a:xfrm>
            <a:custGeom>
              <a:avLst/>
              <a:gdLst>
                <a:gd name="connsiteX0" fmla="*/ 37 w 142338"/>
                <a:gd name="connsiteY0" fmla="*/ 642 h 490570"/>
                <a:gd name="connsiteX1" fmla="*/ 76237 w 142338"/>
                <a:gd name="connsiteY1" fmla="*/ 186379 h 490570"/>
                <a:gd name="connsiteX2" fmla="*/ 139737 w 142338"/>
                <a:gd name="connsiteY2" fmla="*/ 480067 h 490570"/>
                <a:gd name="connsiteX3" fmla="*/ 123862 w 142338"/>
                <a:gd name="connsiteY3" fmla="*/ 408629 h 490570"/>
                <a:gd name="connsiteX4" fmla="*/ 66712 w 142338"/>
                <a:gd name="connsiteY4" fmla="*/ 248292 h 490570"/>
                <a:gd name="connsiteX5" fmla="*/ 37 w 142338"/>
                <a:gd name="connsiteY5" fmla="*/ 642 h 490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338" h="490570">
                  <a:moveTo>
                    <a:pt x="37" y="642"/>
                  </a:moveTo>
                  <a:cubicBezTo>
                    <a:pt x="1625" y="-9677"/>
                    <a:pt x="52954" y="106475"/>
                    <a:pt x="76237" y="186379"/>
                  </a:cubicBezTo>
                  <a:cubicBezTo>
                    <a:pt x="99520" y="266283"/>
                    <a:pt x="131800" y="443025"/>
                    <a:pt x="139737" y="480067"/>
                  </a:cubicBezTo>
                  <a:cubicBezTo>
                    <a:pt x="147675" y="517109"/>
                    <a:pt x="136033" y="447258"/>
                    <a:pt x="123862" y="408629"/>
                  </a:cubicBezTo>
                  <a:cubicBezTo>
                    <a:pt x="111691" y="370000"/>
                    <a:pt x="85233" y="316554"/>
                    <a:pt x="66712" y="248292"/>
                  </a:cubicBezTo>
                  <a:cubicBezTo>
                    <a:pt x="48191" y="180030"/>
                    <a:pt x="-1551" y="10961"/>
                    <a:pt x="37" y="6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969E1D6D-B9E0-4B70-9448-D8A3E32419E7}"/>
                </a:ext>
              </a:extLst>
            </p:cNvPr>
            <p:cNvSpPr/>
            <p:nvPr/>
          </p:nvSpPr>
          <p:spPr>
            <a:xfrm>
              <a:off x="5425694" y="2541197"/>
              <a:ext cx="147130" cy="421462"/>
            </a:xfrm>
            <a:custGeom>
              <a:avLst/>
              <a:gdLst>
                <a:gd name="connsiteX0" fmla="*/ 133731 w 147130"/>
                <a:gd name="connsiteY0" fmla="*/ 391 h 421462"/>
                <a:gd name="connsiteX1" fmla="*/ 138494 w 147130"/>
                <a:gd name="connsiteY1" fmla="*/ 138503 h 421462"/>
                <a:gd name="connsiteX2" fmla="*/ 381 w 147130"/>
                <a:gd name="connsiteY2" fmla="*/ 421078 h 421462"/>
                <a:gd name="connsiteX3" fmla="*/ 98806 w 147130"/>
                <a:gd name="connsiteY3" fmla="*/ 197241 h 421462"/>
                <a:gd name="connsiteX4" fmla="*/ 143256 w 147130"/>
                <a:gd name="connsiteY4" fmla="*/ 98816 h 421462"/>
                <a:gd name="connsiteX5" fmla="*/ 133731 w 147130"/>
                <a:gd name="connsiteY5" fmla="*/ 391 h 42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130" h="421462">
                  <a:moveTo>
                    <a:pt x="133731" y="391"/>
                  </a:moveTo>
                  <a:cubicBezTo>
                    <a:pt x="132937" y="7005"/>
                    <a:pt x="160719" y="68388"/>
                    <a:pt x="138494" y="138503"/>
                  </a:cubicBezTo>
                  <a:cubicBezTo>
                    <a:pt x="116269" y="208618"/>
                    <a:pt x="6996" y="411288"/>
                    <a:pt x="381" y="421078"/>
                  </a:cubicBezTo>
                  <a:cubicBezTo>
                    <a:pt x="-6234" y="430868"/>
                    <a:pt x="74993" y="250951"/>
                    <a:pt x="98806" y="197241"/>
                  </a:cubicBezTo>
                  <a:cubicBezTo>
                    <a:pt x="122618" y="143531"/>
                    <a:pt x="136641" y="124745"/>
                    <a:pt x="143256" y="98816"/>
                  </a:cubicBezTo>
                  <a:cubicBezTo>
                    <a:pt x="149871" y="72887"/>
                    <a:pt x="134525" y="-6223"/>
                    <a:pt x="133731" y="3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9FCB4340-74AF-4497-9EA7-12844FD0B4E6}"/>
                </a:ext>
              </a:extLst>
            </p:cNvPr>
            <p:cNvSpPr/>
            <p:nvPr/>
          </p:nvSpPr>
          <p:spPr>
            <a:xfrm>
              <a:off x="5439932" y="2627078"/>
              <a:ext cx="159197" cy="340026"/>
            </a:xfrm>
            <a:custGeom>
              <a:avLst/>
              <a:gdLst>
                <a:gd name="connsiteX0" fmla="*/ 159181 w 159197"/>
                <a:gd name="connsiteY0" fmla="*/ 235 h 340026"/>
                <a:gd name="connsiteX1" fmla="*/ 113143 w 159197"/>
                <a:gd name="connsiteY1" fmla="*/ 198672 h 340026"/>
                <a:gd name="connsiteX2" fmla="*/ 46468 w 159197"/>
                <a:gd name="connsiteY2" fmla="*/ 290747 h 340026"/>
                <a:gd name="connsiteX3" fmla="*/ 431 w 159197"/>
                <a:gd name="connsiteY3" fmla="*/ 339960 h 340026"/>
                <a:gd name="connsiteX4" fmla="*/ 73456 w 159197"/>
                <a:gd name="connsiteY4" fmla="*/ 281222 h 340026"/>
                <a:gd name="connsiteX5" fmla="*/ 117906 w 159197"/>
                <a:gd name="connsiteY5" fmla="*/ 241535 h 340026"/>
                <a:gd name="connsiteX6" fmla="*/ 159181 w 159197"/>
                <a:gd name="connsiteY6" fmla="*/ 235 h 34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197" h="340026">
                  <a:moveTo>
                    <a:pt x="159181" y="235"/>
                  </a:moveTo>
                  <a:cubicBezTo>
                    <a:pt x="158387" y="-6909"/>
                    <a:pt x="131928" y="150253"/>
                    <a:pt x="113143" y="198672"/>
                  </a:cubicBezTo>
                  <a:cubicBezTo>
                    <a:pt x="94358" y="247091"/>
                    <a:pt x="65253" y="267199"/>
                    <a:pt x="46468" y="290747"/>
                  </a:cubicBezTo>
                  <a:cubicBezTo>
                    <a:pt x="27683" y="314295"/>
                    <a:pt x="-4067" y="341548"/>
                    <a:pt x="431" y="339960"/>
                  </a:cubicBezTo>
                  <a:cubicBezTo>
                    <a:pt x="4929" y="338373"/>
                    <a:pt x="53877" y="297626"/>
                    <a:pt x="73456" y="281222"/>
                  </a:cubicBezTo>
                  <a:cubicBezTo>
                    <a:pt x="93035" y="264818"/>
                    <a:pt x="103354" y="285985"/>
                    <a:pt x="117906" y="241535"/>
                  </a:cubicBezTo>
                  <a:cubicBezTo>
                    <a:pt x="132458" y="197085"/>
                    <a:pt x="159975" y="7379"/>
                    <a:pt x="159181" y="2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91B6642F-7173-4A55-9646-ED9EEB17EFDF}"/>
                </a:ext>
              </a:extLst>
            </p:cNvPr>
            <p:cNvSpPr/>
            <p:nvPr/>
          </p:nvSpPr>
          <p:spPr>
            <a:xfrm>
              <a:off x="4781040" y="2185668"/>
              <a:ext cx="287624" cy="1065973"/>
            </a:xfrm>
            <a:custGeom>
              <a:avLst/>
              <a:gdLst>
                <a:gd name="connsiteX0" fmla="*/ 30143 w 287624"/>
                <a:gd name="connsiteY0" fmla="*/ 28365 h 1065973"/>
                <a:gd name="connsiteX1" fmla="*/ 87293 w 287624"/>
                <a:gd name="connsiteY1" fmla="*/ 595632 h 1065973"/>
                <a:gd name="connsiteX2" fmla="*/ 210060 w 287624"/>
                <a:gd name="connsiteY2" fmla="*/ 809415 h 1065973"/>
                <a:gd name="connsiteX3" fmla="*/ 231227 w 287624"/>
                <a:gd name="connsiteY3" fmla="*/ 824232 h 1065973"/>
                <a:gd name="connsiteX4" fmla="*/ 87293 w 287624"/>
                <a:gd name="connsiteY4" fmla="*/ 519432 h 1065973"/>
                <a:gd name="connsiteX5" fmla="*/ 197360 w 287624"/>
                <a:gd name="connsiteY5" fmla="*/ 745915 h 1065973"/>
                <a:gd name="connsiteX6" fmla="*/ 256627 w 287624"/>
                <a:gd name="connsiteY6" fmla="*/ 974515 h 1065973"/>
                <a:gd name="connsiteX7" fmla="*/ 286260 w 287624"/>
                <a:gd name="connsiteY7" fmla="*/ 1065532 h 1065973"/>
                <a:gd name="connsiteX8" fmla="*/ 214293 w 287624"/>
                <a:gd name="connsiteY8" fmla="*/ 942765 h 1065973"/>
                <a:gd name="connsiteX9" fmla="*/ 66127 w 287624"/>
                <a:gd name="connsiteY9" fmla="*/ 733215 h 1065973"/>
                <a:gd name="connsiteX10" fmla="*/ 8977 w 287624"/>
                <a:gd name="connsiteY10" fmla="*/ 163832 h 1065973"/>
                <a:gd name="connsiteX11" fmla="*/ 55543 w 287624"/>
                <a:gd name="connsiteY11" fmla="*/ 595632 h 1065973"/>
                <a:gd name="connsiteX12" fmla="*/ 510 w 287624"/>
                <a:gd name="connsiteY12" fmla="*/ 136315 h 1065973"/>
                <a:gd name="connsiteX13" fmla="*/ 30143 w 287624"/>
                <a:gd name="connsiteY13" fmla="*/ 28365 h 1065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7624" h="1065973">
                  <a:moveTo>
                    <a:pt x="30143" y="28365"/>
                  </a:moveTo>
                  <a:cubicBezTo>
                    <a:pt x="44607" y="104918"/>
                    <a:pt x="57307" y="465457"/>
                    <a:pt x="87293" y="595632"/>
                  </a:cubicBezTo>
                  <a:cubicBezTo>
                    <a:pt x="117279" y="725807"/>
                    <a:pt x="186071" y="771315"/>
                    <a:pt x="210060" y="809415"/>
                  </a:cubicBezTo>
                  <a:cubicBezTo>
                    <a:pt x="234049" y="847515"/>
                    <a:pt x="251688" y="872562"/>
                    <a:pt x="231227" y="824232"/>
                  </a:cubicBezTo>
                  <a:cubicBezTo>
                    <a:pt x="210766" y="775902"/>
                    <a:pt x="92938" y="532485"/>
                    <a:pt x="87293" y="519432"/>
                  </a:cubicBezTo>
                  <a:cubicBezTo>
                    <a:pt x="81649" y="506379"/>
                    <a:pt x="169138" y="670068"/>
                    <a:pt x="197360" y="745915"/>
                  </a:cubicBezTo>
                  <a:cubicBezTo>
                    <a:pt x="225582" y="821762"/>
                    <a:pt x="241810" y="921246"/>
                    <a:pt x="256627" y="974515"/>
                  </a:cubicBezTo>
                  <a:cubicBezTo>
                    <a:pt x="271444" y="1027784"/>
                    <a:pt x="293316" y="1070824"/>
                    <a:pt x="286260" y="1065532"/>
                  </a:cubicBezTo>
                  <a:cubicBezTo>
                    <a:pt x="279204" y="1060240"/>
                    <a:pt x="250982" y="998151"/>
                    <a:pt x="214293" y="942765"/>
                  </a:cubicBezTo>
                  <a:cubicBezTo>
                    <a:pt x="177604" y="887379"/>
                    <a:pt x="100346" y="863037"/>
                    <a:pt x="66127" y="733215"/>
                  </a:cubicBezTo>
                  <a:cubicBezTo>
                    <a:pt x="31908" y="603393"/>
                    <a:pt x="10741" y="186762"/>
                    <a:pt x="8977" y="163832"/>
                  </a:cubicBezTo>
                  <a:cubicBezTo>
                    <a:pt x="7213" y="140902"/>
                    <a:pt x="56954" y="600218"/>
                    <a:pt x="55543" y="595632"/>
                  </a:cubicBezTo>
                  <a:cubicBezTo>
                    <a:pt x="54132" y="591046"/>
                    <a:pt x="4390" y="228037"/>
                    <a:pt x="510" y="136315"/>
                  </a:cubicBezTo>
                  <a:cubicBezTo>
                    <a:pt x="-3370" y="44593"/>
                    <a:pt x="15679" y="-48188"/>
                    <a:pt x="30143" y="28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687C1A20-80E6-482B-B3D0-F96C6F1DDB55}"/>
                </a:ext>
              </a:extLst>
            </p:cNvPr>
            <p:cNvSpPr/>
            <p:nvPr/>
          </p:nvSpPr>
          <p:spPr>
            <a:xfrm>
              <a:off x="5401075" y="2190638"/>
              <a:ext cx="59941" cy="419512"/>
            </a:xfrm>
            <a:custGeom>
              <a:avLst/>
              <a:gdLst>
                <a:gd name="connsiteX0" fmla="*/ 59925 w 59941"/>
                <a:gd name="connsiteY0" fmla="*/ 112 h 419512"/>
                <a:gd name="connsiteX1" fmla="*/ 9125 w 59941"/>
                <a:gd name="connsiteY1" fmla="*/ 120762 h 419512"/>
                <a:gd name="connsiteX2" fmla="*/ 53575 w 59941"/>
                <a:gd name="connsiteY2" fmla="*/ 353595 h 419512"/>
                <a:gd name="connsiteX3" fmla="*/ 53575 w 59941"/>
                <a:gd name="connsiteY3" fmla="*/ 302795 h 419512"/>
                <a:gd name="connsiteX4" fmla="*/ 30292 w 59941"/>
                <a:gd name="connsiteY4" fmla="*/ 186379 h 419512"/>
                <a:gd name="connsiteX5" fmla="*/ 28175 w 59941"/>
                <a:gd name="connsiteY5" fmla="*/ 368412 h 419512"/>
                <a:gd name="connsiteX6" fmla="*/ 26058 w 59941"/>
                <a:gd name="connsiteY6" fmla="*/ 408629 h 419512"/>
                <a:gd name="connsiteX7" fmla="*/ 7008 w 59941"/>
                <a:gd name="connsiteY7" fmla="*/ 199079 h 419512"/>
                <a:gd name="connsiteX8" fmla="*/ 2775 w 59941"/>
                <a:gd name="connsiteY8" fmla="*/ 139812 h 419512"/>
                <a:gd name="connsiteX9" fmla="*/ 59925 w 59941"/>
                <a:gd name="connsiteY9" fmla="*/ 112 h 41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41" h="419512">
                  <a:moveTo>
                    <a:pt x="59925" y="112"/>
                  </a:moveTo>
                  <a:cubicBezTo>
                    <a:pt x="60983" y="-3063"/>
                    <a:pt x="10183" y="61848"/>
                    <a:pt x="9125" y="120762"/>
                  </a:cubicBezTo>
                  <a:cubicBezTo>
                    <a:pt x="8067" y="179676"/>
                    <a:pt x="46167" y="323256"/>
                    <a:pt x="53575" y="353595"/>
                  </a:cubicBezTo>
                  <a:cubicBezTo>
                    <a:pt x="60983" y="383934"/>
                    <a:pt x="57455" y="330664"/>
                    <a:pt x="53575" y="302795"/>
                  </a:cubicBezTo>
                  <a:cubicBezTo>
                    <a:pt x="49695" y="274926"/>
                    <a:pt x="34525" y="175443"/>
                    <a:pt x="30292" y="186379"/>
                  </a:cubicBezTo>
                  <a:cubicBezTo>
                    <a:pt x="26059" y="197315"/>
                    <a:pt x="28881" y="331370"/>
                    <a:pt x="28175" y="368412"/>
                  </a:cubicBezTo>
                  <a:cubicBezTo>
                    <a:pt x="27469" y="405454"/>
                    <a:pt x="29586" y="436851"/>
                    <a:pt x="26058" y="408629"/>
                  </a:cubicBezTo>
                  <a:cubicBezTo>
                    <a:pt x="22530" y="380407"/>
                    <a:pt x="10888" y="243882"/>
                    <a:pt x="7008" y="199079"/>
                  </a:cubicBezTo>
                  <a:cubicBezTo>
                    <a:pt x="3128" y="154276"/>
                    <a:pt x="-3928" y="168740"/>
                    <a:pt x="2775" y="139812"/>
                  </a:cubicBezTo>
                  <a:cubicBezTo>
                    <a:pt x="9478" y="110884"/>
                    <a:pt x="58867" y="3287"/>
                    <a:pt x="59925" y="1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FC0BE1A8-8319-46CA-9A91-0512316F0495}"/>
                </a:ext>
              </a:extLst>
            </p:cNvPr>
            <p:cNvSpPr/>
            <p:nvPr/>
          </p:nvSpPr>
          <p:spPr>
            <a:xfrm>
              <a:off x="5093770" y="2156138"/>
              <a:ext cx="358048" cy="714705"/>
            </a:xfrm>
            <a:custGeom>
              <a:avLst/>
              <a:gdLst>
                <a:gd name="connsiteX0" fmla="*/ 356647 w 358048"/>
                <a:gd name="connsiteY0" fmla="*/ 40962 h 714705"/>
                <a:gd name="connsiteX1" fmla="*/ 259280 w 358048"/>
                <a:gd name="connsiteY1" fmla="*/ 81179 h 714705"/>
                <a:gd name="connsiteX2" fmla="*/ 274097 w 358048"/>
                <a:gd name="connsiteY2" fmla="*/ 656912 h 714705"/>
                <a:gd name="connsiteX3" fmla="*/ 271980 w 358048"/>
                <a:gd name="connsiteY3" fmla="*/ 690779 h 714705"/>
                <a:gd name="connsiteX4" fmla="*/ 185197 w 358048"/>
                <a:gd name="connsiteY4" fmla="*/ 623045 h 714705"/>
                <a:gd name="connsiteX5" fmla="*/ 87830 w 358048"/>
                <a:gd name="connsiteY5" fmla="*/ 620929 h 714705"/>
                <a:gd name="connsiteX6" fmla="*/ 102647 w 358048"/>
                <a:gd name="connsiteY6" fmla="*/ 593412 h 714705"/>
                <a:gd name="connsiteX7" fmla="*/ 62430 w 358048"/>
                <a:gd name="connsiteY7" fmla="*/ 519329 h 714705"/>
                <a:gd name="connsiteX8" fmla="*/ 1047 w 358048"/>
                <a:gd name="connsiteY8" fmla="*/ 26145 h 714705"/>
                <a:gd name="connsiteX9" fmla="*/ 117463 w 358048"/>
                <a:gd name="connsiteY9" fmla="*/ 430429 h 714705"/>
                <a:gd name="connsiteX10" fmla="*/ 73013 w 358048"/>
                <a:gd name="connsiteY10" fmla="*/ 95995 h 714705"/>
                <a:gd name="connsiteX11" fmla="*/ 87830 w 358048"/>
                <a:gd name="connsiteY11" fmla="*/ 220879 h 714705"/>
                <a:gd name="connsiteX12" fmla="*/ 197897 w 358048"/>
                <a:gd name="connsiteY12" fmla="*/ 606112 h 714705"/>
                <a:gd name="connsiteX13" fmla="*/ 130163 w 358048"/>
                <a:gd name="connsiteY13" fmla="*/ 385979 h 714705"/>
                <a:gd name="connsiteX14" fmla="*/ 100530 w 358048"/>
                <a:gd name="connsiteY14" fmla="*/ 161612 h 714705"/>
                <a:gd name="connsiteX15" fmla="*/ 303730 w 358048"/>
                <a:gd name="connsiteY15" fmla="*/ 4979 h 714705"/>
                <a:gd name="connsiteX16" fmla="*/ 356647 w 358048"/>
                <a:gd name="connsiteY16" fmla="*/ 40962 h 714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8048" h="714705">
                  <a:moveTo>
                    <a:pt x="356647" y="40962"/>
                  </a:moveTo>
                  <a:cubicBezTo>
                    <a:pt x="349239" y="53662"/>
                    <a:pt x="273038" y="-21479"/>
                    <a:pt x="259280" y="81179"/>
                  </a:cubicBezTo>
                  <a:cubicBezTo>
                    <a:pt x="245522" y="183837"/>
                    <a:pt x="271980" y="555312"/>
                    <a:pt x="274097" y="656912"/>
                  </a:cubicBezTo>
                  <a:cubicBezTo>
                    <a:pt x="276214" y="758512"/>
                    <a:pt x="286796" y="696423"/>
                    <a:pt x="271980" y="690779"/>
                  </a:cubicBezTo>
                  <a:cubicBezTo>
                    <a:pt x="257164" y="685135"/>
                    <a:pt x="215889" y="634687"/>
                    <a:pt x="185197" y="623045"/>
                  </a:cubicBezTo>
                  <a:cubicBezTo>
                    <a:pt x="154505" y="611403"/>
                    <a:pt x="101588" y="625868"/>
                    <a:pt x="87830" y="620929"/>
                  </a:cubicBezTo>
                  <a:cubicBezTo>
                    <a:pt x="74072" y="615990"/>
                    <a:pt x="106880" y="610345"/>
                    <a:pt x="102647" y="593412"/>
                  </a:cubicBezTo>
                  <a:cubicBezTo>
                    <a:pt x="98414" y="576479"/>
                    <a:pt x="79363" y="613874"/>
                    <a:pt x="62430" y="519329"/>
                  </a:cubicBezTo>
                  <a:cubicBezTo>
                    <a:pt x="45497" y="424784"/>
                    <a:pt x="-8125" y="40962"/>
                    <a:pt x="1047" y="26145"/>
                  </a:cubicBezTo>
                  <a:cubicBezTo>
                    <a:pt x="10219" y="11328"/>
                    <a:pt x="105469" y="418787"/>
                    <a:pt x="117463" y="430429"/>
                  </a:cubicBezTo>
                  <a:cubicBezTo>
                    <a:pt x="129457" y="442071"/>
                    <a:pt x="77952" y="130920"/>
                    <a:pt x="73013" y="95995"/>
                  </a:cubicBezTo>
                  <a:cubicBezTo>
                    <a:pt x="68074" y="61070"/>
                    <a:pt x="67016" y="135860"/>
                    <a:pt x="87830" y="220879"/>
                  </a:cubicBezTo>
                  <a:cubicBezTo>
                    <a:pt x="108644" y="305899"/>
                    <a:pt x="190842" y="578595"/>
                    <a:pt x="197897" y="606112"/>
                  </a:cubicBezTo>
                  <a:cubicBezTo>
                    <a:pt x="204952" y="633629"/>
                    <a:pt x="146391" y="460062"/>
                    <a:pt x="130163" y="385979"/>
                  </a:cubicBezTo>
                  <a:cubicBezTo>
                    <a:pt x="113935" y="311896"/>
                    <a:pt x="71602" y="225112"/>
                    <a:pt x="100530" y="161612"/>
                  </a:cubicBezTo>
                  <a:cubicBezTo>
                    <a:pt x="129458" y="98112"/>
                    <a:pt x="265983" y="24382"/>
                    <a:pt x="303730" y="4979"/>
                  </a:cubicBezTo>
                  <a:cubicBezTo>
                    <a:pt x="341477" y="-14424"/>
                    <a:pt x="364055" y="28262"/>
                    <a:pt x="356647" y="409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ECC3EBCF-6A59-419A-ADDC-041CFE88058B}"/>
                </a:ext>
              </a:extLst>
            </p:cNvPr>
            <p:cNvSpPr/>
            <p:nvPr/>
          </p:nvSpPr>
          <p:spPr>
            <a:xfrm>
              <a:off x="4940300" y="2824029"/>
              <a:ext cx="153111" cy="443817"/>
            </a:xfrm>
            <a:custGeom>
              <a:avLst/>
              <a:gdLst>
                <a:gd name="connsiteX0" fmla="*/ 53975 w 153111"/>
                <a:gd name="connsiteY0" fmla="*/ 71571 h 443817"/>
                <a:gd name="connsiteX1" fmla="*/ 146050 w 153111"/>
                <a:gd name="connsiteY1" fmla="*/ 219209 h 443817"/>
                <a:gd name="connsiteX2" fmla="*/ 146050 w 153111"/>
                <a:gd name="connsiteY2" fmla="*/ 428759 h 443817"/>
                <a:gd name="connsiteX3" fmla="*/ 139700 w 153111"/>
                <a:gd name="connsiteY3" fmla="*/ 379546 h 443817"/>
                <a:gd name="connsiteX4" fmla="*/ 0 w 153111"/>
                <a:gd name="connsiteY4" fmla="*/ 134 h 443817"/>
                <a:gd name="connsiteX5" fmla="*/ 139700 w 153111"/>
                <a:gd name="connsiteY5" fmla="*/ 335096 h 443817"/>
                <a:gd name="connsiteX6" fmla="*/ 112713 w 153111"/>
                <a:gd name="connsiteY6" fmla="*/ 244609 h 443817"/>
                <a:gd name="connsiteX7" fmla="*/ 53975 w 153111"/>
                <a:gd name="connsiteY7" fmla="*/ 71571 h 443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111" h="443817">
                  <a:moveTo>
                    <a:pt x="53975" y="71571"/>
                  </a:moveTo>
                  <a:cubicBezTo>
                    <a:pt x="59531" y="67338"/>
                    <a:pt x="130704" y="159678"/>
                    <a:pt x="146050" y="219209"/>
                  </a:cubicBezTo>
                  <a:cubicBezTo>
                    <a:pt x="161396" y="278740"/>
                    <a:pt x="147108" y="402036"/>
                    <a:pt x="146050" y="428759"/>
                  </a:cubicBezTo>
                  <a:cubicBezTo>
                    <a:pt x="144992" y="455482"/>
                    <a:pt x="164042" y="450984"/>
                    <a:pt x="139700" y="379546"/>
                  </a:cubicBezTo>
                  <a:cubicBezTo>
                    <a:pt x="115358" y="308109"/>
                    <a:pt x="0" y="7542"/>
                    <a:pt x="0" y="134"/>
                  </a:cubicBezTo>
                  <a:cubicBezTo>
                    <a:pt x="0" y="-7274"/>
                    <a:pt x="120915" y="294350"/>
                    <a:pt x="139700" y="335096"/>
                  </a:cubicBezTo>
                  <a:cubicBezTo>
                    <a:pt x="158486" y="375842"/>
                    <a:pt x="124884" y="282973"/>
                    <a:pt x="112713" y="244609"/>
                  </a:cubicBezTo>
                  <a:cubicBezTo>
                    <a:pt x="100542" y="206245"/>
                    <a:pt x="48419" y="75804"/>
                    <a:pt x="53975" y="715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3CA6D95A-CA84-4245-8B25-D4F806F1BB37}"/>
                </a:ext>
              </a:extLst>
            </p:cNvPr>
            <p:cNvSpPr/>
            <p:nvPr/>
          </p:nvSpPr>
          <p:spPr>
            <a:xfrm>
              <a:off x="5106900" y="2740020"/>
              <a:ext cx="333734" cy="433358"/>
            </a:xfrm>
            <a:custGeom>
              <a:avLst/>
              <a:gdLst>
                <a:gd name="connsiteX0" fmla="*/ 62000 w 333734"/>
                <a:gd name="connsiteY0" fmla="*/ 5 h 433358"/>
                <a:gd name="connsiteX1" fmla="*/ 88 w 333734"/>
                <a:gd name="connsiteY1" fmla="*/ 136530 h 433358"/>
                <a:gd name="connsiteX2" fmla="*/ 52475 w 333734"/>
                <a:gd name="connsiteY2" fmla="*/ 292105 h 433358"/>
                <a:gd name="connsiteX3" fmla="*/ 204875 w 333734"/>
                <a:gd name="connsiteY3" fmla="*/ 431805 h 433358"/>
                <a:gd name="connsiteX4" fmla="*/ 101688 w 333734"/>
                <a:gd name="connsiteY4" fmla="*/ 363543 h 433358"/>
                <a:gd name="connsiteX5" fmla="*/ 76288 w 333734"/>
                <a:gd name="connsiteY5" fmla="*/ 309568 h 433358"/>
                <a:gd name="connsiteX6" fmla="*/ 135025 w 333734"/>
                <a:gd name="connsiteY6" fmla="*/ 100018 h 433358"/>
                <a:gd name="connsiteX7" fmla="*/ 333463 w 333734"/>
                <a:gd name="connsiteY7" fmla="*/ 158755 h 433358"/>
                <a:gd name="connsiteX8" fmla="*/ 176300 w 333734"/>
                <a:gd name="connsiteY8" fmla="*/ 74618 h 433358"/>
                <a:gd name="connsiteX9" fmla="*/ 104863 w 333734"/>
                <a:gd name="connsiteY9" fmla="*/ 90493 h 433358"/>
                <a:gd name="connsiteX10" fmla="*/ 76288 w 333734"/>
                <a:gd name="connsiteY10" fmla="*/ 161930 h 433358"/>
                <a:gd name="connsiteX11" fmla="*/ 85813 w 333734"/>
                <a:gd name="connsiteY11" fmla="*/ 65093 h 433358"/>
                <a:gd name="connsiteX12" fmla="*/ 138200 w 333734"/>
                <a:gd name="connsiteY12" fmla="*/ 57155 h 433358"/>
                <a:gd name="connsiteX13" fmla="*/ 23900 w 333734"/>
                <a:gd name="connsiteY13" fmla="*/ 63505 h 433358"/>
                <a:gd name="connsiteX14" fmla="*/ 65175 w 333734"/>
                <a:gd name="connsiteY14" fmla="*/ 301630 h 433358"/>
                <a:gd name="connsiteX15" fmla="*/ 66763 w 333734"/>
                <a:gd name="connsiteY15" fmla="*/ 307980 h 433358"/>
                <a:gd name="connsiteX16" fmla="*/ 60413 w 333734"/>
                <a:gd name="connsiteY16" fmla="*/ 201618 h 433358"/>
                <a:gd name="connsiteX17" fmla="*/ 38188 w 333734"/>
                <a:gd name="connsiteY17" fmla="*/ 141293 h 433358"/>
                <a:gd name="connsiteX18" fmla="*/ 62000 w 333734"/>
                <a:gd name="connsiteY18" fmla="*/ 5 h 43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3734" h="433358">
                  <a:moveTo>
                    <a:pt x="62000" y="5"/>
                  </a:moveTo>
                  <a:cubicBezTo>
                    <a:pt x="55650" y="-789"/>
                    <a:pt x="1675" y="87847"/>
                    <a:pt x="88" y="136530"/>
                  </a:cubicBezTo>
                  <a:cubicBezTo>
                    <a:pt x="-1499" y="185213"/>
                    <a:pt x="18344" y="242893"/>
                    <a:pt x="52475" y="292105"/>
                  </a:cubicBezTo>
                  <a:cubicBezTo>
                    <a:pt x="86606" y="341318"/>
                    <a:pt x="196673" y="419899"/>
                    <a:pt x="204875" y="431805"/>
                  </a:cubicBezTo>
                  <a:cubicBezTo>
                    <a:pt x="213077" y="443711"/>
                    <a:pt x="123119" y="383916"/>
                    <a:pt x="101688" y="363543"/>
                  </a:cubicBezTo>
                  <a:cubicBezTo>
                    <a:pt x="80257" y="343170"/>
                    <a:pt x="70732" y="353489"/>
                    <a:pt x="76288" y="309568"/>
                  </a:cubicBezTo>
                  <a:cubicBezTo>
                    <a:pt x="81844" y="265647"/>
                    <a:pt x="92163" y="125154"/>
                    <a:pt x="135025" y="100018"/>
                  </a:cubicBezTo>
                  <a:cubicBezTo>
                    <a:pt x="177888" y="74883"/>
                    <a:pt x="326584" y="162988"/>
                    <a:pt x="333463" y="158755"/>
                  </a:cubicBezTo>
                  <a:cubicBezTo>
                    <a:pt x="340342" y="154522"/>
                    <a:pt x="214400" y="85995"/>
                    <a:pt x="176300" y="74618"/>
                  </a:cubicBezTo>
                  <a:cubicBezTo>
                    <a:pt x="138200" y="63241"/>
                    <a:pt x="121532" y="75941"/>
                    <a:pt x="104863" y="90493"/>
                  </a:cubicBezTo>
                  <a:cubicBezTo>
                    <a:pt x="88194" y="105045"/>
                    <a:pt x="79463" y="166163"/>
                    <a:pt x="76288" y="161930"/>
                  </a:cubicBezTo>
                  <a:cubicBezTo>
                    <a:pt x="73113" y="157697"/>
                    <a:pt x="75494" y="82555"/>
                    <a:pt x="85813" y="65093"/>
                  </a:cubicBezTo>
                  <a:cubicBezTo>
                    <a:pt x="96132" y="47631"/>
                    <a:pt x="148519" y="57420"/>
                    <a:pt x="138200" y="57155"/>
                  </a:cubicBezTo>
                  <a:cubicBezTo>
                    <a:pt x="127881" y="56890"/>
                    <a:pt x="36071" y="22759"/>
                    <a:pt x="23900" y="63505"/>
                  </a:cubicBezTo>
                  <a:cubicBezTo>
                    <a:pt x="11729" y="104251"/>
                    <a:pt x="65175" y="301630"/>
                    <a:pt x="65175" y="301630"/>
                  </a:cubicBezTo>
                  <a:cubicBezTo>
                    <a:pt x="72319" y="342376"/>
                    <a:pt x="67557" y="324649"/>
                    <a:pt x="66763" y="307980"/>
                  </a:cubicBezTo>
                  <a:cubicBezTo>
                    <a:pt x="65969" y="291311"/>
                    <a:pt x="65176" y="229399"/>
                    <a:pt x="60413" y="201618"/>
                  </a:cubicBezTo>
                  <a:cubicBezTo>
                    <a:pt x="55650" y="173837"/>
                    <a:pt x="34484" y="173572"/>
                    <a:pt x="38188" y="141293"/>
                  </a:cubicBezTo>
                  <a:cubicBezTo>
                    <a:pt x="41892" y="109014"/>
                    <a:pt x="68350" y="799"/>
                    <a:pt x="62000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78CB86A5-EA16-4C50-9011-48B9DA94BE83}"/>
                </a:ext>
              </a:extLst>
            </p:cNvPr>
            <p:cNvSpPr/>
            <p:nvPr/>
          </p:nvSpPr>
          <p:spPr>
            <a:xfrm>
              <a:off x="4891545" y="1523998"/>
              <a:ext cx="245208" cy="533232"/>
            </a:xfrm>
            <a:custGeom>
              <a:avLst/>
              <a:gdLst>
                <a:gd name="connsiteX0" fmla="*/ 32880 w 245208"/>
                <a:gd name="connsiteY0" fmla="*/ 2 h 533232"/>
                <a:gd name="connsiteX1" fmla="*/ 18593 w 245208"/>
                <a:gd name="connsiteY1" fmla="*/ 193677 h 533232"/>
                <a:gd name="connsiteX2" fmla="*/ 10655 w 245208"/>
                <a:gd name="connsiteY2" fmla="*/ 223840 h 533232"/>
                <a:gd name="connsiteX3" fmla="*/ 177343 w 245208"/>
                <a:gd name="connsiteY3" fmla="*/ 374652 h 533232"/>
                <a:gd name="connsiteX4" fmla="*/ 236080 w 245208"/>
                <a:gd name="connsiteY4" fmla="*/ 523877 h 533232"/>
                <a:gd name="connsiteX5" fmla="*/ 221793 w 245208"/>
                <a:gd name="connsiteY5" fmla="*/ 487365 h 533232"/>
                <a:gd name="connsiteX6" fmla="*/ 20180 w 245208"/>
                <a:gd name="connsiteY6" fmla="*/ 241302 h 533232"/>
                <a:gd name="connsiteX7" fmla="*/ 53518 w 245208"/>
                <a:gd name="connsiteY7" fmla="*/ 280990 h 533232"/>
                <a:gd name="connsiteX8" fmla="*/ 39230 w 245208"/>
                <a:gd name="connsiteY8" fmla="*/ 198440 h 533232"/>
                <a:gd name="connsiteX9" fmla="*/ 32880 w 245208"/>
                <a:gd name="connsiteY9" fmla="*/ 2 h 53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208" h="533232">
                  <a:moveTo>
                    <a:pt x="32880" y="2"/>
                  </a:moveTo>
                  <a:cubicBezTo>
                    <a:pt x="29441" y="-792"/>
                    <a:pt x="22297" y="156371"/>
                    <a:pt x="18593" y="193677"/>
                  </a:cubicBezTo>
                  <a:cubicBezTo>
                    <a:pt x="14889" y="230983"/>
                    <a:pt x="-15803" y="193678"/>
                    <a:pt x="10655" y="223840"/>
                  </a:cubicBezTo>
                  <a:cubicBezTo>
                    <a:pt x="37113" y="254002"/>
                    <a:pt x="139772" y="324646"/>
                    <a:pt x="177343" y="374652"/>
                  </a:cubicBezTo>
                  <a:cubicBezTo>
                    <a:pt x="214914" y="424658"/>
                    <a:pt x="228672" y="505092"/>
                    <a:pt x="236080" y="523877"/>
                  </a:cubicBezTo>
                  <a:cubicBezTo>
                    <a:pt x="243488" y="542662"/>
                    <a:pt x="257776" y="534461"/>
                    <a:pt x="221793" y="487365"/>
                  </a:cubicBezTo>
                  <a:cubicBezTo>
                    <a:pt x="185810" y="440269"/>
                    <a:pt x="48226" y="275698"/>
                    <a:pt x="20180" y="241302"/>
                  </a:cubicBezTo>
                  <a:cubicBezTo>
                    <a:pt x="-7866" y="206906"/>
                    <a:pt x="50343" y="288134"/>
                    <a:pt x="53518" y="280990"/>
                  </a:cubicBezTo>
                  <a:cubicBezTo>
                    <a:pt x="56693" y="273846"/>
                    <a:pt x="38701" y="240773"/>
                    <a:pt x="39230" y="198440"/>
                  </a:cubicBezTo>
                  <a:cubicBezTo>
                    <a:pt x="39759" y="156107"/>
                    <a:pt x="36319" y="796"/>
                    <a:pt x="32880" y="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DF864358-969D-4E1A-872A-EE34B935AD99}"/>
                </a:ext>
              </a:extLst>
            </p:cNvPr>
            <p:cNvSpPr/>
            <p:nvPr/>
          </p:nvSpPr>
          <p:spPr>
            <a:xfrm>
              <a:off x="4883459" y="1511411"/>
              <a:ext cx="1235313" cy="177726"/>
            </a:xfrm>
            <a:custGeom>
              <a:avLst/>
              <a:gdLst>
                <a:gd name="connsiteX0" fmla="*/ 69541 w 1235313"/>
                <a:gd name="connsiteY0" fmla="*/ 4652 h 177726"/>
                <a:gd name="connsiteX1" fmla="*/ 334654 w 1235313"/>
                <a:gd name="connsiteY1" fmla="*/ 50689 h 177726"/>
                <a:gd name="connsiteX2" fmla="*/ 236229 w 1235313"/>
                <a:gd name="connsiteY2" fmla="*/ 64977 h 177726"/>
                <a:gd name="connsiteX3" fmla="*/ 501341 w 1235313"/>
                <a:gd name="connsiteY3" fmla="*/ 80852 h 177726"/>
                <a:gd name="connsiteX4" fmla="*/ 602941 w 1235313"/>
                <a:gd name="connsiteY4" fmla="*/ 82439 h 177726"/>
                <a:gd name="connsiteX5" fmla="*/ 429904 w 1235313"/>
                <a:gd name="connsiteY5" fmla="*/ 68152 h 177726"/>
                <a:gd name="connsiteX6" fmla="*/ 868054 w 1235313"/>
                <a:gd name="connsiteY6" fmla="*/ 109427 h 177726"/>
                <a:gd name="connsiteX7" fmla="*/ 1231591 w 1235313"/>
                <a:gd name="connsiteY7" fmla="*/ 177689 h 177726"/>
                <a:gd name="connsiteX8" fmla="*/ 1039504 w 1235313"/>
                <a:gd name="connsiteY8" fmla="*/ 118952 h 177726"/>
                <a:gd name="connsiteX9" fmla="*/ 764866 w 1235313"/>
                <a:gd name="connsiteY9" fmla="*/ 111014 h 177726"/>
                <a:gd name="connsiteX10" fmla="*/ 417204 w 1235313"/>
                <a:gd name="connsiteY10" fmla="*/ 112602 h 177726"/>
                <a:gd name="connsiteX11" fmla="*/ 285441 w 1235313"/>
                <a:gd name="connsiteY11" fmla="*/ 76089 h 177726"/>
                <a:gd name="connsiteX12" fmla="*/ 253691 w 1235313"/>
                <a:gd name="connsiteY12" fmla="*/ 55452 h 177726"/>
                <a:gd name="connsiteX13" fmla="*/ 10804 w 1235313"/>
                <a:gd name="connsiteY13" fmla="*/ 6239 h 177726"/>
                <a:gd name="connsiteX14" fmla="*/ 69541 w 1235313"/>
                <a:gd name="connsiteY14" fmla="*/ 4652 h 17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5313" h="177726">
                  <a:moveTo>
                    <a:pt x="69541" y="4652"/>
                  </a:moveTo>
                  <a:cubicBezTo>
                    <a:pt x="123516" y="12060"/>
                    <a:pt x="306873" y="40635"/>
                    <a:pt x="334654" y="50689"/>
                  </a:cubicBezTo>
                  <a:cubicBezTo>
                    <a:pt x="362435" y="60743"/>
                    <a:pt x="208448" y="59950"/>
                    <a:pt x="236229" y="64977"/>
                  </a:cubicBezTo>
                  <a:cubicBezTo>
                    <a:pt x="264010" y="70004"/>
                    <a:pt x="440222" y="77942"/>
                    <a:pt x="501341" y="80852"/>
                  </a:cubicBezTo>
                  <a:cubicBezTo>
                    <a:pt x="562460" y="83762"/>
                    <a:pt x="614847" y="84556"/>
                    <a:pt x="602941" y="82439"/>
                  </a:cubicBezTo>
                  <a:cubicBezTo>
                    <a:pt x="591035" y="80322"/>
                    <a:pt x="429904" y="68152"/>
                    <a:pt x="429904" y="68152"/>
                  </a:cubicBezTo>
                  <a:cubicBezTo>
                    <a:pt x="474089" y="72650"/>
                    <a:pt x="734440" y="91171"/>
                    <a:pt x="868054" y="109427"/>
                  </a:cubicBezTo>
                  <a:cubicBezTo>
                    <a:pt x="1001668" y="127683"/>
                    <a:pt x="1203016" y="176102"/>
                    <a:pt x="1231591" y="177689"/>
                  </a:cubicBezTo>
                  <a:cubicBezTo>
                    <a:pt x="1260166" y="179277"/>
                    <a:pt x="1117292" y="130065"/>
                    <a:pt x="1039504" y="118952"/>
                  </a:cubicBezTo>
                  <a:cubicBezTo>
                    <a:pt x="961717" y="107840"/>
                    <a:pt x="764866" y="111014"/>
                    <a:pt x="764866" y="111014"/>
                  </a:cubicBezTo>
                  <a:cubicBezTo>
                    <a:pt x="661149" y="109956"/>
                    <a:pt x="497108" y="118423"/>
                    <a:pt x="417204" y="112602"/>
                  </a:cubicBezTo>
                  <a:cubicBezTo>
                    <a:pt x="337300" y="106781"/>
                    <a:pt x="312693" y="85614"/>
                    <a:pt x="285441" y="76089"/>
                  </a:cubicBezTo>
                  <a:cubicBezTo>
                    <a:pt x="258189" y="66564"/>
                    <a:pt x="299464" y="67094"/>
                    <a:pt x="253691" y="55452"/>
                  </a:cubicBezTo>
                  <a:cubicBezTo>
                    <a:pt x="207918" y="43810"/>
                    <a:pt x="40173" y="13118"/>
                    <a:pt x="10804" y="6239"/>
                  </a:cubicBezTo>
                  <a:cubicBezTo>
                    <a:pt x="-18565" y="-640"/>
                    <a:pt x="15566" y="-2756"/>
                    <a:pt x="69541" y="4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E9AC83DB-4ACA-48E3-A4D5-5D7C3EBF412A}"/>
                </a:ext>
              </a:extLst>
            </p:cNvPr>
            <p:cNvSpPr/>
            <p:nvPr/>
          </p:nvSpPr>
          <p:spPr>
            <a:xfrm>
              <a:off x="5083414" y="1650370"/>
              <a:ext cx="447172" cy="550996"/>
            </a:xfrm>
            <a:custGeom>
              <a:avLst/>
              <a:gdLst>
                <a:gd name="connsiteX0" fmla="*/ 4524 w 447172"/>
                <a:gd name="connsiteY0" fmla="*/ 6980 h 550996"/>
                <a:gd name="connsiteX1" fmla="*/ 288686 w 447172"/>
                <a:gd name="connsiteY1" fmla="*/ 292730 h 550996"/>
                <a:gd name="connsiteX2" fmla="*/ 222011 w 447172"/>
                <a:gd name="connsiteY2" fmla="*/ 227643 h 550996"/>
                <a:gd name="connsiteX3" fmla="*/ 106124 w 447172"/>
                <a:gd name="connsiteY3" fmla="*/ 64130 h 550996"/>
                <a:gd name="connsiteX4" fmla="*/ 233124 w 447172"/>
                <a:gd name="connsiteY4" fmla="*/ 241930 h 550996"/>
                <a:gd name="connsiteX5" fmla="*/ 372824 w 447172"/>
                <a:gd name="connsiteY5" fmla="*/ 387980 h 550996"/>
                <a:gd name="connsiteX6" fmla="*/ 445849 w 447172"/>
                <a:gd name="connsiteY6" fmla="*/ 549905 h 550996"/>
                <a:gd name="connsiteX7" fmla="*/ 407749 w 447172"/>
                <a:gd name="connsiteY7" fmla="*/ 448305 h 550996"/>
                <a:gd name="connsiteX8" fmla="*/ 263286 w 447172"/>
                <a:gd name="connsiteY8" fmla="*/ 248280 h 550996"/>
                <a:gd name="connsiteX9" fmla="*/ 99774 w 447172"/>
                <a:gd name="connsiteY9" fmla="*/ 46668 h 550996"/>
                <a:gd name="connsiteX10" fmla="*/ 114061 w 447172"/>
                <a:gd name="connsiteY10" fmla="*/ 84768 h 550996"/>
                <a:gd name="connsiteX11" fmla="*/ 4524 w 447172"/>
                <a:gd name="connsiteY11" fmla="*/ 6980 h 55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7172" h="550996">
                  <a:moveTo>
                    <a:pt x="4524" y="6980"/>
                  </a:moveTo>
                  <a:cubicBezTo>
                    <a:pt x="33628" y="41640"/>
                    <a:pt x="252438" y="255953"/>
                    <a:pt x="288686" y="292730"/>
                  </a:cubicBezTo>
                  <a:cubicBezTo>
                    <a:pt x="324934" y="329507"/>
                    <a:pt x="252438" y="265743"/>
                    <a:pt x="222011" y="227643"/>
                  </a:cubicBezTo>
                  <a:cubicBezTo>
                    <a:pt x="191584" y="189543"/>
                    <a:pt x="104272" y="61749"/>
                    <a:pt x="106124" y="64130"/>
                  </a:cubicBezTo>
                  <a:cubicBezTo>
                    <a:pt x="107976" y="66511"/>
                    <a:pt x="188674" y="187955"/>
                    <a:pt x="233124" y="241930"/>
                  </a:cubicBezTo>
                  <a:cubicBezTo>
                    <a:pt x="277574" y="295905"/>
                    <a:pt x="337370" y="336651"/>
                    <a:pt x="372824" y="387980"/>
                  </a:cubicBezTo>
                  <a:cubicBezTo>
                    <a:pt x="408278" y="439309"/>
                    <a:pt x="440028" y="539851"/>
                    <a:pt x="445849" y="549905"/>
                  </a:cubicBezTo>
                  <a:cubicBezTo>
                    <a:pt x="451670" y="559959"/>
                    <a:pt x="438176" y="498576"/>
                    <a:pt x="407749" y="448305"/>
                  </a:cubicBezTo>
                  <a:cubicBezTo>
                    <a:pt x="377322" y="398034"/>
                    <a:pt x="314615" y="315219"/>
                    <a:pt x="263286" y="248280"/>
                  </a:cubicBezTo>
                  <a:cubicBezTo>
                    <a:pt x="211957" y="181341"/>
                    <a:pt x="124645" y="73920"/>
                    <a:pt x="99774" y="46668"/>
                  </a:cubicBezTo>
                  <a:cubicBezTo>
                    <a:pt x="74903" y="19416"/>
                    <a:pt x="132582" y="91912"/>
                    <a:pt x="114061" y="84768"/>
                  </a:cubicBezTo>
                  <a:cubicBezTo>
                    <a:pt x="95540" y="77624"/>
                    <a:pt x="-24580" y="-27680"/>
                    <a:pt x="4524" y="6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BB53E10E-D8D8-4938-823C-49CECB243BF0}"/>
                </a:ext>
              </a:extLst>
            </p:cNvPr>
            <p:cNvSpPr/>
            <p:nvPr/>
          </p:nvSpPr>
          <p:spPr>
            <a:xfrm>
              <a:off x="5215933" y="1643883"/>
              <a:ext cx="510994" cy="354935"/>
            </a:xfrm>
            <a:custGeom>
              <a:avLst/>
              <a:gdLst>
                <a:gd name="connsiteX0" fmla="*/ 3767 w 510994"/>
                <a:gd name="connsiteY0" fmla="*/ 5530 h 354935"/>
                <a:gd name="connsiteX1" fmla="*/ 183155 w 510994"/>
                <a:gd name="connsiteY1" fmla="*/ 191267 h 354935"/>
                <a:gd name="connsiteX2" fmla="*/ 243480 w 510994"/>
                <a:gd name="connsiteY2" fmla="*/ 200792 h 354935"/>
                <a:gd name="connsiteX3" fmla="*/ 133942 w 510994"/>
                <a:gd name="connsiteY3" fmla="*/ 124592 h 354935"/>
                <a:gd name="connsiteX4" fmla="*/ 337142 w 510994"/>
                <a:gd name="connsiteY4" fmla="*/ 275405 h 354935"/>
                <a:gd name="connsiteX5" fmla="*/ 508592 w 510994"/>
                <a:gd name="connsiteY5" fmla="*/ 353192 h 354935"/>
                <a:gd name="connsiteX6" fmla="*/ 206967 w 510994"/>
                <a:gd name="connsiteY6" fmla="*/ 203967 h 354935"/>
                <a:gd name="connsiteX7" fmla="*/ 73617 w 510994"/>
                <a:gd name="connsiteY7" fmla="*/ 61092 h 354935"/>
                <a:gd name="connsiteX8" fmla="*/ 3767 w 510994"/>
                <a:gd name="connsiteY8" fmla="*/ 5530 h 354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0994" h="354935">
                  <a:moveTo>
                    <a:pt x="3767" y="5530"/>
                  </a:moveTo>
                  <a:cubicBezTo>
                    <a:pt x="22023" y="27226"/>
                    <a:pt x="143203" y="158723"/>
                    <a:pt x="183155" y="191267"/>
                  </a:cubicBezTo>
                  <a:cubicBezTo>
                    <a:pt x="223107" y="223811"/>
                    <a:pt x="251682" y="211905"/>
                    <a:pt x="243480" y="200792"/>
                  </a:cubicBezTo>
                  <a:cubicBezTo>
                    <a:pt x="235278" y="189680"/>
                    <a:pt x="118332" y="112157"/>
                    <a:pt x="133942" y="124592"/>
                  </a:cubicBezTo>
                  <a:cubicBezTo>
                    <a:pt x="149552" y="137027"/>
                    <a:pt x="274700" y="237305"/>
                    <a:pt x="337142" y="275405"/>
                  </a:cubicBezTo>
                  <a:cubicBezTo>
                    <a:pt x="399584" y="313505"/>
                    <a:pt x="530288" y="365098"/>
                    <a:pt x="508592" y="353192"/>
                  </a:cubicBezTo>
                  <a:cubicBezTo>
                    <a:pt x="486896" y="341286"/>
                    <a:pt x="279463" y="252650"/>
                    <a:pt x="206967" y="203967"/>
                  </a:cubicBezTo>
                  <a:cubicBezTo>
                    <a:pt x="134471" y="155284"/>
                    <a:pt x="109600" y="91255"/>
                    <a:pt x="73617" y="61092"/>
                  </a:cubicBezTo>
                  <a:cubicBezTo>
                    <a:pt x="37634" y="30929"/>
                    <a:pt x="-14489" y="-16166"/>
                    <a:pt x="3767" y="55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: 図形 1176">
              <a:extLst>
                <a:ext uri="{FF2B5EF4-FFF2-40B4-BE49-F238E27FC236}">
                  <a16:creationId xmlns:a16="http://schemas.microsoft.com/office/drawing/2014/main" id="{40B67D83-77D4-44A4-A9AB-073E86E2B16D}"/>
                </a:ext>
              </a:extLst>
            </p:cNvPr>
            <p:cNvSpPr/>
            <p:nvPr/>
          </p:nvSpPr>
          <p:spPr>
            <a:xfrm>
              <a:off x="5338763" y="1835014"/>
              <a:ext cx="220928" cy="419913"/>
            </a:xfrm>
            <a:custGeom>
              <a:avLst/>
              <a:gdLst>
                <a:gd name="connsiteX0" fmla="*/ 0 w 220928"/>
                <a:gd name="connsiteY0" fmla="*/ 136 h 419913"/>
                <a:gd name="connsiteX1" fmla="*/ 211137 w 220928"/>
                <a:gd name="connsiteY1" fmla="*/ 141424 h 419913"/>
                <a:gd name="connsiteX2" fmla="*/ 77787 w 220928"/>
                <a:gd name="connsiteY2" fmla="*/ 100149 h 419913"/>
                <a:gd name="connsiteX3" fmla="*/ 141287 w 220928"/>
                <a:gd name="connsiteY3" fmla="*/ 138249 h 419913"/>
                <a:gd name="connsiteX4" fmla="*/ 179387 w 220928"/>
                <a:gd name="connsiteY4" fmla="*/ 254136 h 419913"/>
                <a:gd name="connsiteX5" fmla="*/ 206375 w 220928"/>
                <a:gd name="connsiteY5" fmla="*/ 419236 h 419913"/>
                <a:gd name="connsiteX6" fmla="*/ 188912 w 220928"/>
                <a:gd name="connsiteY6" fmla="*/ 304936 h 419913"/>
                <a:gd name="connsiteX7" fmla="*/ 209550 w 220928"/>
                <a:gd name="connsiteY7" fmla="*/ 119199 h 419913"/>
                <a:gd name="connsiteX8" fmla="*/ 0 w 220928"/>
                <a:gd name="connsiteY8" fmla="*/ 136 h 419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928" h="419913">
                  <a:moveTo>
                    <a:pt x="0" y="136"/>
                  </a:moveTo>
                  <a:cubicBezTo>
                    <a:pt x="264" y="3840"/>
                    <a:pt x="198173" y="124755"/>
                    <a:pt x="211137" y="141424"/>
                  </a:cubicBezTo>
                  <a:cubicBezTo>
                    <a:pt x="224101" y="158093"/>
                    <a:pt x="89429" y="100678"/>
                    <a:pt x="77787" y="100149"/>
                  </a:cubicBezTo>
                  <a:cubicBezTo>
                    <a:pt x="66145" y="99620"/>
                    <a:pt x="124354" y="112585"/>
                    <a:pt x="141287" y="138249"/>
                  </a:cubicBezTo>
                  <a:cubicBezTo>
                    <a:pt x="158220" y="163913"/>
                    <a:pt x="168539" y="207305"/>
                    <a:pt x="179387" y="254136"/>
                  </a:cubicBezTo>
                  <a:cubicBezTo>
                    <a:pt x="190235" y="300967"/>
                    <a:pt x="204788" y="410769"/>
                    <a:pt x="206375" y="419236"/>
                  </a:cubicBezTo>
                  <a:cubicBezTo>
                    <a:pt x="207962" y="427703"/>
                    <a:pt x="188383" y="354942"/>
                    <a:pt x="188912" y="304936"/>
                  </a:cubicBezTo>
                  <a:cubicBezTo>
                    <a:pt x="189441" y="254930"/>
                    <a:pt x="243946" y="169470"/>
                    <a:pt x="209550" y="119199"/>
                  </a:cubicBezTo>
                  <a:cubicBezTo>
                    <a:pt x="175154" y="68928"/>
                    <a:pt x="-264" y="-3568"/>
                    <a:pt x="0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4572F15C-9552-4DB2-B143-9B6481E3F1AC}"/>
                </a:ext>
              </a:extLst>
            </p:cNvPr>
            <p:cNvSpPr/>
            <p:nvPr/>
          </p:nvSpPr>
          <p:spPr>
            <a:xfrm>
              <a:off x="5313107" y="1625577"/>
              <a:ext cx="416497" cy="286037"/>
            </a:xfrm>
            <a:custGeom>
              <a:avLst/>
              <a:gdLst>
                <a:gd name="connsiteX0" fmla="*/ 71693 w 416497"/>
                <a:gd name="connsiteY0" fmla="*/ 23 h 286037"/>
                <a:gd name="connsiteX1" fmla="*/ 57406 w 416497"/>
                <a:gd name="connsiteY1" fmla="*/ 63523 h 286037"/>
                <a:gd name="connsiteX2" fmla="*/ 256 w 416497"/>
                <a:gd name="connsiteY2" fmla="*/ 61936 h 286037"/>
                <a:gd name="connsiteX3" fmla="*/ 82806 w 416497"/>
                <a:gd name="connsiteY3" fmla="*/ 61936 h 286037"/>
                <a:gd name="connsiteX4" fmla="*/ 193931 w 416497"/>
                <a:gd name="connsiteY4" fmla="*/ 139723 h 286037"/>
                <a:gd name="connsiteX5" fmla="*/ 292356 w 416497"/>
                <a:gd name="connsiteY5" fmla="*/ 285773 h 286037"/>
                <a:gd name="connsiteX6" fmla="*/ 239968 w 416497"/>
                <a:gd name="connsiteY6" fmla="*/ 174648 h 286037"/>
                <a:gd name="connsiteX7" fmla="*/ 195518 w 416497"/>
                <a:gd name="connsiteY7" fmla="*/ 136548 h 286037"/>
                <a:gd name="connsiteX8" fmla="*/ 224093 w 416497"/>
                <a:gd name="connsiteY8" fmla="*/ 98448 h 286037"/>
                <a:gd name="connsiteX9" fmla="*/ 416181 w 416497"/>
                <a:gd name="connsiteY9" fmla="*/ 92098 h 286037"/>
                <a:gd name="connsiteX10" fmla="*/ 173293 w 416497"/>
                <a:gd name="connsiteY10" fmla="*/ 79398 h 286037"/>
                <a:gd name="connsiteX11" fmla="*/ 97093 w 416497"/>
                <a:gd name="connsiteY11" fmla="*/ 65111 h 286037"/>
                <a:gd name="connsiteX12" fmla="*/ 58993 w 416497"/>
                <a:gd name="connsiteY12" fmla="*/ 71461 h 286037"/>
                <a:gd name="connsiteX13" fmla="*/ 71693 w 416497"/>
                <a:gd name="connsiteY13" fmla="*/ 23 h 286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6497" h="286037">
                  <a:moveTo>
                    <a:pt x="71693" y="23"/>
                  </a:moveTo>
                  <a:cubicBezTo>
                    <a:pt x="71429" y="-1300"/>
                    <a:pt x="69312" y="53204"/>
                    <a:pt x="57406" y="63523"/>
                  </a:cubicBezTo>
                  <a:cubicBezTo>
                    <a:pt x="45500" y="73842"/>
                    <a:pt x="-3977" y="62200"/>
                    <a:pt x="256" y="61936"/>
                  </a:cubicBezTo>
                  <a:cubicBezTo>
                    <a:pt x="4489" y="61672"/>
                    <a:pt x="50527" y="48972"/>
                    <a:pt x="82806" y="61936"/>
                  </a:cubicBezTo>
                  <a:cubicBezTo>
                    <a:pt x="115085" y="74900"/>
                    <a:pt x="159006" y="102417"/>
                    <a:pt x="193931" y="139723"/>
                  </a:cubicBezTo>
                  <a:cubicBezTo>
                    <a:pt x="228856" y="177029"/>
                    <a:pt x="284683" y="279952"/>
                    <a:pt x="292356" y="285773"/>
                  </a:cubicBezTo>
                  <a:cubicBezTo>
                    <a:pt x="300029" y="291594"/>
                    <a:pt x="256108" y="199519"/>
                    <a:pt x="239968" y="174648"/>
                  </a:cubicBezTo>
                  <a:cubicBezTo>
                    <a:pt x="223828" y="149777"/>
                    <a:pt x="198164" y="149248"/>
                    <a:pt x="195518" y="136548"/>
                  </a:cubicBezTo>
                  <a:cubicBezTo>
                    <a:pt x="192872" y="123848"/>
                    <a:pt x="187316" y="105856"/>
                    <a:pt x="224093" y="98448"/>
                  </a:cubicBezTo>
                  <a:cubicBezTo>
                    <a:pt x="260870" y="91040"/>
                    <a:pt x="424648" y="95273"/>
                    <a:pt x="416181" y="92098"/>
                  </a:cubicBezTo>
                  <a:cubicBezTo>
                    <a:pt x="407714" y="88923"/>
                    <a:pt x="226474" y="83896"/>
                    <a:pt x="173293" y="79398"/>
                  </a:cubicBezTo>
                  <a:cubicBezTo>
                    <a:pt x="120112" y="74900"/>
                    <a:pt x="116143" y="66434"/>
                    <a:pt x="97093" y="65111"/>
                  </a:cubicBezTo>
                  <a:cubicBezTo>
                    <a:pt x="78043" y="63788"/>
                    <a:pt x="60580" y="79134"/>
                    <a:pt x="58993" y="71461"/>
                  </a:cubicBezTo>
                  <a:cubicBezTo>
                    <a:pt x="57406" y="63788"/>
                    <a:pt x="71957" y="1346"/>
                    <a:pt x="71693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D3A8CDE3-F9FB-4449-BFDD-10AAB3D3BF2D}"/>
                </a:ext>
              </a:extLst>
            </p:cNvPr>
            <p:cNvSpPr/>
            <p:nvPr/>
          </p:nvSpPr>
          <p:spPr>
            <a:xfrm>
              <a:off x="5702984" y="1728626"/>
              <a:ext cx="394050" cy="602600"/>
            </a:xfrm>
            <a:custGeom>
              <a:avLst/>
              <a:gdLst>
                <a:gd name="connsiteX0" fmla="*/ 35829 w 394050"/>
                <a:gd name="connsiteY0" fmla="*/ 162 h 602600"/>
                <a:gd name="connsiteX1" fmla="*/ 904 w 394050"/>
                <a:gd name="connsiteY1" fmla="*/ 111287 h 602600"/>
                <a:gd name="connsiteX2" fmla="*/ 80279 w 394050"/>
                <a:gd name="connsiteY2" fmla="*/ 322424 h 602600"/>
                <a:gd name="connsiteX3" fmla="*/ 5666 w 394050"/>
                <a:gd name="connsiteY3" fmla="*/ 111287 h 602600"/>
                <a:gd name="connsiteX4" fmla="*/ 75516 w 394050"/>
                <a:gd name="connsiteY4" fmla="*/ 319249 h 602600"/>
                <a:gd name="connsiteX5" fmla="*/ 113616 w 394050"/>
                <a:gd name="connsiteY5" fmla="*/ 397037 h 602600"/>
                <a:gd name="connsiteX6" fmla="*/ 261254 w 394050"/>
                <a:gd name="connsiteY6" fmla="*/ 551024 h 602600"/>
                <a:gd name="connsiteX7" fmla="*/ 129491 w 394050"/>
                <a:gd name="connsiteY7" fmla="*/ 403387 h 602600"/>
                <a:gd name="connsiteX8" fmla="*/ 261254 w 394050"/>
                <a:gd name="connsiteY8" fmla="*/ 520862 h 602600"/>
                <a:gd name="connsiteX9" fmla="*/ 393016 w 394050"/>
                <a:gd name="connsiteY9" fmla="*/ 601824 h 602600"/>
                <a:gd name="connsiteX10" fmla="*/ 312054 w 394050"/>
                <a:gd name="connsiteY10" fmla="*/ 554199 h 602600"/>
                <a:gd name="connsiteX11" fmla="*/ 126316 w 394050"/>
                <a:gd name="connsiteY11" fmla="*/ 433549 h 602600"/>
                <a:gd name="connsiteX12" fmla="*/ 12016 w 394050"/>
                <a:gd name="connsiteY12" fmla="*/ 95412 h 602600"/>
                <a:gd name="connsiteX13" fmla="*/ 35829 w 394050"/>
                <a:gd name="connsiteY13" fmla="*/ 162 h 60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4050" h="602600">
                  <a:moveTo>
                    <a:pt x="35829" y="162"/>
                  </a:moveTo>
                  <a:cubicBezTo>
                    <a:pt x="33977" y="2808"/>
                    <a:pt x="-6504" y="57577"/>
                    <a:pt x="904" y="111287"/>
                  </a:cubicBezTo>
                  <a:cubicBezTo>
                    <a:pt x="8312" y="164997"/>
                    <a:pt x="79485" y="322424"/>
                    <a:pt x="80279" y="322424"/>
                  </a:cubicBezTo>
                  <a:cubicBezTo>
                    <a:pt x="81073" y="322424"/>
                    <a:pt x="6460" y="111816"/>
                    <a:pt x="5666" y="111287"/>
                  </a:cubicBezTo>
                  <a:cubicBezTo>
                    <a:pt x="4872" y="110758"/>
                    <a:pt x="57524" y="271624"/>
                    <a:pt x="75516" y="319249"/>
                  </a:cubicBezTo>
                  <a:cubicBezTo>
                    <a:pt x="93508" y="366874"/>
                    <a:pt x="82660" y="358408"/>
                    <a:pt x="113616" y="397037"/>
                  </a:cubicBezTo>
                  <a:cubicBezTo>
                    <a:pt x="144572" y="435666"/>
                    <a:pt x="258608" y="549966"/>
                    <a:pt x="261254" y="551024"/>
                  </a:cubicBezTo>
                  <a:cubicBezTo>
                    <a:pt x="263900" y="552082"/>
                    <a:pt x="129491" y="408414"/>
                    <a:pt x="129491" y="403387"/>
                  </a:cubicBezTo>
                  <a:cubicBezTo>
                    <a:pt x="129491" y="398360"/>
                    <a:pt x="217333" y="487789"/>
                    <a:pt x="261254" y="520862"/>
                  </a:cubicBezTo>
                  <a:cubicBezTo>
                    <a:pt x="305175" y="553935"/>
                    <a:pt x="384549" y="596268"/>
                    <a:pt x="393016" y="601824"/>
                  </a:cubicBezTo>
                  <a:cubicBezTo>
                    <a:pt x="401483" y="607380"/>
                    <a:pt x="356504" y="582245"/>
                    <a:pt x="312054" y="554199"/>
                  </a:cubicBezTo>
                  <a:cubicBezTo>
                    <a:pt x="267604" y="526153"/>
                    <a:pt x="176322" y="510013"/>
                    <a:pt x="126316" y="433549"/>
                  </a:cubicBezTo>
                  <a:cubicBezTo>
                    <a:pt x="76310" y="357085"/>
                    <a:pt x="28155" y="163674"/>
                    <a:pt x="12016" y="95412"/>
                  </a:cubicBezTo>
                  <a:cubicBezTo>
                    <a:pt x="-4123" y="27150"/>
                    <a:pt x="37681" y="-2484"/>
                    <a:pt x="35829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C96B90DB-4FF0-4039-AC16-E33DA50C95BA}"/>
                </a:ext>
              </a:extLst>
            </p:cNvPr>
            <p:cNvSpPr/>
            <p:nvPr/>
          </p:nvSpPr>
          <p:spPr>
            <a:xfrm>
              <a:off x="5772619" y="1805015"/>
              <a:ext cx="428277" cy="474076"/>
            </a:xfrm>
            <a:custGeom>
              <a:avLst/>
              <a:gdLst>
                <a:gd name="connsiteX0" fmla="*/ 4294 w 428277"/>
                <a:gd name="connsiteY0" fmla="*/ 1560 h 474076"/>
                <a:gd name="connsiteX1" fmla="*/ 29694 w 428277"/>
                <a:gd name="connsiteY1" fmla="*/ 173010 h 474076"/>
                <a:gd name="connsiteX2" fmla="*/ 151931 w 428277"/>
                <a:gd name="connsiteY2" fmla="*/ 357160 h 474076"/>
                <a:gd name="connsiteX3" fmla="*/ 247181 w 428277"/>
                <a:gd name="connsiteY3" fmla="*/ 447648 h 474076"/>
                <a:gd name="connsiteX4" fmla="*/ 426569 w 428277"/>
                <a:gd name="connsiteY4" fmla="*/ 458760 h 474076"/>
                <a:gd name="connsiteX5" fmla="*/ 331319 w 428277"/>
                <a:gd name="connsiteY5" fmla="*/ 471460 h 474076"/>
                <a:gd name="connsiteX6" fmla="*/ 226544 w 428277"/>
                <a:gd name="connsiteY6" fmla="*/ 403198 h 474076"/>
                <a:gd name="connsiteX7" fmla="*/ 97956 w 428277"/>
                <a:gd name="connsiteY7" fmla="*/ 276198 h 474076"/>
                <a:gd name="connsiteX8" fmla="*/ 4294 w 428277"/>
                <a:gd name="connsiteY8" fmla="*/ 1560 h 47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8277" h="474076">
                  <a:moveTo>
                    <a:pt x="4294" y="1560"/>
                  </a:moveTo>
                  <a:cubicBezTo>
                    <a:pt x="-7083" y="-15638"/>
                    <a:pt x="5088" y="113743"/>
                    <a:pt x="29694" y="173010"/>
                  </a:cubicBezTo>
                  <a:cubicBezTo>
                    <a:pt x="54300" y="232277"/>
                    <a:pt x="115683" y="311387"/>
                    <a:pt x="151931" y="357160"/>
                  </a:cubicBezTo>
                  <a:cubicBezTo>
                    <a:pt x="188179" y="402933"/>
                    <a:pt x="201408" y="430715"/>
                    <a:pt x="247181" y="447648"/>
                  </a:cubicBezTo>
                  <a:cubicBezTo>
                    <a:pt x="292954" y="464581"/>
                    <a:pt x="412546" y="454791"/>
                    <a:pt x="426569" y="458760"/>
                  </a:cubicBezTo>
                  <a:cubicBezTo>
                    <a:pt x="440592" y="462729"/>
                    <a:pt x="364657" y="480720"/>
                    <a:pt x="331319" y="471460"/>
                  </a:cubicBezTo>
                  <a:cubicBezTo>
                    <a:pt x="297982" y="462200"/>
                    <a:pt x="265438" y="435742"/>
                    <a:pt x="226544" y="403198"/>
                  </a:cubicBezTo>
                  <a:cubicBezTo>
                    <a:pt x="187650" y="370654"/>
                    <a:pt x="137114" y="342079"/>
                    <a:pt x="97956" y="276198"/>
                  </a:cubicBezTo>
                  <a:cubicBezTo>
                    <a:pt x="58798" y="210317"/>
                    <a:pt x="15671" y="18758"/>
                    <a:pt x="4294" y="1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8996E46B-B4B4-406D-8C59-94E492A01513}"/>
                </a:ext>
              </a:extLst>
            </p:cNvPr>
            <p:cNvSpPr/>
            <p:nvPr/>
          </p:nvSpPr>
          <p:spPr>
            <a:xfrm>
              <a:off x="5776912" y="1753187"/>
              <a:ext cx="497682" cy="505044"/>
            </a:xfrm>
            <a:custGeom>
              <a:avLst/>
              <a:gdLst>
                <a:gd name="connsiteX0" fmla="*/ 401638 w 497682"/>
                <a:gd name="connsiteY0" fmla="*/ 504238 h 505044"/>
                <a:gd name="connsiteX1" fmla="*/ 492126 w 497682"/>
                <a:gd name="connsiteY1" fmla="*/ 378826 h 505044"/>
                <a:gd name="connsiteX2" fmla="*/ 484188 w 497682"/>
                <a:gd name="connsiteY2" fmla="*/ 296276 h 505044"/>
                <a:gd name="connsiteX3" fmla="*/ 454026 w 497682"/>
                <a:gd name="connsiteY3" fmla="*/ 234363 h 505044"/>
                <a:gd name="connsiteX4" fmla="*/ 338138 w 497682"/>
                <a:gd name="connsiteY4" fmla="*/ 151813 h 505044"/>
                <a:gd name="connsiteX5" fmla="*/ 196851 w 497682"/>
                <a:gd name="connsiteY5" fmla="*/ 89901 h 505044"/>
                <a:gd name="connsiteX6" fmla="*/ 190501 w 497682"/>
                <a:gd name="connsiteY6" fmla="*/ 81963 h 505044"/>
                <a:gd name="connsiteX7" fmla="*/ 80963 w 497682"/>
                <a:gd name="connsiteY7" fmla="*/ 2588 h 505044"/>
                <a:gd name="connsiteX8" fmla="*/ 1 w 497682"/>
                <a:gd name="connsiteY8" fmla="*/ 29576 h 505044"/>
                <a:gd name="connsiteX9" fmla="*/ 82551 w 497682"/>
                <a:gd name="connsiteY9" fmla="*/ 2588 h 505044"/>
                <a:gd name="connsiteX10" fmla="*/ 249238 w 497682"/>
                <a:gd name="connsiteY10" fmla="*/ 107363 h 505044"/>
                <a:gd name="connsiteX11" fmla="*/ 384176 w 497682"/>
                <a:gd name="connsiteY11" fmla="*/ 150226 h 505044"/>
                <a:gd name="connsiteX12" fmla="*/ 474663 w 497682"/>
                <a:gd name="connsiteY12" fmla="*/ 313738 h 505044"/>
                <a:gd name="connsiteX13" fmla="*/ 401638 w 497682"/>
                <a:gd name="connsiteY13" fmla="*/ 504238 h 50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7682" h="505044">
                  <a:moveTo>
                    <a:pt x="401638" y="504238"/>
                  </a:moveTo>
                  <a:cubicBezTo>
                    <a:pt x="404548" y="515086"/>
                    <a:pt x="478368" y="413486"/>
                    <a:pt x="492126" y="378826"/>
                  </a:cubicBezTo>
                  <a:cubicBezTo>
                    <a:pt x="505884" y="344166"/>
                    <a:pt x="490538" y="320353"/>
                    <a:pt x="484188" y="296276"/>
                  </a:cubicBezTo>
                  <a:cubicBezTo>
                    <a:pt x="477838" y="272199"/>
                    <a:pt x="478368" y="258440"/>
                    <a:pt x="454026" y="234363"/>
                  </a:cubicBezTo>
                  <a:cubicBezTo>
                    <a:pt x="429684" y="210286"/>
                    <a:pt x="381000" y="175890"/>
                    <a:pt x="338138" y="151813"/>
                  </a:cubicBezTo>
                  <a:cubicBezTo>
                    <a:pt x="295276" y="127736"/>
                    <a:pt x="221457" y="101543"/>
                    <a:pt x="196851" y="89901"/>
                  </a:cubicBezTo>
                  <a:cubicBezTo>
                    <a:pt x="172245" y="78259"/>
                    <a:pt x="209816" y="96515"/>
                    <a:pt x="190501" y="81963"/>
                  </a:cubicBezTo>
                  <a:cubicBezTo>
                    <a:pt x="171186" y="67411"/>
                    <a:pt x="112713" y="11319"/>
                    <a:pt x="80963" y="2588"/>
                  </a:cubicBezTo>
                  <a:cubicBezTo>
                    <a:pt x="49213" y="-6143"/>
                    <a:pt x="-264" y="29576"/>
                    <a:pt x="1" y="29576"/>
                  </a:cubicBezTo>
                  <a:cubicBezTo>
                    <a:pt x="266" y="29576"/>
                    <a:pt x="41011" y="-10377"/>
                    <a:pt x="82551" y="2588"/>
                  </a:cubicBezTo>
                  <a:cubicBezTo>
                    <a:pt x="124091" y="15553"/>
                    <a:pt x="198967" y="82757"/>
                    <a:pt x="249238" y="107363"/>
                  </a:cubicBezTo>
                  <a:cubicBezTo>
                    <a:pt x="299509" y="131969"/>
                    <a:pt x="346605" y="115830"/>
                    <a:pt x="384176" y="150226"/>
                  </a:cubicBezTo>
                  <a:cubicBezTo>
                    <a:pt x="421747" y="184622"/>
                    <a:pt x="470430" y="255265"/>
                    <a:pt x="474663" y="313738"/>
                  </a:cubicBezTo>
                  <a:cubicBezTo>
                    <a:pt x="478896" y="372211"/>
                    <a:pt x="398728" y="493390"/>
                    <a:pt x="401638" y="5042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177200B1-A896-40C9-96DA-79770914869D}"/>
                </a:ext>
              </a:extLst>
            </p:cNvPr>
            <p:cNvSpPr/>
            <p:nvPr/>
          </p:nvSpPr>
          <p:spPr>
            <a:xfrm>
              <a:off x="5859457" y="1904216"/>
              <a:ext cx="233638" cy="86521"/>
            </a:xfrm>
            <a:custGeom>
              <a:avLst/>
              <a:gdLst>
                <a:gd name="connsiteX0" fmla="*/ 6 w 233638"/>
                <a:gd name="connsiteY0" fmla="*/ 784 h 86521"/>
                <a:gd name="connsiteX1" fmla="*/ 100018 w 233638"/>
                <a:gd name="connsiteY1" fmla="*/ 21422 h 86521"/>
                <a:gd name="connsiteX2" fmla="*/ 188918 w 233638"/>
                <a:gd name="connsiteY2" fmla="*/ 67459 h 86521"/>
                <a:gd name="connsiteX3" fmla="*/ 233368 w 233638"/>
                <a:gd name="connsiteY3" fmla="*/ 76984 h 86521"/>
                <a:gd name="connsiteX4" fmla="*/ 169868 w 233638"/>
                <a:gd name="connsiteY4" fmla="*/ 83334 h 86521"/>
                <a:gd name="connsiteX5" fmla="*/ 115893 w 233638"/>
                <a:gd name="connsiteY5" fmla="*/ 61109 h 86521"/>
                <a:gd name="connsiteX6" fmla="*/ 207968 w 233638"/>
                <a:gd name="connsiteY6" fmla="*/ 86509 h 86521"/>
                <a:gd name="connsiteX7" fmla="*/ 153993 w 233638"/>
                <a:gd name="connsiteY7" fmla="*/ 64284 h 86521"/>
                <a:gd name="connsiteX8" fmla="*/ 104781 w 233638"/>
                <a:gd name="connsiteY8" fmla="*/ 46822 h 86521"/>
                <a:gd name="connsiteX9" fmla="*/ 6 w 233638"/>
                <a:gd name="connsiteY9" fmla="*/ 784 h 86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638" h="86521">
                  <a:moveTo>
                    <a:pt x="6" y="784"/>
                  </a:moveTo>
                  <a:cubicBezTo>
                    <a:pt x="-788" y="-3449"/>
                    <a:pt x="68533" y="10310"/>
                    <a:pt x="100018" y="21422"/>
                  </a:cubicBezTo>
                  <a:cubicBezTo>
                    <a:pt x="131503" y="32535"/>
                    <a:pt x="166693" y="58199"/>
                    <a:pt x="188918" y="67459"/>
                  </a:cubicBezTo>
                  <a:cubicBezTo>
                    <a:pt x="211143" y="76719"/>
                    <a:pt x="236543" y="74338"/>
                    <a:pt x="233368" y="76984"/>
                  </a:cubicBezTo>
                  <a:cubicBezTo>
                    <a:pt x="230193" y="79630"/>
                    <a:pt x="189447" y="85980"/>
                    <a:pt x="169868" y="83334"/>
                  </a:cubicBezTo>
                  <a:cubicBezTo>
                    <a:pt x="150289" y="80688"/>
                    <a:pt x="109543" y="60580"/>
                    <a:pt x="115893" y="61109"/>
                  </a:cubicBezTo>
                  <a:cubicBezTo>
                    <a:pt x="122243" y="61638"/>
                    <a:pt x="201618" y="85980"/>
                    <a:pt x="207968" y="86509"/>
                  </a:cubicBezTo>
                  <a:cubicBezTo>
                    <a:pt x="214318" y="87038"/>
                    <a:pt x="171191" y="70898"/>
                    <a:pt x="153993" y="64284"/>
                  </a:cubicBezTo>
                  <a:cubicBezTo>
                    <a:pt x="136795" y="57670"/>
                    <a:pt x="125418" y="53701"/>
                    <a:pt x="104781" y="46822"/>
                  </a:cubicBezTo>
                  <a:cubicBezTo>
                    <a:pt x="84144" y="39943"/>
                    <a:pt x="800" y="5017"/>
                    <a:pt x="6" y="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7E05CA6E-C71D-4E85-823F-DE61C341BE05}"/>
                </a:ext>
              </a:extLst>
            </p:cNvPr>
            <p:cNvSpPr/>
            <p:nvPr/>
          </p:nvSpPr>
          <p:spPr>
            <a:xfrm>
              <a:off x="5846735" y="1967261"/>
              <a:ext cx="245199" cy="125159"/>
            </a:xfrm>
            <a:custGeom>
              <a:avLst/>
              <a:gdLst>
                <a:gd name="connsiteX0" fmla="*/ 1615 w 245199"/>
                <a:gd name="connsiteY0" fmla="*/ 12352 h 125159"/>
                <a:gd name="connsiteX1" fmla="*/ 58765 w 245199"/>
                <a:gd name="connsiteY1" fmla="*/ 12352 h 125159"/>
                <a:gd name="connsiteX2" fmla="*/ 130203 w 245199"/>
                <a:gd name="connsiteY2" fmla="*/ 25052 h 125159"/>
                <a:gd name="connsiteX3" fmla="*/ 204815 w 245199"/>
                <a:gd name="connsiteY3" fmla="*/ 125064 h 125159"/>
                <a:gd name="connsiteX4" fmla="*/ 244503 w 245199"/>
                <a:gd name="connsiteY4" fmla="*/ 44102 h 125159"/>
                <a:gd name="connsiteX5" fmla="*/ 228628 w 245199"/>
                <a:gd name="connsiteY5" fmla="*/ 80614 h 125159"/>
                <a:gd name="connsiteX6" fmla="*/ 209578 w 245199"/>
                <a:gd name="connsiteY6" fmla="*/ 67914 h 125159"/>
                <a:gd name="connsiteX7" fmla="*/ 188940 w 245199"/>
                <a:gd name="connsiteY7" fmla="*/ 32989 h 125159"/>
                <a:gd name="connsiteX8" fmla="*/ 123853 w 245199"/>
                <a:gd name="connsiteY8" fmla="*/ 1239 h 125159"/>
                <a:gd name="connsiteX9" fmla="*/ 1615 w 245199"/>
                <a:gd name="connsiteY9" fmla="*/ 12352 h 12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199" h="125159">
                  <a:moveTo>
                    <a:pt x="1615" y="12352"/>
                  </a:moveTo>
                  <a:cubicBezTo>
                    <a:pt x="-9233" y="14204"/>
                    <a:pt x="37334" y="10235"/>
                    <a:pt x="58765" y="12352"/>
                  </a:cubicBezTo>
                  <a:cubicBezTo>
                    <a:pt x="80196" y="14469"/>
                    <a:pt x="105861" y="6267"/>
                    <a:pt x="130203" y="25052"/>
                  </a:cubicBezTo>
                  <a:cubicBezTo>
                    <a:pt x="154545" y="43837"/>
                    <a:pt x="185765" y="121889"/>
                    <a:pt x="204815" y="125064"/>
                  </a:cubicBezTo>
                  <a:cubicBezTo>
                    <a:pt x="223865" y="128239"/>
                    <a:pt x="240534" y="51510"/>
                    <a:pt x="244503" y="44102"/>
                  </a:cubicBezTo>
                  <a:cubicBezTo>
                    <a:pt x="248472" y="36694"/>
                    <a:pt x="234449" y="76645"/>
                    <a:pt x="228628" y="80614"/>
                  </a:cubicBezTo>
                  <a:cubicBezTo>
                    <a:pt x="222807" y="84583"/>
                    <a:pt x="216193" y="75851"/>
                    <a:pt x="209578" y="67914"/>
                  </a:cubicBezTo>
                  <a:cubicBezTo>
                    <a:pt x="202963" y="59977"/>
                    <a:pt x="203228" y="44102"/>
                    <a:pt x="188940" y="32989"/>
                  </a:cubicBezTo>
                  <a:cubicBezTo>
                    <a:pt x="174653" y="21877"/>
                    <a:pt x="155603" y="6795"/>
                    <a:pt x="123853" y="1239"/>
                  </a:cubicBezTo>
                  <a:cubicBezTo>
                    <a:pt x="92103" y="-4317"/>
                    <a:pt x="12463" y="10500"/>
                    <a:pt x="1615" y="12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D0DDAAAC-F2F2-4B71-8EC7-01798AEE045F}"/>
                </a:ext>
              </a:extLst>
            </p:cNvPr>
            <p:cNvSpPr/>
            <p:nvPr/>
          </p:nvSpPr>
          <p:spPr>
            <a:xfrm>
              <a:off x="6002217" y="1897051"/>
              <a:ext cx="233520" cy="288425"/>
            </a:xfrm>
            <a:custGeom>
              <a:avLst/>
              <a:gdLst>
                <a:gd name="connsiteX0" fmla="*/ 121 w 233520"/>
                <a:gd name="connsiteY0" fmla="*/ 12 h 288425"/>
                <a:gd name="connsiteX1" fmla="*/ 142996 w 233520"/>
                <a:gd name="connsiteY1" fmla="*/ 96849 h 288425"/>
                <a:gd name="connsiteX2" fmla="*/ 150933 w 233520"/>
                <a:gd name="connsiteY2" fmla="*/ 106374 h 288425"/>
                <a:gd name="connsiteX3" fmla="*/ 171571 w 233520"/>
                <a:gd name="connsiteY3" fmla="*/ 104787 h 288425"/>
                <a:gd name="connsiteX4" fmla="*/ 212846 w 233520"/>
                <a:gd name="connsiteY4" fmla="*/ 157174 h 288425"/>
                <a:gd name="connsiteX5" fmla="*/ 193796 w 233520"/>
                <a:gd name="connsiteY5" fmla="*/ 231787 h 288425"/>
                <a:gd name="connsiteX6" fmla="*/ 179508 w 233520"/>
                <a:gd name="connsiteY6" fmla="*/ 285762 h 288425"/>
                <a:gd name="connsiteX7" fmla="*/ 233483 w 233520"/>
                <a:gd name="connsiteY7" fmla="*/ 146062 h 288425"/>
                <a:gd name="connsiteX8" fmla="*/ 169983 w 233520"/>
                <a:gd name="connsiteY8" fmla="*/ 90499 h 288425"/>
                <a:gd name="connsiteX9" fmla="*/ 121 w 233520"/>
                <a:gd name="connsiteY9" fmla="*/ 12 h 28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520" h="288425">
                  <a:moveTo>
                    <a:pt x="121" y="12"/>
                  </a:moveTo>
                  <a:cubicBezTo>
                    <a:pt x="-4377" y="1070"/>
                    <a:pt x="117861" y="79122"/>
                    <a:pt x="142996" y="96849"/>
                  </a:cubicBezTo>
                  <a:cubicBezTo>
                    <a:pt x="168131" y="114576"/>
                    <a:pt x="146171" y="105051"/>
                    <a:pt x="150933" y="106374"/>
                  </a:cubicBezTo>
                  <a:cubicBezTo>
                    <a:pt x="155695" y="107697"/>
                    <a:pt x="161252" y="96320"/>
                    <a:pt x="171571" y="104787"/>
                  </a:cubicBezTo>
                  <a:cubicBezTo>
                    <a:pt x="181890" y="113254"/>
                    <a:pt x="209142" y="136007"/>
                    <a:pt x="212846" y="157174"/>
                  </a:cubicBezTo>
                  <a:cubicBezTo>
                    <a:pt x="216550" y="178341"/>
                    <a:pt x="199352" y="210356"/>
                    <a:pt x="193796" y="231787"/>
                  </a:cubicBezTo>
                  <a:cubicBezTo>
                    <a:pt x="188240" y="253218"/>
                    <a:pt x="172894" y="300049"/>
                    <a:pt x="179508" y="285762"/>
                  </a:cubicBezTo>
                  <a:cubicBezTo>
                    <a:pt x="186122" y="271475"/>
                    <a:pt x="235070" y="178606"/>
                    <a:pt x="233483" y="146062"/>
                  </a:cubicBezTo>
                  <a:cubicBezTo>
                    <a:pt x="231896" y="113518"/>
                    <a:pt x="211523" y="113518"/>
                    <a:pt x="169983" y="90499"/>
                  </a:cubicBezTo>
                  <a:cubicBezTo>
                    <a:pt x="128444" y="67480"/>
                    <a:pt x="4619" y="-1046"/>
                    <a:pt x="121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78711BA2-0665-4E66-9F8A-275F3038C336}"/>
                </a:ext>
              </a:extLst>
            </p:cNvPr>
            <p:cNvSpPr/>
            <p:nvPr/>
          </p:nvSpPr>
          <p:spPr>
            <a:xfrm>
              <a:off x="5754562" y="1730370"/>
              <a:ext cx="340920" cy="131889"/>
            </a:xfrm>
            <a:custGeom>
              <a:avLst/>
              <a:gdLst>
                <a:gd name="connsiteX0" fmla="*/ 126 w 340920"/>
                <a:gd name="connsiteY0" fmla="*/ 42868 h 131889"/>
                <a:gd name="connsiteX1" fmla="*/ 146176 w 340920"/>
                <a:gd name="connsiteY1" fmla="*/ 22230 h 131889"/>
                <a:gd name="connsiteX2" fmla="*/ 336676 w 340920"/>
                <a:gd name="connsiteY2" fmla="*/ 128593 h 131889"/>
                <a:gd name="connsiteX3" fmla="*/ 268413 w 340920"/>
                <a:gd name="connsiteY3" fmla="*/ 98430 h 131889"/>
                <a:gd name="connsiteX4" fmla="*/ 152526 w 340920"/>
                <a:gd name="connsiteY4" fmla="*/ 33343 h 131889"/>
                <a:gd name="connsiteX5" fmla="*/ 120776 w 340920"/>
                <a:gd name="connsiteY5" fmla="*/ 5 h 131889"/>
                <a:gd name="connsiteX6" fmla="*/ 126 w 340920"/>
                <a:gd name="connsiteY6" fmla="*/ 42868 h 131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920" h="131889">
                  <a:moveTo>
                    <a:pt x="126" y="42868"/>
                  </a:moveTo>
                  <a:cubicBezTo>
                    <a:pt x="4359" y="46572"/>
                    <a:pt x="90084" y="7942"/>
                    <a:pt x="146176" y="22230"/>
                  </a:cubicBezTo>
                  <a:cubicBezTo>
                    <a:pt x="202268" y="36518"/>
                    <a:pt x="316303" y="115893"/>
                    <a:pt x="336676" y="128593"/>
                  </a:cubicBezTo>
                  <a:cubicBezTo>
                    <a:pt x="357049" y="141293"/>
                    <a:pt x="299105" y="114305"/>
                    <a:pt x="268413" y="98430"/>
                  </a:cubicBezTo>
                  <a:cubicBezTo>
                    <a:pt x="237721" y="82555"/>
                    <a:pt x="177132" y="49747"/>
                    <a:pt x="152526" y="33343"/>
                  </a:cubicBezTo>
                  <a:cubicBezTo>
                    <a:pt x="127920" y="16939"/>
                    <a:pt x="142207" y="534"/>
                    <a:pt x="120776" y="5"/>
                  </a:cubicBezTo>
                  <a:cubicBezTo>
                    <a:pt x="99345" y="-524"/>
                    <a:pt x="-4107" y="39164"/>
                    <a:pt x="126" y="428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5BEEDC54-1AFD-445C-9881-02640F00BF0F}"/>
                </a:ext>
              </a:extLst>
            </p:cNvPr>
            <p:cNvSpPr/>
            <p:nvPr/>
          </p:nvSpPr>
          <p:spPr>
            <a:xfrm>
              <a:off x="5771375" y="1812014"/>
              <a:ext cx="372373" cy="489049"/>
            </a:xfrm>
            <a:custGeom>
              <a:avLst/>
              <a:gdLst>
                <a:gd name="connsiteX0" fmla="*/ 775 w 372373"/>
                <a:gd name="connsiteY0" fmla="*/ 911 h 489049"/>
                <a:gd name="connsiteX1" fmla="*/ 67450 w 372373"/>
                <a:gd name="connsiteY1" fmla="*/ 199349 h 489049"/>
                <a:gd name="connsiteX2" fmla="*/ 121425 w 372373"/>
                <a:gd name="connsiteY2" fmla="*/ 296186 h 489049"/>
                <a:gd name="connsiteX3" fmla="*/ 307163 w 372373"/>
                <a:gd name="connsiteY3" fmla="*/ 454936 h 489049"/>
                <a:gd name="connsiteX4" fmla="*/ 191275 w 372373"/>
                <a:gd name="connsiteY4" fmla="*/ 397786 h 489049"/>
                <a:gd name="connsiteX5" fmla="*/ 372250 w 372373"/>
                <a:gd name="connsiteY5" fmla="*/ 488274 h 489049"/>
                <a:gd name="connsiteX6" fmla="*/ 216675 w 372373"/>
                <a:gd name="connsiteY6" fmla="*/ 432711 h 489049"/>
                <a:gd name="connsiteX7" fmla="*/ 45225 w 372373"/>
                <a:gd name="connsiteY7" fmla="*/ 286661 h 489049"/>
                <a:gd name="connsiteX8" fmla="*/ 775 w 372373"/>
                <a:gd name="connsiteY8" fmla="*/ 911 h 489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2373" h="489049">
                  <a:moveTo>
                    <a:pt x="775" y="911"/>
                  </a:moveTo>
                  <a:cubicBezTo>
                    <a:pt x="4479" y="-13641"/>
                    <a:pt x="47342" y="150137"/>
                    <a:pt x="67450" y="199349"/>
                  </a:cubicBezTo>
                  <a:cubicBezTo>
                    <a:pt x="87558" y="248562"/>
                    <a:pt x="81473" y="253588"/>
                    <a:pt x="121425" y="296186"/>
                  </a:cubicBezTo>
                  <a:cubicBezTo>
                    <a:pt x="161377" y="338784"/>
                    <a:pt x="295521" y="438003"/>
                    <a:pt x="307163" y="454936"/>
                  </a:cubicBezTo>
                  <a:cubicBezTo>
                    <a:pt x="318805" y="471869"/>
                    <a:pt x="180427" y="392230"/>
                    <a:pt x="191275" y="397786"/>
                  </a:cubicBezTo>
                  <a:cubicBezTo>
                    <a:pt x="202123" y="403342"/>
                    <a:pt x="368017" y="482453"/>
                    <a:pt x="372250" y="488274"/>
                  </a:cubicBezTo>
                  <a:cubicBezTo>
                    <a:pt x="376483" y="494095"/>
                    <a:pt x="271179" y="466313"/>
                    <a:pt x="216675" y="432711"/>
                  </a:cubicBezTo>
                  <a:cubicBezTo>
                    <a:pt x="162171" y="399109"/>
                    <a:pt x="84648" y="355982"/>
                    <a:pt x="45225" y="286661"/>
                  </a:cubicBezTo>
                  <a:cubicBezTo>
                    <a:pt x="5802" y="217340"/>
                    <a:pt x="-2929" y="15463"/>
                    <a:pt x="775" y="9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51671DD9-3CC1-4326-8B08-39CF3FEA8A61}"/>
                </a:ext>
              </a:extLst>
            </p:cNvPr>
            <p:cNvSpPr/>
            <p:nvPr/>
          </p:nvSpPr>
          <p:spPr>
            <a:xfrm>
              <a:off x="5534771" y="1934295"/>
              <a:ext cx="150314" cy="581117"/>
            </a:xfrm>
            <a:custGeom>
              <a:avLst/>
              <a:gdLst>
                <a:gd name="connsiteX0" fmla="*/ 42646 w 150314"/>
                <a:gd name="connsiteY0" fmla="*/ 15155 h 581117"/>
                <a:gd name="connsiteX1" fmla="*/ 34179 w 150314"/>
                <a:gd name="connsiteY1" fmla="*/ 70188 h 581117"/>
                <a:gd name="connsiteX2" fmla="*/ 146362 w 150314"/>
                <a:gd name="connsiteY2" fmla="*/ 432138 h 581117"/>
                <a:gd name="connsiteX3" fmla="*/ 125196 w 150314"/>
                <a:gd name="connsiteY3" fmla="*/ 508338 h 581117"/>
                <a:gd name="connsiteX4" fmla="*/ 127312 w 150314"/>
                <a:gd name="connsiteY4" fmla="*/ 550672 h 581117"/>
                <a:gd name="connsiteX5" fmla="*/ 82862 w 150314"/>
                <a:gd name="connsiteY5" fmla="*/ 313605 h 581117"/>
                <a:gd name="connsiteX6" fmla="*/ 131546 w 150314"/>
                <a:gd name="connsiteY6" fmla="*/ 580305 h 581117"/>
                <a:gd name="connsiteX7" fmla="*/ 40529 w 150314"/>
                <a:gd name="connsiteY7" fmla="*/ 391922 h 581117"/>
                <a:gd name="connsiteX8" fmla="*/ 312 w 150314"/>
                <a:gd name="connsiteY8" fmla="*/ 258572 h 581117"/>
                <a:gd name="connsiteX9" fmla="*/ 42646 w 150314"/>
                <a:gd name="connsiteY9" fmla="*/ 15155 h 58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0314" h="581117">
                  <a:moveTo>
                    <a:pt x="42646" y="15155"/>
                  </a:moveTo>
                  <a:cubicBezTo>
                    <a:pt x="48291" y="-16242"/>
                    <a:pt x="16893" y="691"/>
                    <a:pt x="34179" y="70188"/>
                  </a:cubicBezTo>
                  <a:cubicBezTo>
                    <a:pt x="51465" y="139685"/>
                    <a:pt x="131193" y="359113"/>
                    <a:pt x="146362" y="432138"/>
                  </a:cubicBezTo>
                  <a:cubicBezTo>
                    <a:pt x="161532" y="505163"/>
                    <a:pt x="128371" y="488582"/>
                    <a:pt x="125196" y="508338"/>
                  </a:cubicBezTo>
                  <a:cubicBezTo>
                    <a:pt x="122021" y="528094"/>
                    <a:pt x="134368" y="583127"/>
                    <a:pt x="127312" y="550672"/>
                  </a:cubicBezTo>
                  <a:cubicBezTo>
                    <a:pt x="120256" y="518217"/>
                    <a:pt x="82156" y="308666"/>
                    <a:pt x="82862" y="313605"/>
                  </a:cubicBezTo>
                  <a:cubicBezTo>
                    <a:pt x="83568" y="318544"/>
                    <a:pt x="138601" y="567252"/>
                    <a:pt x="131546" y="580305"/>
                  </a:cubicBezTo>
                  <a:cubicBezTo>
                    <a:pt x="124491" y="593358"/>
                    <a:pt x="62401" y="445544"/>
                    <a:pt x="40529" y="391922"/>
                  </a:cubicBezTo>
                  <a:cubicBezTo>
                    <a:pt x="18657" y="338300"/>
                    <a:pt x="-2863" y="325953"/>
                    <a:pt x="312" y="258572"/>
                  </a:cubicBezTo>
                  <a:cubicBezTo>
                    <a:pt x="3487" y="191191"/>
                    <a:pt x="37001" y="46552"/>
                    <a:pt x="42646" y="151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5EF287B4-C8EE-4BD8-980E-E1B13FEA7BD3}"/>
                </a:ext>
              </a:extLst>
            </p:cNvPr>
            <p:cNvSpPr/>
            <p:nvPr/>
          </p:nvSpPr>
          <p:spPr>
            <a:xfrm>
              <a:off x="5978871" y="2465394"/>
              <a:ext cx="400440" cy="452332"/>
            </a:xfrm>
            <a:custGeom>
              <a:avLst/>
              <a:gdLst>
                <a:gd name="connsiteX0" fmla="*/ 391767 w 400440"/>
                <a:gd name="connsiteY0" fmla="*/ 1581 h 452332"/>
                <a:gd name="connsiteX1" fmla="*/ 288579 w 400440"/>
                <a:gd name="connsiteY1" fmla="*/ 212719 h 452332"/>
                <a:gd name="connsiteX2" fmla="*/ 234604 w 400440"/>
                <a:gd name="connsiteY2" fmla="*/ 296856 h 452332"/>
                <a:gd name="connsiteX3" fmla="*/ 159992 w 400440"/>
                <a:gd name="connsiteY3" fmla="*/ 401631 h 452332"/>
                <a:gd name="connsiteX4" fmla="*/ 264767 w 400440"/>
                <a:gd name="connsiteY4" fmla="*/ 277806 h 452332"/>
                <a:gd name="connsiteX5" fmla="*/ 290167 w 400440"/>
                <a:gd name="connsiteY5" fmla="*/ 250819 h 452332"/>
                <a:gd name="connsiteX6" fmla="*/ 325092 w 400440"/>
                <a:gd name="connsiteY6" fmla="*/ 328606 h 452332"/>
                <a:gd name="connsiteX7" fmla="*/ 209204 w 400440"/>
                <a:gd name="connsiteY7" fmla="*/ 393694 h 452332"/>
                <a:gd name="connsiteX8" fmla="*/ 75854 w 400440"/>
                <a:gd name="connsiteY8" fmla="*/ 446081 h 452332"/>
                <a:gd name="connsiteX9" fmla="*/ 4417 w 400440"/>
                <a:gd name="connsiteY9" fmla="*/ 447669 h 452332"/>
                <a:gd name="connsiteX10" fmla="*/ 201267 w 400440"/>
                <a:gd name="connsiteY10" fmla="*/ 412744 h 452332"/>
                <a:gd name="connsiteX11" fmla="*/ 361604 w 400440"/>
                <a:gd name="connsiteY11" fmla="*/ 409569 h 452332"/>
                <a:gd name="connsiteX12" fmla="*/ 391767 w 400440"/>
                <a:gd name="connsiteY12" fmla="*/ 334956 h 452332"/>
                <a:gd name="connsiteX13" fmla="*/ 391767 w 400440"/>
                <a:gd name="connsiteY13" fmla="*/ 1581 h 45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0440" h="452332">
                  <a:moveTo>
                    <a:pt x="391767" y="1581"/>
                  </a:moveTo>
                  <a:cubicBezTo>
                    <a:pt x="374569" y="-18792"/>
                    <a:pt x="314773" y="163507"/>
                    <a:pt x="288579" y="212719"/>
                  </a:cubicBezTo>
                  <a:cubicBezTo>
                    <a:pt x="262385" y="261931"/>
                    <a:pt x="256035" y="265371"/>
                    <a:pt x="234604" y="296856"/>
                  </a:cubicBezTo>
                  <a:cubicBezTo>
                    <a:pt x="213173" y="328341"/>
                    <a:pt x="154965" y="404806"/>
                    <a:pt x="159992" y="401631"/>
                  </a:cubicBezTo>
                  <a:cubicBezTo>
                    <a:pt x="165019" y="398456"/>
                    <a:pt x="243071" y="302941"/>
                    <a:pt x="264767" y="277806"/>
                  </a:cubicBezTo>
                  <a:cubicBezTo>
                    <a:pt x="286463" y="252671"/>
                    <a:pt x="280113" y="242352"/>
                    <a:pt x="290167" y="250819"/>
                  </a:cubicBezTo>
                  <a:cubicBezTo>
                    <a:pt x="300221" y="259286"/>
                    <a:pt x="338586" y="304794"/>
                    <a:pt x="325092" y="328606"/>
                  </a:cubicBezTo>
                  <a:cubicBezTo>
                    <a:pt x="311598" y="352418"/>
                    <a:pt x="250744" y="374115"/>
                    <a:pt x="209204" y="393694"/>
                  </a:cubicBezTo>
                  <a:cubicBezTo>
                    <a:pt x="167664" y="413273"/>
                    <a:pt x="109985" y="437085"/>
                    <a:pt x="75854" y="446081"/>
                  </a:cubicBezTo>
                  <a:cubicBezTo>
                    <a:pt x="41723" y="455077"/>
                    <a:pt x="-16485" y="453225"/>
                    <a:pt x="4417" y="447669"/>
                  </a:cubicBezTo>
                  <a:cubicBezTo>
                    <a:pt x="25319" y="442113"/>
                    <a:pt x="141736" y="419094"/>
                    <a:pt x="201267" y="412744"/>
                  </a:cubicBezTo>
                  <a:cubicBezTo>
                    <a:pt x="260798" y="406394"/>
                    <a:pt x="329854" y="422534"/>
                    <a:pt x="361604" y="409569"/>
                  </a:cubicBezTo>
                  <a:cubicBezTo>
                    <a:pt x="393354" y="396604"/>
                    <a:pt x="387534" y="405600"/>
                    <a:pt x="391767" y="334956"/>
                  </a:cubicBezTo>
                  <a:cubicBezTo>
                    <a:pt x="396000" y="264312"/>
                    <a:pt x="408965" y="21954"/>
                    <a:pt x="391767" y="15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6A8ED3A3-B46F-4DAB-8FD6-22EE3A328DE9}"/>
                </a:ext>
              </a:extLst>
            </p:cNvPr>
            <p:cNvSpPr/>
            <p:nvPr/>
          </p:nvSpPr>
          <p:spPr>
            <a:xfrm>
              <a:off x="5585340" y="1929396"/>
              <a:ext cx="161993" cy="399238"/>
            </a:xfrm>
            <a:custGeom>
              <a:avLst/>
              <a:gdLst>
                <a:gd name="connsiteX0" fmla="*/ 134423 w 161993"/>
                <a:gd name="connsiteY0" fmla="*/ 140704 h 399238"/>
                <a:gd name="connsiteX1" fmla="*/ 134423 w 161993"/>
                <a:gd name="connsiteY1" fmla="*/ 267704 h 399238"/>
                <a:gd name="connsiteX2" fmla="*/ 161410 w 161993"/>
                <a:gd name="connsiteY2" fmla="*/ 397879 h 399238"/>
                <a:gd name="connsiteX3" fmla="*/ 139185 w 161993"/>
                <a:gd name="connsiteY3" fmla="*/ 315329 h 399238"/>
                <a:gd name="connsiteX4" fmla="*/ 2660 w 161993"/>
                <a:gd name="connsiteY4" fmla="*/ 15292 h 399238"/>
                <a:gd name="connsiteX5" fmla="*/ 51873 w 161993"/>
                <a:gd name="connsiteY5" fmla="*/ 53392 h 399238"/>
                <a:gd name="connsiteX6" fmla="*/ 134423 w 161993"/>
                <a:gd name="connsiteY6" fmla="*/ 140704 h 39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93" h="399238">
                  <a:moveTo>
                    <a:pt x="134423" y="140704"/>
                  </a:moveTo>
                  <a:cubicBezTo>
                    <a:pt x="148181" y="176423"/>
                    <a:pt x="129925" y="224842"/>
                    <a:pt x="134423" y="267704"/>
                  </a:cubicBezTo>
                  <a:cubicBezTo>
                    <a:pt x="138921" y="310567"/>
                    <a:pt x="160616" y="389942"/>
                    <a:pt x="161410" y="397879"/>
                  </a:cubicBezTo>
                  <a:cubicBezTo>
                    <a:pt x="162204" y="405816"/>
                    <a:pt x="165643" y="379093"/>
                    <a:pt x="139185" y="315329"/>
                  </a:cubicBezTo>
                  <a:cubicBezTo>
                    <a:pt x="112727" y="251565"/>
                    <a:pt x="17212" y="58948"/>
                    <a:pt x="2660" y="15292"/>
                  </a:cubicBezTo>
                  <a:cubicBezTo>
                    <a:pt x="-11892" y="-28364"/>
                    <a:pt x="37321" y="33284"/>
                    <a:pt x="51873" y="53392"/>
                  </a:cubicBezTo>
                  <a:cubicBezTo>
                    <a:pt x="66425" y="73500"/>
                    <a:pt x="120665" y="104985"/>
                    <a:pt x="134423" y="1407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B55D9103-751D-434B-B8FB-A10A1899B48E}"/>
                </a:ext>
              </a:extLst>
            </p:cNvPr>
            <p:cNvSpPr/>
            <p:nvPr/>
          </p:nvSpPr>
          <p:spPr>
            <a:xfrm>
              <a:off x="5605618" y="2600052"/>
              <a:ext cx="319728" cy="386453"/>
            </a:xfrm>
            <a:custGeom>
              <a:avLst/>
              <a:gdLst>
                <a:gd name="connsiteX0" fmla="*/ 76045 w 319728"/>
                <a:gd name="connsiteY0" fmla="*/ 273 h 386453"/>
                <a:gd name="connsiteX1" fmla="*/ 25245 w 319728"/>
                <a:gd name="connsiteY1" fmla="*/ 205061 h 386453"/>
                <a:gd name="connsiteX2" fmla="*/ 45882 w 319728"/>
                <a:gd name="connsiteY2" fmla="*/ 274911 h 386453"/>
                <a:gd name="connsiteX3" fmla="*/ 56995 w 319728"/>
                <a:gd name="connsiteY3" fmla="*/ 378098 h 386453"/>
                <a:gd name="connsiteX4" fmla="*/ 50645 w 319728"/>
                <a:gd name="connsiteY4" fmla="*/ 373336 h 386453"/>
                <a:gd name="connsiteX5" fmla="*/ 318932 w 319728"/>
                <a:gd name="connsiteY5" fmla="*/ 317773 h 386453"/>
                <a:gd name="connsiteX6" fmla="*/ 130020 w 319728"/>
                <a:gd name="connsiteY6" fmla="*/ 349523 h 386453"/>
                <a:gd name="connsiteX7" fmla="*/ 37945 w 319728"/>
                <a:gd name="connsiteY7" fmla="*/ 381273 h 386453"/>
                <a:gd name="connsiteX8" fmla="*/ 17307 w 319728"/>
                <a:gd name="connsiteY8" fmla="*/ 287611 h 386453"/>
                <a:gd name="connsiteX9" fmla="*/ 4607 w 319728"/>
                <a:gd name="connsiteY9" fmla="*/ 252686 h 386453"/>
                <a:gd name="connsiteX10" fmla="*/ 76045 w 319728"/>
                <a:gd name="connsiteY10" fmla="*/ 273 h 386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9728" h="386453">
                  <a:moveTo>
                    <a:pt x="76045" y="273"/>
                  </a:moveTo>
                  <a:cubicBezTo>
                    <a:pt x="79485" y="-7665"/>
                    <a:pt x="30272" y="159288"/>
                    <a:pt x="25245" y="205061"/>
                  </a:cubicBezTo>
                  <a:cubicBezTo>
                    <a:pt x="20218" y="250834"/>
                    <a:pt x="40590" y="246072"/>
                    <a:pt x="45882" y="274911"/>
                  </a:cubicBezTo>
                  <a:cubicBezTo>
                    <a:pt x="51174" y="303750"/>
                    <a:pt x="56201" y="361694"/>
                    <a:pt x="56995" y="378098"/>
                  </a:cubicBezTo>
                  <a:cubicBezTo>
                    <a:pt x="57789" y="394502"/>
                    <a:pt x="6989" y="383390"/>
                    <a:pt x="50645" y="373336"/>
                  </a:cubicBezTo>
                  <a:cubicBezTo>
                    <a:pt x="94301" y="363282"/>
                    <a:pt x="305703" y="321742"/>
                    <a:pt x="318932" y="317773"/>
                  </a:cubicBezTo>
                  <a:cubicBezTo>
                    <a:pt x="332161" y="313804"/>
                    <a:pt x="176851" y="338940"/>
                    <a:pt x="130020" y="349523"/>
                  </a:cubicBezTo>
                  <a:cubicBezTo>
                    <a:pt x="83189" y="360106"/>
                    <a:pt x="56730" y="391592"/>
                    <a:pt x="37945" y="381273"/>
                  </a:cubicBezTo>
                  <a:cubicBezTo>
                    <a:pt x="19159" y="370954"/>
                    <a:pt x="22863" y="309042"/>
                    <a:pt x="17307" y="287611"/>
                  </a:cubicBezTo>
                  <a:cubicBezTo>
                    <a:pt x="11751" y="266180"/>
                    <a:pt x="-9151" y="304015"/>
                    <a:pt x="4607" y="252686"/>
                  </a:cubicBezTo>
                  <a:cubicBezTo>
                    <a:pt x="18365" y="201357"/>
                    <a:pt x="72605" y="8211"/>
                    <a:pt x="76045" y="2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A8775A25-F100-4721-8F1A-734B9D9407F7}"/>
                </a:ext>
              </a:extLst>
            </p:cNvPr>
            <p:cNvSpPr/>
            <p:nvPr/>
          </p:nvSpPr>
          <p:spPr>
            <a:xfrm>
              <a:off x="5707390" y="2555473"/>
              <a:ext cx="418289" cy="402190"/>
            </a:xfrm>
            <a:custGeom>
              <a:avLst/>
              <a:gdLst>
                <a:gd name="connsiteX0" fmla="*/ 98098 w 418289"/>
                <a:gd name="connsiteY0" fmla="*/ 163915 h 402190"/>
                <a:gd name="connsiteX1" fmla="*/ 250498 w 418289"/>
                <a:gd name="connsiteY1" fmla="*/ 263927 h 402190"/>
                <a:gd name="connsiteX2" fmla="*/ 267960 w 418289"/>
                <a:gd name="connsiteY2" fmla="*/ 197252 h 402190"/>
                <a:gd name="connsiteX3" fmla="*/ 342573 w 418289"/>
                <a:gd name="connsiteY3" fmla="*/ 1990 h 402190"/>
                <a:gd name="connsiteX4" fmla="*/ 325110 w 418289"/>
                <a:gd name="connsiteY4" fmla="*/ 103590 h 402190"/>
                <a:gd name="connsiteX5" fmla="*/ 313998 w 418289"/>
                <a:gd name="connsiteY5" fmla="*/ 224240 h 402190"/>
                <a:gd name="connsiteX6" fmla="*/ 406073 w 418289"/>
                <a:gd name="connsiteY6" fmla="*/ 348065 h 402190"/>
                <a:gd name="connsiteX7" fmla="*/ 1260 w 418289"/>
                <a:gd name="connsiteY7" fmla="*/ 400452 h 402190"/>
                <a:gd name="connsiteX8" fmla="*/ 275898 w 418289"/>
                <a:gd name="connsiteY8" fmla="*/ 387752 h 402190"/>
                <a:gd name="connsiteX9" fmla="*/ 188585 w 418289"/>
                <a:gd name="connsiteY9" fmla="*/ 368702 h 402190"/>
                <a:gd name="connsiteX10" fmla="*/ 98098 w 418289"/>
                <a:gd name="connsiteY10" fmla="*/ 163915 h 402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8289" h="402190">
                  <a:moveTo>
                    <a:pt x="98098" y="163915"/>
                  </a:moveTo>
                  <a:cubicBezTo>
                    <a:pt x="108417" y="146452"/>
                    <a:pt x="222188" y="258371"/>
                    <a:pt x="250498" y="263927"/>
                  </a:cubicBezTo>
                  <a:cubicBezTo>
                    <a:pt x="278808" y="269483"/>
                    <a:pt x="252614" y="240908"/>
                    <a:pt x="267960" y="197252"/>
                  </a:cubicBezTo>
                  <a:cubicBezTo>
                    <a:pt x="283306" y="153596"/>
                    <a:pt x="333048" y="17600"/>
                    <a:pt x="342573" y="1990"/>
                  </a:cubicBezTo>
                  <a:cubicBezTo>
                    <a:pt x="352098" y="-13620"/>
                    <a:pt x="329872" y="66548"/>
                    <a:pt x="325110" y="103590"/>
                  </a:cubicBezTo>
                  <a:cubicBezTo>
                    <a:pt x="320348" y="140632"/>
                    <a:pt x="300504" y="183494"/>
                    <a:pt x="313998" y="224240"/>
                  </a:cubicBezTo>
                  <a:cubicBezTo>
                    <a:pt x="327492" y="264986"/>
                    <a:pt x="458196" y="318696"/>
                    <a:pt x="406073" y="348065"/>
                  </a:cubicBezTo>
                  <a:cubicBezTo>
                    <a:pt x="353950" y="377434"/>
                    <a:pt x="22956" y="393838"/>
                    <a:pt x="1260" y="400452"/>
                  </a:cubicBezTo>
                  <a:cubicBezTo>
                    <a:pt x="-20436" y="407067"/>
                    <a:pt x="244677" y="393044"/>
                    <a:pt x="275898" y="387752"/>
                  </a:cubicBezTo>
                  <a:cubicBezTo>
                    <a:pt x="307119" y="382460"/>
                    <a:pt x="216896" y="404156"/>
                    <a:pt x="188585" y="368702"/>
                  </a:cubicBezTo>
                  <a:cubicBezTo>
                    <a:pt x="160275" y="333248"/>
                    <a:pt x="87779" y="181378"/>
                    <a:pt x="98098" y="1639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1329FEB2-F92F-43B6-8D9F-747AEE25C5C1}"/>
                </a:ext>
              </a:extLst>
            </p:cNvPr>
            <p:cNvSpPr/>
            <p:nvPr/>
          </p:nvSpPr>
          <p:spPr>
            <a:xfrm>
              <a:off x="5615912" y="2479810"/>
              <a:ext cx="234025" cy="530156"/>
            </a:xfrm>
            <a:custGeom>
              <a:avLst/>
              <a:gdLst>
                <a:gd name="connsiteX0" fmla="*/ 192751 w 234025"/>
                <a:gd name="connsiteY0" fmla="*/ 184015 h 530156"/>
                <a:gd name="connsiteX1" fmla="*/ 162588 w 234025"/>
                <a:gd name="connsiteY1" fmla="*/ 271328 h 530156"/>
                <a:gd name="connsiteX2" fmla="*/ 222913 w 234025"/>
                <a:gd name="connsiteY2" fmla="*/ 517390 h 530156"/>
                <a:gd name="connsiteX3" fmla="*/ 207038 w 234025"/>
                <a:gd name="connsiteY3" fmla="*/ 480878 h 530156"/>
                <a:gd name="connsiteX4" fmla="*/ 35588 w 234025"/>
                <a:gd name="connsiteY4" fmla="*/ 358640 h 530156"/>
                <a:gd name="connsiteX5" fmla="*/ 80038 w 234025"/>
                <a:gd name="connsiteY5" fmla="*/ 301490 h 530156"/>
                <a:gd name="connsiteX6" fmla="*/ 3838 w 234025"/>
                <a:gd name="connsiteY6" fmla="*/ 76065 h 530156"/>
                <a:gd name="connsiteX7" fmla="*/ 18126 w 234025"/>
                <a:gd name="connsiteY7" fmla="*/ 109403 h 530156"/>
                <a:gd name="connsiteX8" fmla="*/ 76863 w 234025"/>
                <a:gd name="connsiteY8" fmla="*/ 217353 h 530156"/>
                <a:gd name="connsiteX9" fmla="*/ 110201 w 234025"/>
                <a:gd name="connsiteY9" fmla="*/ 326890 h 530156"/>
                <a:gd name="connsiteX10" fmla="*/ 116551 w 234025"/>
                <a:gd name="connsiteY10" fmla="*/ 255453 h 530156"/>
                <a:gd name="connsiteX11" fmla="*/ 116551 w 234025"/>
                <a:gd name="connsiteY11" fmla="*/ 247515 h 530156"/>
                <a:gd name="connsiteX12" fmla="*/ 226088 w 234025"/>
                <a:gd name="connsiteY12" fmla="*/ 12565 h 530156"/>
                <a:gd name="connsiteX13" fmla="*/ 222913 w 234025"/>
                <a:gd name="connsiteY13" fmla="*/ 37965 h 530156"/>
                <a:gd name="connsiteX14" fmla="*/ 202276 w 234025"/>
                <a:gd name="connsiteY14" fmla="*/ 88765 h 530156"/>
                <a:gd name="connsiteX15" fmla="*/ 192751 w 234025"/>
                <a:gd name="connsiteY15" fmla="*/ 184015 h 53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4025" h="530156">
                  <a:moveTo>
                    <a:pt x="192751" y="184015"/>
                  </a:moveTo>
                  <a:cubicBezTo>
                    <a:pt x="186136" y="214442"/>
                    <a:pt x="157561" y="215765"/>
                    <a:pt x="162588" y="271328"/>
                  </a:cubicBezTo>
                  <a:cubicBezTo>
                    <a:pt x="167615" y="326891"/>
                    <a:pt x="215505" y="482465"/>
                    <a:pt x="222913" y="517390"/>
                  </a:cubicBezTo>
                  <a:cubicBezTo>
                    <a:pt x="230321" y="552315"/>
                    <a:pt x="238259" y="507336"/>
                    <a:pt x="207038" y="480878"/>
                  </a:cubicBezTo>
                  <a:cubicBezTo>
                    <a:pt x="175817" y="454420"/>
                    <a:pt x="56755" y="388538"/>
                    <a:pt x="35588" y="358640"/>
                  </a:cubicBezTo>
                  <a:cubicBezTo>
                    <a:pt x="14421" y="328742"/>
                    <a:pt x="85330" y="348586"/>
                    <a:pt x="80038" y="301490"/>
                  </a:cubicBezTo>
                  <a:cubicBezTo>
                    <a:pt x="74746" y="254394"/>
                    <a:pt x="14157" y="108080"/>
                    <a:pt x="3838" y="76065"/>
                  </a:cubicBezTo>
                  <a:cubicBezTo>
                    <a:pt x="-6481" y="44050"/>
                    <a:pt x="5955" y="85855"/>
                    <a:pt x="18126" y="109403"/>
                  </a:cubicBezTo>
                  <a:cubicBezTo>
                    <a:pt x="30297" y="132951"/>
                    <a:pt x="61517" y="181105"/>
                    <a:pt x="76863" y="217353"/>
                  </a:cubicBezTo>
                  <a:cubicBezTo>
                    <a:pt x="92209" y="253601"/>
                    <a:pt x="103586" y="320540"/>
                    <a:pt x="110201" y="326890"/>
                  </a:cubicBezTo>
                  <a:cubicBezTo>
                    <a:pt x="116816" y="333240"/>
                    <a:pt x="115493" y="268682"/>
                    <a:pt x="116551" y="255453"/>
                  </a:cubicBezTo>
                  <a:cubicBezTo>
                    <a:pt x="117609" y="242224"/>
                    <a:pt x="98295" y="287996"/>
                    <a:pt x="116551" y="247515"/>
                  </a:cubicBezTo>
                  <a:cubicBezTo>
                    <a:pt x="134807" y="207034"/>
                    <a:pt x="208361" y="47490"/>
                    <a:pt x="226088" y="12565"/>
                  </a:cubicBezTo>
                  <a:cubicBezTo>
                    <a:pt x="243815" y="-22360"/>
                    <a:pt x="226882" y="25265"/>
                    <a:pt x="222913" y="37965"/>
                  </a:cubicBezTo>
                  <a:cubicBezTo>
                    <a:pt x="218944" y="50665"/>
                    <a:pt x="207039" y="66804"/>
                    <a:pt x="202276" y="88765"/>
                  </a:cubicBezTo>
                  <a:cubicBezTo>
                    <a:pt x="197514" y="110725"/>
                    <a:pt x="199366" y="153588"/>
                    <a:pt x="192751" y="1840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FC5220F6-0AC6-4FEE-848B-51DB5BE643E2}"/>
                </a:ext>
              </a:extLst>
            </p:cNvPr>
            <p:cNvSpPr/>
            <p:nvPr/>
          </p:nvSpPr>
          <p:spPr>
            <a:xfrm>
              <a:off x="6333801" y="2150876"/>
              <a:ext cx="121721" cy="372374"/>
            </a:xfrm>
            <a:custGeom>
              <a:avLst/>
              <a:gdLst>
                <a:gd name="connsiteX0" fmla="*/ 30487 w 121721"/>
                <a:gd name="connsiteY0" fmla="*/ 187 h 372374"/>
                <a:gd name="connsiteX1" fmla="*/ 28899 w 121721"/>
                <a:gd name="connsiteY1" fmla="*/ 201799 h 372374"/>
                <a:gd name="connsiteX2" fmla="*/ 120974 w 121721"/>
                <a:gd name="connsiteY2" fmla="*/ 366899 h 372374"/>
                <a:gd name="connsiteX3" fmla="*/ 68587 w 121721"/>
                <a:gd name="connsiteY3" fmla="*/ 317687 h 372374"/>
                <a:gd name="connsiteX4" fmla="*/ 324 w 121721"/>
                <a:gd name="connsiteY4" fmla="*/ 168462 h 372374"/>
                <a:gd name="connsiteX5" fmla="*/ 30487 w 121721"/>
                <a:gd name="connsiteY5" fmla="*/ 187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21" h="372374">
                  <a:moveTo>
                    <a:pt x="30487" y="187"/>
                  </a:moveTo>
                  <a:cubicBezTo>
                    <a:pt x="35249" y="5743"/>
                    <a:pt x="13818" y="140680"/>
                    <a:pt x="28899" y="201799"/>
                  </a:cubicBezTo>
                  <a:cubicBezTo>
                    <a:pt x="43980" y="262918"/>
                    <a:pt x="114359" y="347584"/>
                    <a:pt x="120974" y="366899"/>
                  </a:cubicBezTo>
                  <a:cubicBezTo>
                    <a:pt x="127589" y="386214"/>
                    <a:pt x="88695" y="350760"/>
                    <a:pt x="68587" y="317687"/>
                  </a:cubicBezTo>
                  <a:cubicBezTo>
                    <a:pt x="48479" y="284614"/>
                    <a:pt x="4028" y="222966"/>
                    <a:pt x="324" y="168462"/>
                  </a:cubicBezTo>
                  <a:cubicBezTo>
                    <a:pt x="-3380" y="113958"/>
                    <a:pt x="25725" y="-5369"/>
                    <a:pt x="30487" y="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DE894E76-CED4-4EB2-A6E3-00999FD884C5}"/>
                </a:ext>
              </a:extLst>
            </p:cNvPr>
            <p:cNvSpPr/>
            <p:nvPr/>
          </p:nvSpPr>
          <p:spPr>
            <a:xfrm>
              <a:off x="6321403" y="2317300"/>
              <a:ext cx="144577" cy="542540"/>
            </a:xfrm>
            <a:custGeom>
              <a:avLst/>
              <a:gdLst>
                <a:gd name="connsiteX0" fmla="*/ 93685 w 144577"/>
                <a:gd name="connsiteY0" fmla="*/ 51250 h 542540"/>
                <a:gd name="connsiteX1" fmla="*/ 136547 w 144577"/>
                <a:gd name="connsiteY1" fmla="*/ 160788 h 542540"/>
                <a:gd name="connsiteX2" fmla="*/ 144485 w 144577"/>
                <a:gd name="connsiteY2" fmla="*/ 276675 h 542540"/>
                <a:gd name="connsiteX3" fmla="*/ 134960 w 144577"/>
                <a:gd name="connsiteY3" fmla="*/ 103638 h 542540"/>
                <a:gd name="connsiteX4" fmla="*/ 127022 w 144577"/>
                <a:gd name="connsiteY4" fmla="*/ 240163 h 542540"/>
                <a:gd name="connsiteX5" fmla="*/ 117497 w 144577"/>
                <a:gd name="connsiteY5" fmla="*/ 344938 h 542540"/>
                <a:gd name="connsiteX6" fmla="*/ 117497 w 144577"/>
                <a:gd name="connsiteY6" fmla="*/ 537025 h 542540"/>
                <a:gd name="connsiteX7" fmla="*/ 106385 w 144577"/>
                <a:gd name="connsiteY7" fmla="*/ 468763 h 542540"/>
                <a:gd name="connsiteX8" fmla="*/ 73047 w 144577"/>
                <a:gd name="connsiteY8" fmla="*/ 246513 h 542540"/>
                <a:gd name="connsiteX9" fmla="*/ 22 w 144577"/>
                <a:gd name="connsiteY9" fmla="*/ 450 h 542540"/>
                <a:gd name="connsiteX10" fmla="*/ 80985 w 144577"/>
                <a:gd name="connsiteY10" fmla="*/ 187775 h 542540"/>
                <a:gd name="connsiteX11" fmla="*/ 112735 w 144577"/>
                <a:gd name="connsiteY11" fmla="*/ 267150 h 542540"/>
                <a:gd name="connsiteX12" fmla="*/ 112735 w 144577"/>
                <a:gd name="connsiteY12" fmla="*/ 171900 h 542540"/>
                <a:gd name="connsiteX13" fmla="*/ 93685 w 144577"/>
                <a:gd name="connsiteY13" fmla="*/ 51250 h 542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4577" h="542540">
                  <a:moveTo>
                    <a:pt x="93685" y="51250"/>
                  </a:moveTo>
                  <a:cubicBezTo>
                    <a:pt x="97654" y="49398"/>
                    <a:pt x="128080" y="123217"/>
                    <a:pt x="136547" y="160788"/>
                  </a:cubicBezTo>
                  <a:cubicBezTo>
                    <a:pt x="145014" y="198359"/>
                    <a:pt x="144750" y="286200"/>
                    <a:pt x="144485" y="276675"/>
                  </a:cubicBezTo>
                  <a:cubicBezTo>
                    <a:pt x="144221" y="267150"/>
                    <a:pt x="137870" y="109723"/>
                    <a:pt x="134960" y="103638"/>
                  </a:cubicBezTo>
                  <a:cubicBezTo>
                    <a:pt x="132050" y="97553"/>
                    <a:pt x="129933" y="199946"/>
                    <a:pt x="127022" y="240163"/>
                  </a:cubicBezTo>
                  <a:cubicBezTo>
                    <a:pt x="124111" y="280380"/>
                    <a:pt x="119084" y="295461"/>
                    <a:pt x="117497" y="344938"/>
                  </a:cubicBezTo>
                  <a:cubicBezTo>
                    <a:pt x="115910" y="394415"/>
                    <a:pt x="119349" y="516388"/>
                    <a:pt x="117497" y="537025"/>
                  </a:cubicBezTo>
                  <a:cubicBezTo>
                    <a:pt x="115645" y="557663"/>
                    <a:pt x="113793" y="517182"/>
                    <a:pt x="106385" y="468763"/>
                  </a:cubicBezTo>
                  <a:cubicBezTo>
                    <a:pt x="98977" y="420344"/>
                    <a:pt x="90774" y="324565"/>
                    <a:pt x="73047" y="246513"/>
                  </a:cubicBezTo>
                  <a:cubicBezTo>
                    <a:pt x="55320" y="168461"/>
                    <a:pt x="-1301" y="10240"/>
                    <a:pt x="22" y="450"/>
                  </a:cubicBezTo>
                  <a:cubicBezTo>
                    <a:pt x="1345" y="-9340"/>
                    <a:pt x="62199" y="143325"/>
                    <a:pt x="80985" y="187775"/>
                  </a:cubicBezTo>
                  <a:cubicBezTo>
                    <a:pt x="99771" y="232225"/>
                    <a:pt x="107443" y="269796"/>
                    <a:pt x="112735" y="267150"/>
                  </a:cubicBezTo>
                  <a:cubicBezTo>
                    <a:pt x="118027" y="264504"/>
                    <a:pt x="115646" y="202592"/>
                    <a:pt x="112735" y="171900"/>
                  </a:cubicBezTo>
                  <a:cubicBezTo>
                    <a:pt x="109824" y="141208"/>
                    <a:pt x="89716" y="53102"/>
                    <a:pt x="93685" y="51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1CF47B9D-4D9C-4373-8D62-CDADE0E0350C}"/>
                </a:ext>
              </a:extLst>
            </p:cNvPr>
            <p:cNvSpPr/>
            <p:nvPr/>
          </p:nvSpPr>
          <p:spPr>
            <a:xfrm>
              <a:off x="5981343" y="1690785"/>
              <a:ext cx="288304" cy="125636"/>
            </a:xfrm>
            <a:custGeom>
              <a:avLst/>
              <a:gdLst>
                <a:gd name="connsiteX0" fmla="*/ 357 w 288304"/>
                <a:gd name="connsiteY0" fmla="*/ 99915 h 125636"/>
                <a:gd name="connsiteX1" fmla="*/ 122595 w 288304"/>
                <a:gd name="connsiteY1" fmla="*/ 82453 h 125636"/>
                <a:gd name="connsiteX2" fmla="*/ 163870 w 288304"/>
                <a:gd name="connsiteY2" fmla="*/ 3078 h 125636"/>
                <a:gd name="connsiteX3" fmla="*/ 179745 w 288304"/>
                <a:gd name="connsiteY3" fmla="*/ 26890 h 125636"/>
                <a:gd name="connsiteX4" fmla="*/ 287695 w 288304"/>
                <a:gd name="connsiteY4" fmla="*/ 125315 h 125636"/>
                <a:gd name="connsiteX5" fmla="*/ 221020 w 288304"/>
                <a:gd name="connsiteY5" fmla="*/ 58640 h 125636"/>
                <a:gd name="connsiteX6" fmla="*/ 165457 w 288304"/>
                <a:gd name="connsiteY6" fmla="*/ 63403 h 125636"/>
                <a:gd name="connsiteX7" fmla="*/ 357 w 288304"/>
                <a:gd name="connsiteY7" fmla="*/ 99915 h 12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304" h="125636">
                  <a:moveTo>
                    <a:pt x="357" y="99915"/>
                  </a:moveTo>
                  <a:cubicBezTo>
                    <a:pt x="-6787" y="103090"/>
                    <a:pt x="95343" y="98592"/>
                    <a:pt x="122595" y="82453"/>
                  </a:cubicBezTo>
                  <a:cubicBezTo>
                    <a:pt x="149847" y="66314"/>
                    <a:pt x="154345" y="12338"/>
                    <a:pt x="163870" y="3078"/>
                  </a:cubicBezTo>
                  <a:cubicBezTo>
                    <a:pt x="173395" y="-6182"/>
                    <a:pt x="159107" y="6517"/>
                    <a:pt x="179745" y="26890"/>
                  </a:cubicBezTo>
                  <a:cubicBezTo>
                    <a:pt x="200383" y="47263"/>
                    <a:pt x="280816" y="120023"/>
                    <a:pt x="287695" y="125315"/>
                  </a:cubicBezTo>
                  <a:cubicBezTo>
                    <a:pt x="294574" y="130607"/>
                    <a:pt x="241393" y="68959"/>
                    <a:pt x="221020" y="58640"/>
                  </a:cubicBezTo>
                  <a:cubicBezTo>
                    <a:pt x="200647" y="48321"/>
                    <a:pt x="198265" y="57318"/>
                    <a:pt x="165457" y="63403"/>
                  </a:cubicBezTo>
                  <a:cubicBezTo>
                    <a:pt x="132649" y="69488"/>
                    <a:pt x="7501" y="96740"/>
                    <a:pt x="357" y="999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38B58FA2-8F6B-4B15-9C6F-80C31D5D8F02}"/>
                </a:ext>
              </a:extLst>
            </p:cNvPr>
            <p:cNvSpPr/>
            <p:nvPr/>
          </p:nvSpPr>
          <p:spPr>
            <a:xfrm>
              <a:off x="6133630" y="1741442"/>
              <a:ext cx="229072" cy="141537"/>
            </a:xfrm>
            <a:custGeom>
              <a:avLst/>
              <a:gdLst>
                <a:gd name="connsiteX0" fmla="*/ 46508 w 229072"/>
                <a:gd name="connsiteY0" fmla="*/ 46 h 141537"/>
                <a:gd name="connsiteX1" fmla="*/ 3645 w 229072"/>
                <a:gd name="connsiteY1" fmla="*/ 69896 h 141537"/>
                <a:gd name="connsiteX2" fmla="*/ 16345 w 229072"/>
                <a:gd name="connsiteY2" fmla="*/ 106408 h 141537"/>
                <a:gd name="connsiteX3" fmla="*/ 127470 w 229072"/>
                <a:gd name="connsiteY3" fmla="*/ 136571 h 141537"/>
                <a:gd name="connsiteX4" fmla="*/ 213195 w 229072"/>
                <a:gd name="connsiteY4" fmla="*/ 139746 h 141537"/>
                <a:gd name="connsiteX5" fmla="*/ 225895 w 229072"/>
                <a:gd name="connsiteY5" fmla="*/ 138158 h 141537"/>
                <a:gd name="connsiteX6" fmla="*/ 175095 w 229072"/>
                <a:gd name="connsiteY6" fmla="*/ 101646 h 141537"/>
                <a:gd name="connsiteX7" fmla="*/ 62383 w 229072"/>
                <a:gd name="connsiteY7" fmla="*/ 95296 h 141537"/>
                <a:gd name="connsiteX8" fmla="*/ 62383 w 229072"/>
                <a:gd name="connsiteY8" fmla="*/ 74658 h 141537"/>
                <a:gd name="connsiteX9" fmla="*/ 60795 w 229072"/>
                <a:gd name="connsiteY9" fmla="*/ 58783 h 141537"/>
                <a:gd name="connsiteX10" fmla="*/ 46508 w 229072"/>
                <a:gd name="connsiteY10" fmla="*/ 46 h 14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9072" h="141537">
                  <a:moveTo>
                    <a:pt x="46508" y="46"/>
                  </a:moveTo>
                  <a:cubicBezTo>
                    <a:pt x="36983" y="1898"/>
                    <a:pt x="8672" y="52169"/>
                    <a:pt x="3645" y="69896"/>
                  </a:cubicBezTo>
                  <a:cubicBezTo>
                    <a:pt x="-1382" y="87623"/>
                    <a:pt x="-4292" y="95296"/>
                    <a:pt x="16345" y="106408"/>
                  </a:cubicBezTo>
                  <a:cubicBezTo>
                    <a:pt x="36982" y="117520"/>
                    <a:pt x="94662" y="131015"/>
                    <a:pt x="127470" y="136571"/>
                  </a:cubicBezTo>
                  <a:cubicBezTo>
                    <a:pt x="160278" y="142127"/>
                    <a:pt x="196791" y="139482"/>
                    <a:pt x="213195" y="139746"/>
                  </a:cubicBezTo>
                  <a:cubicBezTo>
                    <a:pt x="229599" y="140011"/>
                    <a:pt x="232245" y="144508"/>
                    <a:pt x="225895" y="138158"/>
                  </a:cubicBezTo>
                  <a:cubicBezTo>
                    <a:pt x="219545" y="131808"/>
                    <a:pt x="202347" y="108790"/>
                    <a:pt x="175095" y="101646"/>
                  </a:cubicBezTo>
                  <a:cubicBezTo>
                    <a:pt x="147843" y="94502"/>
                    <a:pt x="81168" y="99794"/>
                    <a:pt x="62383" y="95296"/>
                  </a:cubicBezTo>
                  <a:cubicBezTo>
                    <a:pt x="43598" y="90798"/>
                    <a:pt x="62383" y="74658"/>
                    <a:pt x="62383" y="74658"/>
                  </a:cubicBezTo>
                  <a:cubicBezTo>
                    <a:pt x="62118" y="68573"/>
                    <a:pt x="65293" y="65133"/>
                    <a:pt x="60795" y="58783"/>
                  </a:cubicBezTo>
                  <a:cubicBezTo>
                    <a:pt x="56297" y="52433"/>
                    <a:pt x="56033" y="-1806"/>
                    <a:pt x="46508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0394EB6A-DFAC-45B8-880B-741980D99F03}"/>
                </a:ext>
              </a:extLst>
            </p:cNvPr>
            <p:cNvSpPr/>
            <p:nvPr/>
          </p:nvSpPr>
          <p:spPr>
            <a:xfrm>
              <a:off x="6269035" y="1888945"/>
              <a:ext cx="152272" cy="168527"/>
            </a:xfrm>
            <a:custGeom>
              <a:avLst/>
              <a:gdLst>
                <a:gd name="connsiteX0" fmla="*/ 3 w 152272"/>
                <a:gd name="connsiteY0" fmla="*/ 9705 h 168527"/>
                <a:gd name="connsiteX1" fmla="*/ 87315 w 152272"/>
                <a:gd name="connsiteY1" fmla="*/ 4943 h 168527"/>
                <a:gd name="connsiteX2" fmla="*/ 144465 w 152272"/>
                <a:gd name="connsiteY2" fmla="*/ 71618 h 168527"/>
                <a:gd name="connsiteX3" fmla="*/ 149228 w 152272"/>
                <a:gd name="connsiteY3" fmla="*/ 119243 h 168527"/>
                <a:gd name="connsiteX4" fmla="*/ 120653 w 152272"/>
                <a:gd name="connsiteY4" fmla="*/ 168455 h 168527"/>
                <a:gd name="connsiteX5" fmla="*/ 120653 w 152272"/>
                <a:gd name="connsiteY5" fmla="*/ 128768 h 168527"/>
                <a:gd name="connsiteX6" fmla="*/ 114303 w 152272"/>
                <a:gd name="connsiteY6" fmla="*/ 70030 h 168527"/>
                <a:gd name="connsiteX7" fmla="*/ 90490 w 152272"/>
                <a:gd name="connsiteY7" fmla="*/ 47805 h 168527"/>
                <a:gd name="connsiteX8" fmla="*/ 3 w 152272"/>
                <a:gd name="connsiteY8" fmla="*/ 9705 h 16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272" h="168527">
                  <a:moveTo>
                    <a:pt x="3" y="9705"/>
                  </a:moveTo>
                  <a:cubicBezTo>
                    <a:pt x="-526" y="2561"/>
                    <a:pt x="63238" y="-5376"/>
                    <a:pt x="87315" y="4943"/>
                  </a:cubicBezTo>
                  <a:cubicBezTo>
                    <a:pt x="111392" y="15262"/>
                    <a:pt x="134146" y="52568"/>
                    <a:pt x="144465" y="71618"/>
                  </a:cubicBezTo>
                  <a:cubicBezTo>
                    <a:pt x="154784" y="90668"/>
                    <a:pt x="153197" y="103104"/>
                    <a:pt x="149228" y="119243"/>
                  </a:cubicBezTo>
                  <a:cubicBezTo>
                    <a:pt x="145259" y="135383"/>
                    <a:pt x="125415" y="166868"/>
                    <a:pt x="120653" y="168455"/>
                  </a:cubicBezTo>
                  <a:cubicBezTo>
                    <a:pt x="115891" y="170042"/>
                    <a:pt x="121711" y="145172"/>
                    <a:pt x="120653" y="128768"/>
                  </a:cubicBezTo>
                  <a:cubicBezTo>
                    <a:pt x="119595" y="112364"/>
                    <a:pt x="119330" y="83524"/>
                    <a:pt x="114303" y="70030"/>
                  </a:cubicBezTo>
                  <a:cubicBezTo>
                    <a:pt x="109276" y="56536"/>
                    <a:pt x="102132" y="54684"/>
                    <a:pt x="90490" y="47805"/>
                  </a:cubicBezTo>
                  <a:cubicBezTo>
                    <a:pt x="78848" y="40926"/>
                    <a:pt x="532" y="16849"/>
                    <a:pt x="3" y="97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8" name="フリーフォーム: 図形 1197">
              <a:extLst>
                <a:ext uri="{FF2B5EF4-FFF2-40B4-BE49-F238E27FC236}">
                  <a16:creationId xmlns:a16="http://schemas.microsoft.com/office/drawing/2014/main" id="{5D68741D-5C73-402E-9E28-B6D759001417}"/>
                </a:ext>
              </a:extLst>
            </p:cNvPr>
            <p:cNvSpPr/>
            <p:nvPr/>
          </p:nvSpPr>
          <p:spPr>
            <a:xfrm>
              <a:off x="6270610" y="1903361"/>
              <a:ext cx="135561" cy="135456"/>
            </a:xfrm>
            <a:custGeom>
              <a:avLst/>
              <a:gdLst>
                <a:gd name="connsiteX0" fmla="*/ 9540 w 135561"/>
                <a:gd name="connsiteY0" fmla="*/ 52 h 135456"/>
                <a:gd name="connsiteX1" fmla="*/ 17478 w 135561"/>
                <a:gd name="connsiteY1" fmla="*/ 68314 h 135456"/>
                <a:gd name="connsiteX2" fmla="*/ 130190 w 135561"/>
                <a:gd name="connsiteY2" fmla="*/ 134989 h 135456"/>
                <a:gd name="connsiteX3" fmla="*/ 117490 w 135561"/>
                <a:gd name="connsiteY3" fmla="*/ 33389 h 135456"/>
                <a:gd name="connsiteX4" fmla="*/ 117490 w 135561"/>
                <a:gd name="connsiteY4" fmla="*/ 77839 h 135456"/>
                <a:gd name="connsiteX5" fmla="*/ 107965 w 135561"/>
                <a:gd name="connsiteY5" fmla="*/ 79427 h 135456"/>
                <a:gd name="connsiteX6" fmla="*/ 9540 w 135561"/>
                <a:gd name="connsiteY6" fmla="*/ 52 h 135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61" h="135456">
                  <a:moveTo>
                    <a:pt x="9540" y="52"/>
                  </a:moveTo>
                  <a:cubicBezTo>
                    <a:pt x="-5541" y="-1800"/>
                    <a:pt x="-2630" y="45825"/>
                    <a:pt x="17478" y="68314"/>
                  </a:cubicBezTo>
                  <a:cubicBezTo>
                    <a:pt x="37586" y="90803"/>
                    <a:pt x="113521" y="140810"/>
                    <a:pt x="130190" y="134989"/>
                  </a:cubicBezTo>
                  <a:cubicBezTo>
                    <a:pt x="146859" y="129168"/>
                    <a:pt x="119607" y="42914"/>
                    <a:pt x="117490" y="33389"/>
                  </a:cubicBezTo>
                  <a:cubicBezTo>
                    <a:pt x="115373" y="23864"/>
                    <a:pt x="119077" y="70166"/>
                    <a:pt x="117490" y="77839"/>
                  </a:cubicBezTo>
                  <a:cubicBezTo>
                    <a:pt x="115903" y="85512"/>
                    <a:pt x="125163" y="85248"/>
                    <a:pt x="107965" y="79427"/>
                  </a:cubicBezTo>
                  <a:cubicBezTo>
                    <a:pt x="90767" y="73606"/>
                    <a:pt x="24621" y="1904"/>
                    <a:pt x="9540" y="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7772B13B-31A8-4E54-A7F2-6A5080C040BD}"/>
                </a:ext>
              </a:extLst>
            </p:cNvPr>
            <p:cNvSpPr/>
            <p:nvPr/>
          </p:nvSpPr>
          <p:spPr>
            <a:xfrm>
              <a:off x="6357179" y="2055705"/>
              <a:ext cx="120413" cy="162679"/>
            </a:xfrm>
            <a:custGeom>
              <a:avLst/>
              <a:gdLst>
                <a:gd name="connsiteX0" fmla="*/ 18221 w 120413"/>
                <a:gd name="connsiteY0" fmla="*/ 108 h 162679"/>
                <a:gd name="connsiteX1" fmla="*/ 759 w 120413"/>
                <a:gd name="connsiteY1" fmla="*/ 65195 h 162679"/>
                <a:gd name="connsiteX2" fmla="*/ 42034 w 120413"/>
                <a:gd name="connsiteY2" fmla="*/ 125520 h 162679"/>
                <a:gd name="connsiteX3" fmla="*/ 43621 w 120413"/>
                <a:gd name="connsiteY3" fmla="*/ 142983 h 162679"/>
                <a:gd name="connsiteX4" fmla="*/ 7109 w 120413"/>
                <a:gd name="connsiteY4" fmla="*/ 154095 h 162679"/>
                <a:gd name="connsiteX5" fmla="*/ 118234 w 120413"/>
                <a:gd name="connsiteY5" fmla="*/ 162033 h 162679"/>
                <a:gd name="connsiteX6" fmla="*/ 78546 w 120413"/>
                <a:gd name="connsiteY6" fmla="*/ 136633 h 162679"/>
                <a:gd name="connsiteX7" fmla="*/ 49971 w 120413"/>
                <a:gd name="connsiteY7" fmla="*/ 100120 h 162679"/>
                <a:gd name="connsiteX8" fmla="*/ 54734 w 120413"/>
                <a:gd name="connsiteY8" fmla="*/ 50908 h 162679"/>
                <a:gd name="connsiteX9" fmla="*/ 18221 w 120413"/>
                <a:gd name="connsiteY9" fmla="*/ 108 h 16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413" h="162679">
                  <a:moveTo>
                    <a:pt x="18221" y="108"/>
                  </a:moveTo>
                  <a:cubicBezTo>
                    <a:pt x="9225" y="2489"/>
                    <a:pt x="-3210" y="44293"/>
                    <a:pt x="759" y="65195"/>
                  </a:cubicBezTo>
                  <a:cubicBezTo>
                    <a:pt x="4728" y="86097"/>
                    <a:pt x="34890" y="112555"/>
                    <a:pt x="42034" y="125520"/>
                  </a:cubicBezTo>
                  <a:cubicBezTo>
                    <a:pt x="49178" y="138485"/>
                    <a:pt x="49442" y="138221"/>
                    <a:pt x="43621" y="142983"/>
                  </a:cubicBezTo>
                  <a:cubicBezTo>
                    <a:pt x="37800" y="147745"/>
                    <a:pt x="-5326" y="150920"/>
                    <a:pt x="7109" y="154095"/>
                  </a:cubicBezTo>
                  <a:cubicBezTo>
                    <a:pt x="19544" y="157270"/>
                    <a:pt x="106328" y="164943"/>
                    <a:pt x="118234" y="162033"/>
                  </a:cubicBezTo>
                  <a:cubicBezTo>
                    <a:pt x="130140" y="159123"/>
                    <a:pt x="89923" y="146952"/>
                    <a:pt x="78546" y="136633"/>
                  </a:cubicBezTo>
                  <a:cubicBezTo>
                    <a:pt x="67169" y="126314"/>
                    <a:pt x="53940" y="114407"/>
                    <a:pt x="49971" y="100120"/>
                  </a:cubicBezTo>
                  <a:cubicBezTo>
                    <a:pt x="46002" y="85833"/>
                    <a:pt x="61348" y="66518"/>
                    <a:pt x="54734" y="50908"/>
                  </a:cubicBezTo>
                  <a:cubicBezTo>
                    <a:pt x="48120" y="35298"/>
                    <a:pt x="27217" y="-2273"/>
                    <a:pt x="18221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9F5E1689-47BC-4D05-82E6-9CFD0DE90453}"/>
                </a:ext>
              </a:extLst>
            </p:cNvPr>
            <p:cNvSpPr/>
            <p:nvPr/>
          </p:nvSpPr>
          <p:spPr>
            <a:xfrm>
              <a:off x="6175871" y="1784111"/>
              <a:ext cx="675140" cy="185116"/>
            </a:xfrm>
            <a:custGeom>
              <a:avLst/>
              <a:gdLst>
                <a:gd name="connsiteX0" fmla="*/ 1092 w 675140"/>
                <a:gd name="connsiteY0" fmla="*/ 14527 h 185116"/>
                <a:gd name="connsiteX1" fmla="*/ 202704 w 675140"/>
                <a:gd name="connsiteY1" fmla="*/ 3414 h 185116"/>
                <a:gd name="connsiteX2" fmla="*/ 458292 w 675140"/>
                <a:gd name="connsiteY2" fmla="*/ 81202 h 185116"/>
                <a:gd name="connsiteX3" fmla="*/ 318592 w 675140"/>
                <a:gd name="connsiteY3" fmla="*/ 25639 h 185116"/>
                <a:gd name="connsiteX4" fmla="*/ 424954 w 675140"/>
                <a:gd name="connsiteY4" fmla="*/ 81202 h 185116"/>
                <a:gd name="connsiteX5" fmla="*/ 672604 w 675140"/>
                <a:gd name="connsiteY5" fmla="*/ 182802 h 185116"/>
                <a:gd name="connsiteX6" fmla="*/ 545604 w 675140"/>
                <a:gd name="connsiteY6" fmla="*/ 147877 h 185116"/>
                <a:gd name="connsiteX7" fmla="*/ 418604 w 675140"/>
                <a:gd name="connsiteY7" fmla="*/ 97077 h 185116"/>
                <a:gd name="connsiteX8" fmla="*/ 337642 w 675140"/>
                <a:gd name="connsiteY8" fmla="*/ 65327 h 185116"/>
                <a:gd name="connsiteX9" fmla="*/ 261442 w 675140"/>
                <a:gd name="connsiteY9" fmla="*/ 35164 h 185116"/>
                <a:gd name="connsiteX10" fmla="*/ 261442 w 675140"/>
                <a:gd name="connsiteY10" fmla="*/ 43102 h 185116"/>
                <a:gd name="connsiteX11" fmla="*/ 172542 w 675140"/>
                <a:gd name="connsiteY11" fmla="*/ 38339 h 185116"/>
                <a:gd name="connsiteX12" fmla="*/ 188417 w 675140"/>
                <a:gd name="connsiteY12" fmla="*/ 36752 h 185116"/>
                <a:gd name="connsiteX13" fmla="*/ 124917 w 675140"/>
                <a:gd name="connsiteY13" fmla="*/ 20877 h 185116"/>
                <a:gd name="connsiteX14" fmla="*/ 1092 w 675140"/>
                <a:gd name="connsiteY14" fmla="*/ 14527 h 18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75140" h="185116">
                  <a:moveTo>
                    <a:pt x="1092" y="14527"/>
                  </a:moveTo>
                  <a:cubicBezTo>
                    <a:pt x="14057" y="11616"/>
                    <a:pt x="126504" y="-7698"/>
                    <a:pt x="202704" y="3414"/>
                  </a:cubicBezTo>
                  <a:cubicBezTo>
                    <a:pt x="278904" y="14526"/>
                    <a:pt x="438978" y="77498"/>
                    <a:pt x="458292" y="81202"/>
                  </a:cubicBezTo>
                  <a:cubicBezTo>
                    <a:pt x="477606" y="84906"/>
                    <a:pt x="324148" y="25639"/>
                    <a:pt x="318592" y="25639"/>
                  </a:cubicBezTo>
                  <a:cubicBezTo>
                    <a:pt x="313036" y="25639"/>
                    <a:pt x="365952" y="55008"/>
                    <a:pt x="424954" y="81202"/>
                  </a:cubicBezTo>
                  <a:cubicBezTo>
                    <a:pt x="483956" y="107396"/>
                    <a:pt x="652496" y="171690"/>
                    <a:pt x="672604" y="182802"/>
                  </a:cubicBezTo>
                  <a:cubicBezTo>
                    <a:pt x="692712" y="193914"/>
                    <a:pt x="587937" y="162164"/>
                    <a:pt x="545604" y="147877"/>
                  </a:cubicBezTo>
                  <a:cubicBezTo>
                    <a:pt x="503271" y="133590"/>
                    <a:pt x="418604" y="97077"/>
                    <a:pt x="418604" y="97077"/>
                  </a:cubicBezTo>
                  <a:lnTo>
                    <a:pt x="337642" y="65327"/>
                  </a:lnTo>
                  <a:cubicBezTo>
                    <a:pt x="311448" y="55008"/>
                    <a:pt x="274142" y="38868"/>
                    <a:pt x="261442" y="35164"/>
                  </a:cubicBezTo>
                  <a:cubicBezTo>
                    <a:pt x="248742" y="31460"/>
                    <a:pt x="276259" y="42573"/>
                    <a:pt x="261442" y="43102"/>
                  </a:cubicBezTo>
                  <a:cubicBezTo>
                    <a:pt x="246625" y="43631"/>
                    <a:pt x="184713" y="39397"/>
                    <a:pt x="172542" y="38339"/>
                  </a:cubicBezTo>
                  <a:cubicBezTo>
                    <a:pt x="160371" y="37281"/>
                    <a:pt x="196354" y="39662"/>
                    <a:pt x="188417" y="36752"/>
                  </a:cubicBezTo>
                  <a:cubicBezTo>
                    <a:pt x="180480" y="33842"/>
                    <a:pt x="155609" y="26698"/>
                    <a:pt x="124917" y="20877"/>
                  </a:cubicBezTo>
                  <a:cubicBezTo>
                    <a:pt x="94225" y="15056"/>
                    <a:pt x="-11873" y="17438"/>
                    <a:pt x="1092" y="14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AB3E9797-21D4-49E4-8BF2-8B15D52D7E58}"/>
                </a:ext>
              </a:extLst>
            </p:cNvPr>
            <p:cNvSpPr/>
            <p:nvPr/>
          </p:nvSpPr>
          <p:spPr>
            <a:xfrm>
              <a:off x="6591193" y="1869848"/>
              <a:ext cx="277773" cy="686130"/>
            </a:xfrm>
            <a:custGeom>
              <a:avLst/>
              <a:gdLst>
                <a:gd name="connsiteX0" fmla="*/ 107 w 277773"/>
                <a:gd name="connsiteY0" fmla="*/ 227 h 686130"/>
                <a:gd name="connsiteX1" fmla="*/ 179495 w 277773"/>
                <a:gd name="connsiteY1" fmla="*/ 111352 h 686130"/>
                <a:gd name="connsiteX2" fmla="*/ 276332 w 277773"/>
                <a:gd name="connsiteY2" fmla="*/ 112940 h 686130"/>
                <a:gd name="connsiteX3" fmla="*/ 236645 w 277773"/>
                <a:gd name="connsiteY3" fmla="*/ 130402 h 686130"/>
                <a:gd name="connsiteX4" fmla="*/ 223945 w 277773"/>
                <a:gd name="connsiteY4" fmla="*/ 452665 h 686130"/>
                <a:gd name="connsiteX5" fmla="*/ 239820 w 277773"/>
                <a:gd name="connsiteY5" fmla="*/ 681265 h 686130"/>
                <a:gd name="connsiteX6" fmla="*/ 225532 w 277773"/>
                <a:gd name="connsiteY6" fmla="*/ 578077 h 686130"/>
                <a:gd name="connsiteX7" fmla="*/ 150920 w 277773"/>
                <a:gd name="connsiteY7" fmla="*/ 228827 h 686130"/>
                <a:gd name="connsiteX8" fmla="*/ 47732 w 277773"/>
                <a:gd name="connsiteY8" fmla="*/ 109765 h 686130"/>
                <a:gd name="connsiteX9" fmla="*/ 115995 w 277773"/>
                <a:gd name="connsiteY9" fmla="*/ 163740 h 686130"/>
                <a:gd name="connsiteX10" fmla="*/ 176320 w 277773"/>
                <a:gd name="connsiteY10" fmla="*/ 247877 h 686130"/>
                <a:gd name="connsiteX11" fmla="*/ 212832 w 277773"/>
                <a:gd name="connsiteY11" fmla="*/ 414565 h 686130"/>
                <a:gd name="connsiteX12" fmla="*/ 201720 w 277773"/>
                <a:gd name="connsiteY12" fmla="*/ 228827 h 686130"/>
                <a:gd name="connsiteX13" fmla="*/ 206482 w 277773"/>
                <a:gd name="connsiteY13" fmla="*/ 144690 h 686130"/>
                <a:gd name="connsiteX14" fmla="*/ 107 w 277773"/>
                <a:gd name="connsiteY14" fmla="*/ 227 h 68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7773" h="686130">
                  <a:moveTo>
                    <a:pt x="107" y="227"/>
                  </a:moveTo>
                  <a:cubicBezTo>
                    <a:pt x="-4391" y="-5329"/>
                    <a:pt x="133458" y="92567"/>
                    <a:pt x="179495" y="111352"/>
                  </a:cubicBezTo>
                  <a:cubicBezTo>
                    <a:pt x="225533" y="130138"/>
                    <a:pt x="266807" y="109765"/>
                    <a:pt x="276332" y="112940"/>
                  </a:cubicBezTo>
                  <a:cubicBezTo>
                    <a:pt x="285857" y="116115"/>
                    <a:pt x="245376" y="73781"/>
                    <a:pt x="236645" y="130402"/>
                  </a:cubicBezTo>
                  <a:cubicBezTo>
                    <a:pt x="227914" y="187023"/>
                    <a:pt x="223416" y="360855"/>
                    <a:pt x="223945" y="452665"/>
                  </a:cubicBezTo>
                  <a:cubicBezTo>
                    <a:pt x="224474" y="544475"/>
                    <a:pt x="239556" y="660363"/>
                    <a:pt x="239820" y="681265"/>
                  </a:cubicBezTo>
                  <a:cubicBezTo>
                    <a:pt x="240085" y="702167"/>
                    <a:pt x="240349" y="653483"/>
                    <a:pt x="225532" y="578077"/>
                  </a:cubicBezTo>
                  <a:cubicBezTo>
                    <a:pt x="210715" y="502671"/>
                    <a:pt x="180553" y="306879"/>
                    <a:pt x="150920" y="228827"/>
                  </a:cubicBezTo>
                  <a:cubicBezTo>
                    <a:pt x="121287" y="150775"/>
                    <a:pt x="53553" y="120613"/>
                    <a:pt x="47732" y="109765"/>
                  </a:cubicBezTo>
                  <a:cubicBezTo>
                    <a:pt x="41911" y="98917"/>
                    <a:pt x="94564" y="140721"/>
                    <a:pt x="115995" y="163740"/>
                  </a:cubicBezTo>
                  <a:cubicBezTo>
                    <a:pt x="137426" y="186759"/>
                    <a:pt x="160181" y="206073"/>
                    <a:pt x="176320" y="247877"/>
                  </a:cubicBezTo>
                  <a:cubicBezTo>
                    <a:pt x="192459" y="289681"/>
                    <a:pt x="208599" y="417740"/>
                    <a:pt x="212832" y="414565"/>
                  </a:cubicBezTo>
                  <a:cubicBezTo>
                    <a:pt x="217065" y="411390"/>
                    <a:pt x="202778" y="273806"/>
                    <a:pt x="201720" y="228827"/>
                  </a:cubicBezTo>
                  <a:cubicBezTo>
                    <a:pt x="200662" y="183848"/>
                    <a:pt x="233734" y="177763"/>
                    <a:pt x="206482" y="144690"/>
                  </a:cubicBezTo>
                  <a:cubicBezTo>
                    <a:pt x="179230" y="111617"/>
                    <a:pt x="4605" y="5783"/>
                    <a:pt x="107" y="2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2D0D34DD-6FC5-405E-97E9-DD0266F393A8}"/>
                </a:ext>
              </a:extLst>
            </p:cNvPr>
            <p:cNvSpPr/>
            <p:nvPr/>
          </p:nvSpPr>
          <p:spPr>
            <a:xfrm>
              <a:off x="6465872" y="1872918"/>
              <a:ext cx="299082" cy="553414"/>
            </a:xfrm>
            <a:custGeom>
              <a:avLst/>
              <a:gdLst>
                <a:gd name="connsiteX0" fmla="*/ 16 w 299082"/>
                <a:gd name="connsiteY0" fmla="*/ 332 h 553414"/>
                <a:gd name="connsiteX1" fmla="*/ 192103 w 299082"/>
                <a:gd name="connsiteY1" fmla="*/ 162257 h 553414"/>
                <a:gd name="connsiteX2" fmla="*/ 298466 w 299082"/>
                <a:gd name="connsiteY2" fmla="*/ 405145 h 553414"/>
                <a:gd name="connsiteX3" fmla="*/ 236553 w 299082"/>
                <a:gd name="connsiteY3" fmla="*/ 235282 h 553414"/>
                <a:gd name="connsiteX4" fmla="*/ 252428 w 299082"/>
                <a:gd name="connsiteY4" fmla="*/ 338470 h 553414"/>
                <a:gd name="connsiteX5" fmla="*/ 282591 w 299082"/>
                <a:gd name="connsiteY5" fmla="*/ 551195 h 553414"/>
                <a:gd name="connsiteX6" fmla="*/ 266716 w 299082"/>
                <a:gd name="connsiteY6" fmla="*/ 425782 h 553414"/>
                <a:gd name="connsiteX7" fmla="*/ 33353 w 299082"/>
                <a:gd name="connsiteY7" fmla="*/ 63832 h 553414"/>
                <a:gd name="connsiteX8" fmla="*/ 85741 w 299082"/>
                <a:gd name="connsiteY8" fmla="*/ 136857 h 553414"/>
                <a:gd name="connsiteX9" fmla="*/ 257191 w 299082"/>
                <a:gd name="connsiteY9" fmla="*/ 430545 h 553414"/>
                <a:gd name="connsiteX10" fmla="*/ 201628 w 299082"/>
                <a:gd name="connsiteY10" fmla="*/ 267032 h 553414"/>
                <a:gd name="connsiteX11" fmla="*/ 180991 w 299082"/>
                <a:gd name="connsiteY11" fmla="*/ 203532 h 553414"/>
                <a:gd name="connsiteX12" fmla="*/ 16 w 299082"/>
                <a:gd name="connsiteY12" fmla="*/ 332 h 55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082" h="553414">
                  <a:moveTo>
                    <a:pt x="16" y="332"/>
                  </a:moveTo>
                  <a:cubicBezTo>
                    <a:pt x="1868" y="-6547"/>
                    <a:pt x="142361" y="94788"/>
                    <a:pt x="192103" y="162257"/>
                  </a:cubicBezTo>
                  <a:cubicBezTo>
                    <a:pt x="241845" y="229726"/>
                    <a:pt x="291058" y="392974"/>
                    <a:pt x="298466" y="405145"/>
                  </a:cubicBezTo>
                  <a:cubicBezTo>
                    <a:pt x="305874" y="417316"/>
                    <a:pt x="244226" y="246395"/>
                    <a:pt x="236553" y="235282"/>
                  </a:cubicBezTo>
                  <a:cubicBezTo>
                    <a:pt x="228880" y="224170"/>
                    <a:pt x="244755" y="285818"/>
                    <a:pt x="252428" y="338470"/>
                  </a:cubicBezTo>
                  <a:cubicBezTo>
                    <a:pt x="260101" y="391122"/>
                    <a:pt x="280210" y="536643"/>
                    <a:pt x="282591" y="551195"/>
                  </a:cubicBezTo>
                  <a:cubicBezTo>
                    <a:pt x="284972" y="565747"/>
                    <a:pt x="308256" y="507009"/>
                    <a:pt x="266716" y="425782"/>
                  </a:cubicBezTo>
                  <a:cubicBezTo>
                    <a:pt x="225176" y="344555"/>
                    <a:pt x="63516" y="111986"/>
                    <a:pt x="33353" y="63832"/>
                  </a:cubicBezTo>
                  <a:cubicBezTo>
                    <a:pt x="3191" y="15678"/>
                    <a:pt x="48435" y="75738"/>
                    <a:pt x="85741" y="136857"/>
                  </a:cubicBezTo>
                  <a:cubicBezTo>
                    <a:pt x="123047" y="197976"/>
                    <a:pt x="237877" y="408849"/>
                    <a:pt x="257191" y="430545"/>
                  </a:cubicBezTo>
                  <a:cubicBezTo>
                    <a:pt x="276505" y="452241"/>
                    <a:pt x="214328" y="304868"/>
                    <a:pt x="201628" y="267032"/>
                  </a:cubicBezTo>
                  <a:cubicBezTo>
                    <a:pt x="188928" y="229197"/>
                    <a:pt x="211153" y="246394"/>
                    <a:pt x="180991" y="203532"/>
                  </a:cubicBezTo>
                  <a:cubicBezTo>
                    <a:pt x="150829" y="160670"/>
                    <a:pt x="-1836" y="7211"/>
                    <a:pt x="16" y="3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668FDA4A-DE8B-4B2F-90F6-568135F19200}"/>
                </a:ext>
              </a:extLst>
            </p:cNvPr>
            <p:cNvSpPr/>
            <p:nvPr/>
          </p:nvSpPr>
          <p:spPr>
            <a:xfrm>
              <a:off x="6251072" y="2101782"/>
              <a:ext cx="466586" cy="805616"/>
            </a:xfrm>
            <a:custGeom>
              <a:avLst/>
              <a:gdLst>
                <a:gd name="connsiteX0" fmla="*/ 221166 w 466586"/>
                <a:gd name="connsiteY0" fmla="*/ 84206 h 805616"/>
                <a:gd name="connsiteX1" fmla="*/ 370391 w 466586"/>
                <a:gd name="connsiteY1" fmla="*/ 501718 h 805616"/>
                <a:gd name="connsiteX2" fmla="*/ 348166 w 466586"/>
                <a:gd name="connsiteY2" fmla="*/ 669993 h 805616"/>
                <a:gd name="connsiteX3" fmla="*/ 465641 w 466586"/>
                <a:gd name="connsiteY3" fmla="*/ 692218 h 805616"/>
                <a:gd name="connsiteX4" fmla="*/ 273553 w 466586"/>
                <a:gd name="connsiteY4" fmla="*/ 716031 h 805616"/>
                <a:gd name="connsiteX5" fmla="*/ 503 w 466586"/>
                <a:gd name="connsiteY5" fmla="*/ 804931 h 805616"/>
                <a:gd name="connsiteX6" fmla="*/ 206878 w 466586"/>
                <a:gd name="connsiteY6" fmla="*/ 754131 h 805616"/>
                <a:gd name="connsiteX7" fmla="*/ 249741 w 466586"/>
                <a:gd name="connsiteY7" fmla="*/ 698568 h 805616"/>
                <a:gd name="connsiteX8" fmla="*/ 264028 w 466586"/>
                <a:gd name="connsiteY8" fmla="*/ 314393 h 805616"/>
                <a:gd name="connsiteX9" fmla="*/ 300541 w 466586"/>
                <a:gd name="connsiteY9" fmla="*/ 516006 h 805616"/>
                <a:gd name="connsiteX10" fmla="*/ 235453 w 466586"/>
                <a:gd name="connsiteY10" fmla="*/ 235018 h 805616"/>
                <a:gd name="connsiteX11" fmla="*/ 152903 w 466586"/>
                <a:gd name="connsiteY11" fmla="*/ 68 h 805616"/>
                <a:gd name="connsiteX12" fmla="*/ 252916 w 466586"/>
                <a:gd name="connsiteY12" fmla="*/ 209618 h 805616"/>
                <a:gd name="connsiteX13" fmla="*/ 221166 w 466586"/>
                <a:gd name="connsiteY13" fmla="*/ 84206 h 805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6586" h="805616">
                  <a:moveTo>
                    <a:pt x="221166" y="84206"/>
                  </a:moveTo>
                  <a:cubicBezTo>
                    <a:pt x="240745" y="132889"/>
                    <a:pt x="349224" y="404087"/>
                    <a:pt x="370391" y="501718"/>
                  </a:cubicBezTo>
                  <a:cubicBezTo>
                    <a:pt x="391558" y="599349"/>
                    <a:pt x="332291" y="638243"/>
                    <a:pt x="348166" y="669993"/>
                  </a:cubicBezTo>
                  <a:cubicBezTo>
                    <a:pt x="364041" y="701743"/>
                    <a:pt x="478076" y="684545"/>
                    <a:pt x="465641" y="692218"/>
                  </a:cubicBezTo>
                  <a:cubicBezTo>
                    <a:pt x="453206" y="699891"/>
                    <a:pt x="351076" y="697246"/>
                    <a:pt x="273553" y="716031"/>
                  </a:cubicBezTo>
                  <a:cubicBezTo>
                    <a:pt x="196030" y="734816"/>
                    <a:pt x="11615" y="798581"/>
                    <a:pt x="503" y="804931"/>
                  </a:cubicBezTo>
                  <a:cubicBezTo>
                    <a:pt x="-10609" y="811281"/>
                    <a:pt x="165338" y="771858"/>
                    <a:pt x="206878" y="754131"/>
                  </a:cubicBezTo>
                  <a:cubicBezTo>
                    <a:pt x="248418" y="736404"/>
                    <a:pt x="240216" y="771858"/>
                    <a:pt x="249741" y="698568"/>
                  </a:cubicBezTo>
                  <a:cubicBezTo>
                    <a:pt x="259266" y="625278"/>
                    <a:pt x="255561" y="344820"/>
                    <a:pt x="264028" y="314393"/>
                  </a:cubicBezTo>
                  <a:cubicBezTo>
                    <a:pt x="272495" y="283966"/>
                    <a:pt x="305303" y="529235"/>
                    <a:pt x="300541" y="516006"/>
                  </a:cubicBezTo>
                  <a:cubicBezTo>
                    <a:pt x="295779" y="502777"/>
                    <a:pt x="260059" y="321008"/>
                    <a:pt x="235453" y="235018"/>
                  </a:cubicBezTo>
                  <a:cubicBezTo>
                    <a:pt x="210847" y="149028"/>
                    <a:pt x="149993" y="4301"/>
                    <a:pt x="152903" y="68"/>
                  </a:cubicBezTo>
                  <a:cubicBezTo>
                    <a:pt x="155813" y="-4165"/>
                    <a:pt x="240745" y="188716"/>
                    <a:pt x="252916" y="209618"/>
                  </a:cubicBezTo>
                  <a:cubicBezTo>
                    <a:pt x="265087" y="230520"/>
                    <a:pt x="201587" y="35523"/>
                    <a:pt x="221166" y="84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C700A921-67D7-4968-A4EB-25A121622F3A}"/>
                </a:ext>
              </a:extLst>
            </p:cNvPr>
            <p:cNvSpPr/>
            <p:nvPr/>
          </p:nvSpPr>
          <p:spPr>
            <a:xfrm>
              <a:off x="6598433" y="1847602"/>
              <a:ext cx="311057" cy="159972"/>
            </a:xfrm>
            <a:custGeom>
              <a:avLst/>
              <a:gdLst>
                <a:gd name="connsiteX0" fmla="*/ 805 w 311057"/>
                <a:gd name="connsiteY0" fmla="*/ 30411 h 159972"/>
                <a:gd name="connsiteX1" fmla="*/ 299255 w 311057"/>
                <a:gd name="connsiteY1" fmla="*/ 248 h 159972"/>
                <a:gd name="connsiteX2" fmla="*/ 246867 w 311057"/>
                <a:gd name="connsiteY2" fmla="*/ 19298 h 159972"/>
                <a:gd name="connsiteX3" fmla="*/ 205592 w 311057"/>
                <a:gd name="connsiteY3" fmla="*/ 73273 h 159972"/>
                <a:gd name="connsiteX4" fmla="*/ 267505 w 311057"/>
                <a:gd name="connsiteY4" fmla="*/ 155823 h 159972"/>
                <a:gd name="connsiteX5" fmla="*/ 235755 w 311057"/>
                <a:gd name="connsiteY5" fmla="*/ 139948 h 159972"/>
                <a:gd name="connsiteX6" fmla="*/ 118280 w 311057"/>
                <a:gd name="connsiteY6" fmla="*/ 73273 h 159972"/>
                <a:gd name="connsiteX7" fmla="*/ 210355 w 311057"/>
                <a:gd name="connsiteY7" fmla="*/ 144711 h 159972"/>
                <a:gd name="connsiteX8" fmla="*/ 186542 w 311057"/>
                <a:gd name="connsiteY8" fmla="*/ 58986 h 159972"/>
                <a:gd name="connsiteX9" fmla="*/ 210355 w 311057"/>
                <a:gd name="connsiteY9" fmla="*/ 22473 h 159972"/>
                <a:gd name="connsiteX10" fmla="*/ 805 w 311057"/>
                <a:gd name="connsiteY10" fmla="*/ 30411 h 15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057" h="159972">
                  <a:moveTo>
                    <a:pt x="805" y="30411"/>
                  </a:moveTo>
                  <a:cubicBezTo>
                    <a:pt x="15622" y="26707"/>
                    <a:pt x="258245" y="2100"/>
                    <a:pt x="299255" y="248"/>
                  </a:cubicBezTo>
                  <a:cubicBezTo>
                    <a:pt x="340265" y="-1604"/>
                    <a:pt x="262478" y="7127"/>
                    <a:pt x="246867" y="19298"/>
                  </a:cubicBezTo>
                  <a:cubicBezTo>
                    <a:pt x="231257" y="31469"/>
                    <a:pt x="202152" y="50519"/>
                    <a:pt x="205592" y="73273"/>
                  </a:cubicBezTo>
                  <a:cubicBezTo>
                    <a:pt x="209032" y="96027"/>
                    <a:pt x="262478" y="144711"/>
                    <a:pt x="267505" y="155823"/>
                  </a:cubicBezTo>
                  <a:cubicBezTo>
                    <a:pt x="272532" y="166935"/>
                    <a:pt x="260626" y="153706"/>
                    <a:pt x="235755" y="139948"/>
                  </a:cubicBezTo>
                  <a:cubicBezTo>
                    <a:pt x="210884" y="126190"/>
                    <a:pt x="122513" y="72479"/>
                    <a:pt x="118280" y="73273"/>
                  </a:cubicBezTo>
                  <a:cubicBezTo>
                    <a:pt x="114047" y="74067"/>
                    <a:pt x="198978" y="147092"/>
                    <a:pt x="210355" y="144711"/>
                  </a:cubicBezTo>
                  <a:cubicBezTo>
                    <a:pt x="221732" y="142330"/>
                    <a:pt x="186542" y="79359"/>
                    <a:pt x="186542" y="58986"/>
                  </a:cubicBezTo>
                  <a:cubicBezTo>
                    <a:pt x="186542" y="38613"/>
                    <a:pt x="240517" y="31733"/>
                    <a:pt x="210355" y="22473"/>
                  </a:cubicBezTo>
                  <a:cubicBezTo>
                    <a:pt x="180193" y="13213"/>
                    <a:pt x="-14012" y="34115"/>
                    <a:pt x="805" y="304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フリーフォーム: 図形 1204">
              <a:extLst>
                <a:ext uri="{FF2B5EF4-FFF2-40B4-BE49-F238E27FC236}">
                  <a16:creationId xmlns:a16="http://schemas.microsoft.com/office/drawing/2014/main" id="{B3DF699F-3426-4630-8D5B-31F8CA929ECC}"/>
                </a:ext>
              </a:extLst>
            </p:cNvPr>
            <p:cNvSpPr/>
            <p:nvPr/>
          </p:nvSpPr>
          <p:spPr>
            <a:xfrm>
              <a:off x="6861624" y="1885700"/>
              <a:ext cx="101492" cy="570378"/>
            </a:xfrm>
            <a:custGeom>
              <a:avLst/>
              <a:gdLst>
                <a:gd name="connsiteX0" fmla="*/ 101151 w 101492"/>
                <a:gd name="connsiteY0" fmla="*/ 250 h 570378"/>
                <a:gd name="connsiteX1" fmla="*/ 37651 w 101492"/>
                <a:gd name="connsiteY1" fmla="*/ 92325 h 570378"/>
                <a:gd name="connsiteX2" fmla="*/ 1139 w 101492"/>
                <a:gd name="connsiteY2" fmla="*/ 554288 h 570378"/>
                <a:gd name="connsiteX3" fmla="*/ 9076 w 101492"/>
                <a:gd name="connsiteY3" fmla="*/ 428875 h 570378"/>
                <a:gd name="connsiteX4" fmla="*/ 7489 w 101492"/>
                <a:gd name="connsiteY4" fmla="*/ 79625 h 570378"/>
                <a:gd name="connsiteX5" fmla="*/ 101151 w 101492"/>
                <a:gd name="connsiteY5" fmla="*/ 250 h 570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492" h="570378">
                  <a:moveTo>
                    <a:pt x="101151" y="250"/>
                  </a:moveTo>
                  <a:cubicBezTo>
                    <a:pt x="106178" y="2367"/>
                    <a:pt x="54320" y="-15"/>
                    <a:pt x="37651" y="92325"/>
                  </a:cubicBezTo>
                  <a:cubicBezTo>
                    <a:pt x="20982" y="184665"/>
                    <a:pt x="5901" y="498197"/>
                    <a:pt x="1139" y="554288"/>
                  </a:cubicBezTo>
                  <a:cubicBezTo>
                    <a:pt x="-3623" y="610379"/>
                    <a:pt x="8018" y="507985"/>
                    <a:pt x="9076" y="428875"/>
                  </a:cubicBezTo>
                  <a:cubicBezTo>
                    <a:pt x="10134" y="349765"/>
                    <a:pt x="-9973" y="151062"/>
                    <a:pt x="7489" y="79625"/>
                  </a:cubicBezTo>
                  <a:cubicBezTo>
                    <a:pt x="24951" y="8188"/>
                    <a:pt x="96124" y="-1867"/>
                    <a:pt x="101151" y="2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6" name="フリーフォーム: 図形 1205">
              <a:extLst>
                <a:ext uri="{FF2B5EF4-FFF2-40B4-BE49-F238E27FC236}">
                  <a16:creationId xmlns:a16="http://schemas.microsoft.com/office/drawing/2014/main" id="{C66A4102-5EAD-4134-A152-818A24BB2D97}"/>
                </a:ext>
              </a:extLst>
            </p:cNvPr>
            <p:cNvSpPr/>
            <p:nvPr/>
          </p:nvSpPr>
          <p:spPr>
            <a:xfrm>
              <a:off x="6808440" y="1861351"/>
              <a:ext cx="143502" cy="141290"/>
            </a:xfrm>
            <a:custGeom>
              <a:avLst/>
              <a:gdLst>
                <a:gd name="connsiteX0" fmla="*/ 143223 w 143502"/>
                <a:gd name="connsiteY0" fmla="*/ 787 h 141290"/>
                <a:gd name="connsiteX1" fmla="*/ 36860 w 143502"/>
                <a:gd name="connsiteY1" fmla="*/ 40474 h 141290"/>
                <a:gd name="connsiteX2" fmla="*/ 38448 w 143502"/>
                <a:gd name="connsiteY2" fmla="*/ 107149 h 141290"/>
                <a:gd name="connsiteX3" fmla="*/ 63848 w 143502"/>
                <a:gd name="connsiteY3" fmla="*/ 140487 h 141290"/>
                <a:gd name="connsiteX4" fmla="*/ 348 w 143502"/>
                <a:gd name="connsiteY4" fmla="*/ 75399 h 141290"/>
                <a:gd name="connsiteX5" fmla="*/ 143223 w 143502"/>
                <a:gd name="connsiteY5" fmla="*/ 787 h 141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502" h="141290">
                  <a:moveTo>
                    <a:pt x="143223" y="787"/>
                  </a:moveTo>
                  <a:cubicBezTo>
                    <a:pt x="149308" y="-5034"/>
                    <a:pt x="54322" y="22747"/>
                    <a:pt x="36860" y="40474"/>
                  </a:cubicBezTo>
                  <a:cubicBezTo>
                    <a:pt x="19397" y="58201"/>
                    <a:pt x="33950" y="90480"/>
                    <a:pt x="38448" y="107149"/>
                  </a:cubicBezTo>
                  <a:cubicBezTo>
                    <a:pt x="42946" y="123818"/>
                    <a:pt x="70198" y="145779"/>
                    <a:pt x="63848" y="140487"/>
                  </a:cubicBezTo>
                  <a:cubicBezTo>
                    <a:pt x="57498" y="135195"/>
                    <a:pt x="-5208" y="97889"/>
                    <a:pt x="348" y="75399"/>
                  </a:cubicBezTo>
                  <a:cubicBezTo>
                    <a:pt x="5904" y="52909"/>
                    <a:pt x="137138" y="6608"/>
                    <a:pt x="143223" y="7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7" name="フリーフォーム: 図形 1206">
              <a:extLst>
                <a:ext uri="{FF2B5EF4-FFF2-40B4-BE49-F238E27FC236}">
                  <a16:creationId xmlns:a16="http://schemas.microsoft.com/office/drawing/2014/main" id="{4E369183-B592-4748-9927-BBC9BCADA3A1}"/>
                </a:ext>
              </a:extLst>
            </p:cNvPr>
            <p:cNvSpPr/>
            <p:nvPr/>
          </p:nvSpPr>
          <p:spPr>
            <a:xfrm>
              <a:off x="6870252" y="1841094"/>
              <a:ext cx="381961" cy="114896"/>
            </a:xfrm>
            <a:custGeom>
              <a:avLst/>
              <a:gdLst>
                <a:gd name="connsiteX0" fmla="*/ 2036 w 381961"/>
                <a:gd name="connsiteY0" fmla="*/ 1994 h 114896"/>
                <a:gd name="connsiteX1" fmla="*/ 367161 w 381961"/>
                <a:gd name="connsiteY1" fmla="*/ 111531 h 114896"/>
                <a:gd name="connsiteX2" fmla="*/ 302073 w 381961"/>
                <a:gd name="connsiteY2" fmla="*/ 82956 h 114896"/>
                <a:gd name="connsiteX3" fmla="*/ 221111 w 381961"/>
                <a:gd name="connsiteY3" fmla="*/ 43269 h 114896"/>
                <a:gd name="connsiteX4" fmla="*/ 2036 w 381961"/>
                <a:gd name="connsiteY4" fmla="*/ 1994 h 114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961" h="114896">
                  <a:moveTo>
                    <a:pt x="2036" y="1994"/>
                  </a:moveTo>
                  <a:cubicBezTo>
                    <a:pt x="26378" y="13371"/>
                    <a:pt x="317155" y="98037"/>
                    <a:pt x="367161" y="111531"/>
                  </a:cubicBezTo>
                  <a:cubicBezTo>
                    <a:pt x="417167" y="125025"/>
                    <a:pt x="326415" y="94333"/>
                    <a:pt x="302073" y="82956"/>
                  </a:cubicBezTo>
                  <a:cubicBezTo>
                    <a:pt x="277731" y="71579"/>
                    <a:pt x="263444" y="55440"/>
                    <a:pt x="221111" y="43269"/>
                  </a:cubicBezTo>
                  <a:cubicBezTo>
                    <a:pt x="178778" y="31098"/>
                    <a:pt x="-22306" y="-9383"/>
                    <a:pt x="2036" y="19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: 図形 1207">
              <a:extLst>
                <a:ext uri="{FF2B5EF4-FFF2-40B4-BE49-F238E27FC236}">
                  <a16:creationId xmlns:a16="http://schemas.microsoft.com/office/drawing/2014/main" id="{806FA593-68AE-44B0-BB5E-55A1FEA2D8B2}"/>
                </a:ext>
              </a:extLst>
            </p:cNvPr>
            <p:cNvSpPr/>
            <p:nvPr/>
          </p:nvSpPr>
          <p:spPr>
            <a:xfrm>
              <a:off x="6796617" y="1846071"/>
              <a:ext cx="557301" cy="151000"/>
            </a:xfrm>
            <a:custGeom>
              <a:avLst/>
              <a:gdLst>
                <a:gd name="connsiteX0" fmla="*/ 0 w 557301"/>
                <a:gd name="connsiteY0" fmla="*/ 14479 h 151000"/>
                <a:gd name="connsiteX1" fmla="*/ 338666 w 557301"/>
                <a:gd name="connsiteY1" fmla="*/ 12362 h 151000"/>
                <a:gd name="connsiteX2" fmla="*/ 550333 w 557301"/>
                <a:gd name="connsiteY2" fmla="*/ 147829 h 151000"/>
                <a:gd name="connsiteX3" fmla="*/ 497416 w 557301"/>
                <a:gd name="connsiteY3" fmla="*/ 105496 h 151000"/>
                <a:gd name="connsiteX4" fmla="*/ 408516 w 557301"/>
                <a:gd name="connsiteY4" fmla="*/ 75862 h 151000"/>
                <a:gd name="connsiteX5" fmla="*/ 357716 w 557301"/>
                <a:gd name="connsiteY5" fmla="*/ 50462 h 151000"/>
                <a:gd name="connsiteX6" fmla="*/ 412750 w 557301"/>
                <a:gd name="connsiteY6" fmla="*/ 80096 h 151000"/>
                <a:gd name="connsiteX7" fmla="*/ 393700 w 557301"/>
                <a:gd name="connsiteY7" fmla="*/ 46229 h 151000"/>
                <a:gd name="connsiteX8" fmla="*/ 67733 w 557301"/>
                <a:gd name="connsiteY8" fmla="*/ 14479 h 151000"/>
                <a:gd name="connsiteX9" fmla="*/ 0 w 557301"/>
                <a:gd name="connsiteY9" fmla="*/ 14479 h 15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7301" h="151000">
                  <a:moveTo>
                    <a:pt x="0" y="14479"/>
                  </a:moveTo>
                  <a:cubicBezTo>
                    <a:pt x="123472" y="2308"/>
                    <a:pt x="246944" y="-9863"/>
                    <a:pt x="338666" y="12362"/>
                  </a:cubicBezTo>
                  <a:cubicBezTo>
                    <a:pt x="430388" y="34587"/>
                    <a:pt x="523875" y="132307"/>
                    <a:pt x="550333" y="147829"/>
                  </a:cubicBezTo>
                  <a:cubicBezTo>
                    <a:pt x="576791" y="163351"/>
                    <a:pt x="521052" y="117490"/>
                    <a:pt x="497416" y="105496"/>
                  </a:cubicBezTo>
                  <a:cubicBezTo>
                    <a:pt x="473780" y="93502"/>
                    <a:pt x="431799" y="85034"/>
                    <a:pt x="408516" y="75862"/>
                  </a:cubicBezTo>
                  <a:cubicBezTo>
                    <a:pt x="385233" y="66690"/>
                    <a:pt x="357010" y="49756"/>
                    <a:pt x="357716" y="50462"/>
                  </a:cubicBezTo>
                  <a:cubicBezTo>
                    <a:pt x="358422" y="51168"/>
                    <a:pt x="406753" y="80801"/>
                    <a:pt x="412750" y="80096"/>
                  </a:cubicBezTo>
                  <a:cubicBezTo>
                    <a:pt x="418747" y="79391"/>
                    <a:pt x="451203" y="57165"/>
                    <a:pt x="393700" y="46229"/>
                  </a:cubicBezTo>
                  <a:cubicBezTo>
                    <a:pt x="336197" y="35293"/>
                    <a:pt x="67733" y="14479"/>
                    <a:pt x="67733" y="14479"/>
                  </a:cubicBezTo>
                  <a:lnTo>
                    <a:pt x="0" y="1447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: 図形 1208">
              <a:extLst>
                <a:ext uri="{FF2B5EF4-FFF2-40B4-BE49-F238E27FC236}">
                  <a16:creationId xmlns:a16="http://schemas.microsoft.com/office/drawing/2014/main" id="{C3DCDA39-988C-468E-854B-EC8A33BCEBD5}"/>
                </a:ext>
              </a:extLst>
            </p:cNvPr>
            <p:cNvSpPr/>
            <p:nvPr/>
          </p:nvSpPr>
          <p:spPr>
            <a:xfrm>
              <a:off x="5886321" y="2304659"/>
              <a:ext cx="317376" cy="100552"/>
            </a:xfrm>
            <a:custGeom>
              <a:avLst/>
              <a:gdLst>
                <a:gd name="connsiteX0" fmla="*/ 129 w 317376"/>
                <a:gd name="connsiteY0" fmla="*/ 100404 h 100552"/>
                <a:gd name="connsiteX1" fmla="*/ 160467 w 317376"/>
                <a:gd name="connsiteY1" fmla="*/ 44841 h 100552"/>
                <a:gd name="connsiteX2" fmla="*/ 308104 w 317376"/>
                <a:gd name="connsiteY2" fmla="*/ 90879 h 100552"/>
                <a:gd name="connsiteX3" fmla="*/ 301754 w 317376"/>
                <a:gd name="connsiteY3" fmla="*/ 67066 h 100552"/>
                <a:gd name="connsiteX4" fmla="*/ 300167 w 317376"/>
                <a:gd name="connsiteY4" fmla="*/ 38491 h 100552"/>
                <a:gd name="connsiteX5" fmla="*/ 314454 w 317376"/>
                <a:gd name="connsiteY5" fmla="*/ 391 h 100552"/>
                <a:gd name="connsiteX6" fmla="*/ 284292 w 317376"/>
                <a:gd name="connsiteY6" fmla="*/ 63891 h 100552"/>
                <a:gd name="connsiteX7" fmla="*/ 254129 w 317376"/>
                <a:gd name="connsiteY7" fmla="*/ 40079 h 100552"/>
                <a:gd name="connsiteX8" fmla="*/ 187454 w 317376"/>
                <a:gd name="connsiteY8" fmla="*/ 24204 h 100552"/>
                <a:gd name="connsiteX9" fmla="*/ 129 w 317376"/>
                <a:gd name="connsiteY9" fmla="*/ 100404 h 10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76" h="100552">
                  <a:moveTo>
                    <a:pt x="129" y="100404"/>
                  </a:moveTo>
                  <a:cubicBezTo>
                    <a:pt x="-4369" y="103843"/>
                    <a:pt x="109138" y="46428"/>
                    <a:pt x="160467" y="44841"/>
                  </a:cubicBezTo>
                  <a:cubicBezTo>
                    <a:pt x="211796" y="43254"/>
                    <a:pt x="284556" y="87175"/>
                    <a:pt x="308104" y="90879"/>
                  </a:cubicBezTo>
                  <a:cubicBezTo>
                    <a:pt x="331652" y="94583"/>
                    <a:pt x="303077" y="75797"/>
                    <a:pt x="301754" y="67066"/>
                  </a:cubicBezTo>
                  <a:cubicBezTo>
                    <a:pt x="300431" y="58335"/>
                    <a:pt x="298050" y="49603"/>
                    <a:pt x="300167" y="38491"/>
                  </a:cubicBezTo>
                  <a:cubicBezTo>
                    <a:pt x="302284" y="27379"/>
                    <a:pt x="317100" y="-3842"/>
                    <a:pt x="314454" y="391"/>
                  </a:cubicBezTo>
                  <a:cubicBezTo>
                    <a:pt x="311808" y="4624"/>
                    <a:pt x="294346" y="57276"/>
                    <a:pt x="284292" y="63891"/>
                  </a:cubicBezTo>
                  <a:cubicBezTo>
                    <a:pt x="274238" y="70506"/>
                    <a:pt x="270269" y="46693"/>
                    <a:pt x="254129" y="40079"/>
                  </a:cubicBezTo>
                  <a:cubicBezTo>
                    <a:pt x="237989" y="33464"/>
                    <a:pt x="228729" y="16267"/>
                    <a:pt x="187454" y="24204"/>
                  </a:cubicBezTo>
                  <a:cubicBezTo>
                    <a:pt x="146179" y="32141"/>
                    <a:pt x="4627" y="96965"/>
                    <a:pt x="129" y="1004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0" name="フリーフォーム: 図形 1209">
              <a:extLst>
                <a:ext uri="{FF2B5EF4-FFF2-40B4-BE49-F238E27FC236}">
                  <a16:creationId xmlns:a16="http://schemas.microsoft.com/office/drawing/2014/main" id="{5BA14820-6DFD-46CC-A5C2-12A6A7A57750}"/>
                </a:ext>
              </a:extLst>
            </p:cNvPr>
            <p:cNvSpPr/>
            <p:nvPr/>
          </p:nvSpPr>
          <p:spPr>
            <a:xfrm>
              <a:off x="5765774" y="2076354"/>
              <a:ext cx="281237" cy="293901"/>
            </a:xfrm>
            <a:custGeom>
              <a:avLst/>
              <a:gdLst>
                <a:gd name="connsiteX0" fmla="*/ 26 w 281237"/>
                <a:gd name="connsiteY0" fmla="*/ 96 h 293901"/>
                <a:gd name="connsiteX1" fmla="*/ 52414 w 281237"/>
                <a:gd name="connsiteY1" fmla="*/ 146146 h 293901"/>
                <a:gd name="connsiteX2" fmla="*/ 136551 w 281237"/>
                <a:gd name="connsiteY2" fmla="*/ 176309 h 293901"/>
                <a:gd name="connsiteX3" fmla="*/ 127026 w 281237"/>
                <a:gd name="connsiteY3" fmla="*/ 176309 h 293901"/>
                <a:gd name="connsiteX4" fmla="*/ 171476 w 281237"/>
                <a:gd name="connsiteY4" fmla="*/ 182659 h 293901"/>
                <a:gd name="connsiteX5" fmla="*/ 212751 w 281237"/>
                <a:gd name="connsiteY5" fmla="*/ 203296 h 293901"/>
                <a:gd name="connsiteX6" fmla="*/ 266726 w 281237"/>
                <a:gd name="connsiteY6" fmla="*/ 230284 h 293901"/>
                <a:gd name="connsiteX7" fmla="*/ 277839 w 281237"/>
                <a:gd name="connsiteY7" fmla="*/ 257271 h 293901"/>
                <a:gd name="connsiteX8" fmla="*/ 215926 w 281237"/>
                <a:gd name="connsiteY8" fmla="*/ 255684 h 293901"/>
                <a:gd name="connsiteX9" fmla="*/ 133376 w 281237"/>
                <a:gd name="connsiteY9" fmla="*/ 293784 h 293901"/>
                <a:gd name="connsiteX10" fmla="*/ 242914 w 281237"/>
                <a:gd name="connsiteY10" fmla="*/ 241396 h 293901"/>
                <a:gd name="connsiteX11" fmla="*/ 109564 w 281237"/>
                <a:gd name="connsiteY11" fmla="*/ 163609 h 293901"/>
                <a:gd name="connsiteX12" fmla="*/ 58764 w 281237"/>
                <a:gd name="connsiteY12" fmla="*/ 123921 h 293901"/>
                <a:gd name="connsiteX13" fmla="*/ 26 w 281237"/>
                <a:gd name="connsiteY13" fmla="*/ 96 h 29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1237" h="293901">
                  <a:moveTo>
                    <a:pt x="26" y="96"/>
                  </a:moveTo>
                  <a:cubicBezTo>
                    <a:pt x="-1032" y="3800"/>
                    <a:pt x="29660" y="116777"/>
                    <a:pt x="52414" y="146146"/>
                  </a:cubicBezTo>
                  <a:cubicBezTo>
                    <a:pt x="75168" y="175515"/>
                    <a:pt x="124116" y="171282"/>
                    <a:pt x="136551" y="176309"/>
                  </a:cubicBezTo>
                  <a:cubicBezTo>
                    <a:pt x="148986" y="181336"/>
                    <a:pt x="121205" y="175251"/>
                    <a:pt x="127026" y="176309"/>
                  </a:cubicBezTo>
                  <a:cubicBezTo>
                    <a:pt x="132847" y="177367"/>
                    <a:pt x="157189" y="178161"/>
                    <a:pt x="171476" y="182659"/>
                  </a:cubicBezTo>
                  <a:cubicBezTo>
                    <a:pt x="185764" y="187157"/>
                    <a:pt x="196876" y="195359"/>
                    <a:pt x="212751" y="203296"/>
                  </a:cubicBezTo>
                  <a:cubicBezTo>
                    <a:pt x="228626" y="211233"/>
                    <a:pt x="255878" y="221288"/>
                    <a:pt x="266726" y="230284"/>
                  </a:cubicBezTo>
                  <a:cubicBezTo>
                    <a:pt x="277574" y="239280"/>
                    <a:pt x="286306" y="253038"/>
                    <a:pt x="277839" y="257271"/>
                  </a:cubicBezTo>
                  <a:cubicBezTo>
                    <a:pt x="269372" y="261504"/>
                    <a:pt x="240003" y="249599"/>
                    <a:pt x="215926" y="255684"/>
                  </a:cubicBezTo>
                  <a:cubicBezTo>
                    <a:pt x="191849" y="261769"/>
                    <a:pt x="128878" y="296165"/>
                    <a:pt x="133376" y="293784"/>
                  </a:cubicBezTo>
                  <a:cubicBezTo>
                    <a:pt x="137874" y="291403"/>
                    <a:pt x="246883" y="263092"/>
                    <a:pt x="242914" y="241396"/>
                  </a:cubicBezTo>
                  <a:cubicBezTo>
                    <a:pt x="238945" y="219700"/>
                    <a:pt x="140256" y="183188"/>
                    <a:pt x="109564" y="163609"/>
                  </a:cubicBezTo>
                  <a:cubicBezTo>
                    <a:pt x="78872" y="144030"/>
                    <a:pt x="75168" y="147733"/>
                    <a:pt x="58764" y="123921"/>
                  </a:cubicBezTo>
                  <a:cubicBezTo>
                    <a:pt x="42360" y="100109"/>
                    <a:pt x="1084" y="-3608"/>
                    <a:pt x="26" y="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1" name="フリーフォーム: 図形 1210">
              <a:extLst>
                <a:ext uri="{FF2B5EF4-FFF2-40B4-BE49-F238E27FC236}">
                  <a16:creationId xmlns:a16="http://schemas.microsoft.com/office/drawing/2014/main" id="{1D355F47-EC04-421C-9AF1-1ABA69301177}"/>
                </a:ext>
              </a:extLst>
            </p:cNvPr>
            <p:cNvSpPr/>
            <p:nvPr/>
          </p:nvSpPr>
          <p:spPr>
            <a:xfrm>
              <a:off x="6213355" y="1897047"/>
              <a:ext cx="111693" cy="477817"/>
            </a:xfrm>
            <a:custGeom>
              <a:avLst/>
              <a:gdLst>
                <a:gd name="connsiteX0" fmla="*/ 120 w 111693"/>
                <a:gd name="connsiteY0" fmla="*/ 16 h 477817"/>
                <a:gd name="connsiteX1" fmla="*/ 89020 w 111693"/>
                <a:gd name="connsiteY1" fmla="*/ 231791 h 477817"/>
                <a:gd name="connsiteX2" fmla="*/ 58858 w 111693"/>
                <a:gd name="connsiteY2" fmla="*/ 328628 h 477817"/>
                <a:gd name="connsiteX3" fmla="*/ 17583 w 111693"/>
                <a:gd name="connsiteY3" fmla="*/ 476266 h 477817"/>
                <a:gd name="connsiteX4" fmla="*/ 31870 w 111693"/>
                <a:gd name="connsiteY4" fmla="*/ 398478 h 477817"/>
                <a:gd name="connsiteX5" fmla="*/ 58858 w 111693"/>
                <a:gd name="connsiteY5" fmla="*/ 279416 h 477817"/>
                <a:gd name="connsiteX6" fmla="*/ 55683 w 111693"/>
                <a:gd name="connsiteY6" fmla="*/ 395303 h 477817"/>
                <a:gd name="connsiteX7" fmla="*/ 111245 w 111693"/>
                <a:gd name="connsiteY7" fmla="*/ 220678 h 477817"/>
                <a:gd name="connsiteX8" fmla="*/ 120 w 111693"/>
                <a:gd name="connsiteY8" fmla="*/ 16 h 477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693" h="477817">
                  <a:moveTo>
                    <a:pt x="120" y="16"/>
                  </a:moveTo>
                  <a:cubicBezTo>
                    <a:pt x="-3584" y="1868"/>
                    <a:pt x="79230" y="177022"/>
                    <a:pt x="89020" y="231791"/>
                  </a:cubicBezTo>
                  <a:cubicBezTo>
                    <a:pt x="98810" y="286560"/>
                    <a:pt x="70764" y="287882"/>
                    <a:pt x="58858" y="328628"/>
                  </a:cubicBezTo>
                  <a:cubicBezTo>
                    <a:pt x="46952" y="369374"/>
                    <a:pt x="22081" y="464624"/>
                    <a:pt x="17583" y="476266"/>
                  </a:cubicBezTo>
                  <a:cubicBezTo>
                    <a:pt x="13085" y="487908"/>
                    <a:pt x="24991" y="431286"/>
                    <a:pt x="31870" y="398478"/>
                  </a:cubicBezTo>
                  <a:cubicBezTo>
                    <a:pt x="38749" y="365670"/>
                    <a:pt x="54889" y="279945"/>
                    <a:pt x="58858" y="279416"/>
                  </a:cubicBezTo>
                  <a:cubicBezTo>
                    <a:pt x="62827" y="278887"/>
                    <a:pt x="46952" y="405093"/>
                    <a:pt x="55683" y="395303"/>
                  </a:cubicBezTo>
                  <a:cubicBezTo>
                    <a:pt x="64414" y="385513"/>
                    <a:pt x="117066" y="284971"/>
                    <a:pt x="111245" y="220678"/>
                  </a:cubicBezTo>
                  <a:cubicBezTo>
                    <a:pt x="105424" y="156385"/>
                    <a:pt x="3824" y="-1836"/>
                    <a:pt x="120" y="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フリーフォーム: 図形 1211">
              <a:extLst>
                <a:ext uri="{FF2B5EF4-FFF2-40B4-BE49-F238E27FC236}">
                  <a16:creationId xmlns:a16="http://schemas.microsoft.com/office/drawing/2014/main" id="{C664A2E6-69BC-4F87-B7E5-77D146FE5B85}"/>
                </a:ext>
              </a:extLst>
            </p:cNvPr>
            <p:cNvSpPr/>
            <p:nvPr/>
          </p:nvSpPr>
          <p:spPr>
            <a:xfrm>
              <a:off x="6462331" y="2001231"/>
              <a:ext cx="149221" cy="336445"/>
            </a:xfrm>
            <a:custGeom>
              <a:avLst/>
              <a:gdLst>
                <a:gd name="connsiteX0" fmla="*/ 382 w 149221"/>
                <a:gd name="connsiteY0" fmla="*/ 3782 h 336445"/>
                <a:gd name="connsiteX1" fmla="*/ 140082 w 149221"/>
                <a:gd name="connsiteY1" fmla="*/ 324457 h 336445"/>
                <a:gd name="connsiteX2" fmla="*/ 135319 w 149221"/>
                <a:gd name="connsiteY2" fmla="*/ 257782 h 336445"/>
                <a:gd name="connsiteX3" fmla="*/ 132144 w 149221"/>
                <a:gd name="connsiteY3" fmla="*/ 157769 h 336445"/>
                <a:gd name="connsiteX4" fmla="*/ 54357 w 149221"/>
                <a:gd name="connsiteY4" fmla="*/ 8544 h 336445"/>
                <a:gd name="connsiteX5" fmla="*/ 121032 w 149221"/>
                <a:gd name="connsiteY5" fmla="*/ 200632 h 336445"/>
                <a:gd name="connsiteX6" fmla="*/ 98807 w 149221"/>
                <a:gd name="connsiteY6" fmla="*/ 153007 h 336445"/>
                <a:gd name="connsiteX7" fmla="*/ 382 w 149221"/>
                <a:gd name="connsiteY7" fmla="*/ 3782 h 336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221" h="336445">
                  <a:moveTo>
                    <a:pt x="382" y="3782"/>
                  </a:moveTo>
                  <a:cubicBezTo>
                    <a:pt x="7261" y="32357"/>
                    <a:pt x="117593" y="282124"/>
                    <a:pt x="140082" y="324457"/>
                  </a:cubicBezTo>
                  <a:cubicBezTo>
                    <a:pt x="162572" y="366790"/>
                    <a:pt x="136642" y="285563"/>
                    <a:pt x="135319" y="257782"/>
                  </a:cubicBezTo>
                  <a:cubicBezTo>
                    <a:pt x="133996" y="230001"/>
                    <a:pt x="145638" y="199309"/>
                    <a:pt x="132144" y="157769"/>
                  </a:cubicBezTo>
                  <a:cubicBezTo>
                    <a:pt x="118650" y="116229"/>
                    <a:pt x="56209" y="1400"/>
                    <a:pt x="54357" y="8544"/>
                  </a:cubicBezTo>
                  <a:cubicBezTo>
                    <a:pt x="52505" y="15688"/>
                    <a:pt x="113624" y="176555"/>
                    <a:pt x="121032" y="200632"/>
                  </a:cubicBezTo>
                  <a:cubicBezTo>
                    <a:pt x="128440" y="224709"/>
                    <a:pt x="116269" y="189255"/>
                    <a:pt x="98807" y="153007"/>
                  </a:cubicBezTo>
                  <a:cubicBezTo>
                    <a:pt x="81345" y="116759"/>
                    <a:pt x="-6497" y="-24793"/>
                    <a:pt x="382" y="37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3" name="フリーフォーム: 図形 1212">
              <a:extLst>
                <a:ext uri="{FF2B5EF4-FFF2-40B4-BE49-F238E27FC236}">
                  <a16:creationId xmlns:a16="http://schemas.microsoft.com/office/drawing/2014/main" id="{F62E4C9B-88A0-47FD-AA77-CEE47D61EBAD}"/>
                </a:ext>
              </a:extLst>
            </p:cNvPr>
            <p:cNvSpPr/>
            <p:nvPr/>
          </p:nvSpPr>
          <p:spPr>
            <a:xfrm>
              <a:off x="6195874" y="2091630"/>
              <a:ext cx="1216002" cy="878742"/>
            </a:xfrm>
            <a:custGeom>
              <a:avLst/>
              <a:gdLst>
                <a:gd name="connsiteX0" fmla="*/ 1133614 w 1216002"/>
                <a:gd name="connsiteY0" fmla="*/ 695 h 878742"/>
                <a:gd name="connsiteX1" fmla="*/ 1089164 w 1216002"/>
                <a:gd name="connsiteY1" fmla="*/ 195958 h 878742"/>
                <a:gd name="connsiteX2" fmla="*/ 1112976 w 1216002"/>
                <a:gd name="connsiteY2" fmla="*/ 367408 h 878742"/>
                <a:gd name="connsiteX3" fmla="*/ 1178064 w 1216002"/>
                <a:gd name="connsiteY3" fmla="*/ 472183 h 878742"/>
                <a:gd name="connsiteX4" fmla="*/ 1155839 w 1216002"/>
                <a:gd name="connsiteY4" fmla="*/ 438845 h 878742"/>
                <a:gd name="connsiteX5" fmla="*/ 1051064 w 1216002"/>
                <a:gd name="connsiteY5" fmla="*/ 294383 h 878742"/>
                <a:gd name="connsiteX6" fmla="*/ 1173301 w 1216002"/>
                <a:gd name="connsiteY6" fmla="*/ 475358 h 878742"/>
                <a:gd name="connsiteX7" fmla="*/ 1095514 w 1216002"/>
                <a:gd name="connsiteY7" fmla="*/ 554733 h 878742"/>
                <a:gd name="connsiteX8" fmla="*/ 1039951 w 1216002"/>
                <a:gd name="connsiteY8" fmla="*/ 629345 h 878742"/>
                <a:gd name="connsiteX9" fmla="*/ 938351 w 1216002"/>
                <a:gd name="connsiteY9" fmla="*/ 665858 h 878742"/>
                <a:gd name="connsiteX10" fmla="*/ 712926 w 1216002"/>
                <a:gd name="connsiteY10" fmla="*/ 745233 h 878742"/>
                <a:gd name="connsiteX11" fmla="*/ 139 w 1216002"/>
                <a:gd name="connsiteY11" fmla="*/ 878583 h 878742"/>
                <a:gd name="connsiteX12" fmla="*/ 649426 w 1216002"/>
                <a:gd name="connsiteY12" fmla="*/ 773808 h 878742"/>
                <a:gd name="connsiteX13" fmla="*/ 392251 w 1216002"/>
                <a:gd name="connsiteY13" fmla="*/ 843658 h 878742"/>
                <a:gd name="connsiteX14" fmla="*/ 863739 w 1216002"/>
                <a:gd name="connsiteY14" fmla="*/ 732533 h 878742"/>
                <a:gd name="connsiteX15" fmla="*/ 1108214 w 1216002"/>
                <a:gd name="connsiteY15" fmla="*/ 672208 h 878742"/>
                <a:gd name="connsiteX16" fmla="*/ 1186001 w 1216002"/>
                <a:gd name="connsiteY16" fmla="*/ 526158 h 878742"/>
                <a:gd name="connsiteX17" fmla="*/ 1162189 w 1216002"/>
                <a:gd name="connsiteY17" fmla="*/ 76895 h 878742"/>
                <a:gd name="connsiteX18" fmla="*/ 1214576 w 1216002"/>
                <a:gd name="connsiteY18" fmla="*/ 580133 h 878742"/>
                <a:gd name="connsiteX19" fmla="*/ 1200289 w 1216002"/>
                <a:gd name="connsiteY19" fmla="*/ 281683 h 878742"/>
                <a:gd name="connsiteX20" fmla="*/ 1190764 w 1216002"/>
                <a:gd name="connsiteY20" fmla="*/ 135633 h 878742"/>
                <a:gd name="connsiteX21" fmla="*/ 1133614 w 1216002"/>
                <a:gd name="connsiteY21" fmla="*/ 695 h 878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16002" h="878742">
                  <a:moveTo>
                    <a:pt x="1133614" y="695"/>
                  </a:moveTo>
                  <a:cubicBezTo>
                    <a:pt x="1116681" y="10749"/>
                    <a:pt x="1092604" y="134839"/>
                    <a:pt x="1089164" y="195958"/>
                  </a:cubicBezTo>
                  <a:cubicBezTo>
                    <a:pt x="1085724" y="257077"/>
                    <a:pt x="1098159" y="321371"/>
                    <a:pt x="1112976" y="367408"/>
                  </a:cubicBezTo>
                  <a:cubicBezTo>
                    <a:pt x="1127793" y="413445"/>
                    <a:pt x="1170920" y="460277"/>
                    <a:pt x="1178064" y="472183"/>
                  </a:cubicBezTo>
                  <a:cubicBezTo>
                    <a:pt x="1185208" y="484089"/>
                    <a:pt x="1177006" y="468478"/>
                    <a:pt x="1155839" y="438845"/>
                  </a:cubicBezTo>
                  <a:cubicBezTo>
                    <a:pt x="1134672" y="409212"/>
                    <a:pt x="1048154" y="288298"/>
                    <a:pt x="1051064" y="294383"/>
                  </a:cubicBezTo>
                  <a:cubicBezTo>
                    <a:pt x="1053974" y="300468"/>
                    <a:pt x="1165893" y="431966"/>
                    <a:pt x="1173301" y="475358"/>
                  </a:cubicBezTo>
                  <a:cubicBezTo>
                    <a:pt x="1180709" y="518750"/>
                    <a:pt x="1117739" y="529069"/>
                    <a:pt x="1095514" y="554733"/>
                  </a:cubicBezTo>
                  <a:cubicBezTo>
                    <a:pt x="1073289" y="580397"/>
                    <a:pt x="1066145" y="610824"/>
                    <a:pt x="1039951" y="629345"/>
                  </a:cubicBezTo>
                  <a:cubicBezTo>
                    <a:pt x="1013757" y="647866"/>
                    <a:pt x="938351" y="665858"/>
                    <a:pt x="938351" y="665858"/>
                  </a:cubicBezTo>
                  <a:cubicBezTo>
                    <a:pt x="883847" y="685173"/>
                    <a:pt x="869295" y="709779"/>
                    <a:pt x="712926" y="745233"/>
                  </a:cubicBezTo>
                  <a:cubicBezTo>
                    <a:pt x="556557" y="780687"/>
                    <a:pt x="10722" y="873821"/>
                    <a:pt x="139" y="878583"/>
                  </a:cubicBezTo>
                  <a:cubicBezTo>
                    <a:pt x="-10444" y="883346"/>
                    <a:pt x="584074" y="779629"/>
                    <a:pt x="649426" y="773808"/>
                  </a:cubicBezTo>
                  <a:cubicBezTo>
                    <a:pt x="714778" y="767987"/>
                    <a:pt x="356532" y="850537"/>
                    <a:pt x="392251" y="843658"/>
                  </a:cubicBezTo>
                  <a:cubicBezTo>
                    <a:pt x="427970" y="836779"/>
                    <a:pt x="863739" y="732533"/>
                    <a:pt x="863739" y="732533"/>
                  </a:cubicBezTo>
                  <a:cubicBezTo>
                    <a:pt x="983066" y="703958"/>
                    <a:pt x="1054504" y="706604"/>
                    <a:pt x="1108214" y="672208"/>
                  </a:cubicBezTo>
                  <a:cubicBezTo>
                    <a:pt x="1161924" y="637812"/>
                    <a:pt x="1177005" y="625377"/>
                    <a:pt x="1186001" y="526158"/>
                  </a:cubicBezTo>
                  <a:cubicBezTo>
                    <a:pt x="1194997" y="426939"/>
                    <a:pt x="1157427" y="67899"/>
                    <a:pt x="1162189" y="76895"/>
                  </a:cubicBezTo>
                  <a:cubicBezTo>
                    <a:pt x="1166951" y="85891"/>
                    <a:pt x="1208226" y="546002"/>
                    <a:pt x="1214576" y="580133"/>
                  </a:cubicBezTo>
                  <a:cubicBezTo>
                    <a:pt x="1220926" y="614264"/>
                    <a:pt x="1204258" y="355766"/>
                    <a:pt x="1200289" y="281683"/>
                  </a:cubicBezTo>
                  <a:cubicBezTo>
                    <a:pt x="1196320" y="207600"/>
                    <a:pt x="1200818" y="179025"/>
                    <a:pt x="1190764" y="135633"/>
                  </a:cubicBezTo>
                  <a:cubicBezTo>
                    <a:pt x="1180710" y="92241"/>
                    <a:pt x="1150547" y="-9359"/>
                    <a:pt x="1133614" y="6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4" name="フリーフォーム: 図形 1213">
              <a:extLst>
                <a:ext uri="{FF2B5EF4-FFF2-40B4-BE49-F238E27FC236}">
                  <a16:creationId xmlns:a16="http://schemas.microsoft.com/office/drawing/2014/main" id="{AF194751-C595-43BC-86AC-2BD47AC25571}"/>
                </a:ext>
              </a:extLst>
            </p:cNvPr>
            <p:cNvSpPr/>
            <p:nvPr/>
          </p:nvSpPr>
          <p:spPr>
            <a:xfrm>
              <a:off x="6918558" y="1936859"/>
              <a:ext cx="418824" cy="293542"/>
            </a:xfrm>
            <a:custGeom>
              <a:avLst/>
              <a:gdLst>
                <a:gd name="connsiteX0" fmla="*/ 1355 w 418824"/>
                <a:gd name="connsiteY0" fmla="*/ 9416 h 293542"/>
                <a:gd name="connsiteX1" fmla="*/ 180742 w 418824"/>
                <a:gd name="connsiteY1" fmla="*/ 7829 h 293542"/>
                <a:gd name="connsiteX2" fmla="*/ 414105 w 418824"/>
                <a:gd name="connsiteY2" fmla="*/ 98316 h 293542"/>
                <a:gd name="connsiteX3" fmla="*/ 334730 w 418824"/>
                <a:gd name="connsiteY3" fmla="*/ 74504 h 293542"/>
                <a:gd name="connsiteX4" fmla="*/ 302980 w 418824"/>
                <a:gd name="connsiteY4" fmla="*/ 25291 h 293542"/>
                <a:gd name="connsiteX5" fmla="*/ 304567 w 418824"/>
                <a:gd name="connsiteY5" fmla="*/ 44341 h 293542"/>
                <a:gd name="connsiteX6" fmla="*/ 320442 w 418824"/>
                <a:gd name="connsiteY6" fmla="*/ 291991 h 293542"/>
                <a:gd name="connsiteX7" fmla="*/ 320442 w 418824"/>
                <a:gd name="connsiteY7" fmla="*/ 145941 h 293542"/>
                <a:gd name="connsiteX8" fmla="*/ 287105 w 418824"/>
                <a:gd name="connsiteY8" fmla="*/ 72916 h 293542"/>
                <a:gd name="connsiteX9" fmla="*/ 190267 w 418824"/>
                <a:gd name="connsiteY9" fmla="*/ 36404 h 293542"/>
                <a:gd name="connsiteX10" fmla="*/ 315680 w 418824"/>
                <a:gd name="connsiteY10" fmla="*/ 68154 h 293542"/>
                <a:gd name="connsiteX11" fmla="*/ 109305 w 418824"/>
                <a:gd name="connsiteY11" fmla="*/ 49104 h 293542"/>
                <a:gd name="connsiteX12" fmla="*/ 1355 w 418824"/>
                <a:gd name="connsiteY12" fmla="*/ 9416 h 293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8824" h="293542">
                  <a:moveTo>
                    <a:pt x="1355" y="9416"/>
                  </a:moveTo>
                  <a:cubicBezTo>
                    <a:pt x="13261" y="2537"/>
                    <a:pt x="111950" y="-6988"/>
                    <a:pt x="180742" y="7829"/>
                  </a:cubicBezTo>
                  <a:cubicBezTo>
                    <a:pt x="249534" y="22646"/>
                    <a:pt x="388440" y="87204"/>
                    <a:pt x="414105" y="98316"/>
                  </a:cubicBezTo>
                  <a:cubicBezTo>
                    <a:pt x="439770" y="109428"/>
                    <a:pt x="353251" y="86675"/>
                    <a:pt x="334730" y="74504"/>
                  </a:cubicBezTo>
                  <a:cubicBezTo>
                    <a:pt x="316209" y="62333"/>
                    <a:pt x="308007" y="30318"/>
                    <a:pt x="302980" y="25291"/>
                  </a:cubicBezTo>
                  <a:cubicBezTo>
                    <a:pt x="297953" y="20264"/>
                    <a:pt x="301657" y="-109"/>
                    <a:pt x="304567" y="44341"/>
                  </a:cubicBezTo>
                  <a:cubicBezTo>
                    <a:pt x="307477" y="88791"/>
                    <a:pt x="317796" y="275058"/>
                    <a:pt x="320442" y="291991"/>
                  </a:cubicBezTo>
                  <a:cubicBezTo>
                    <a:pt x="323088" y="308924"/>
                    <a:pt x="325998" y="182453"/>
                    <a:pt x="320442" y="145941"/>
                  </a:cubicBezTo>
                  <a:cubicBezTo>
                    <a:pt x="314886" y="109429"/>
                    <a:pt x="308801" y="91172"/>
                    <a:pt x="287105" y="72916"/>
                  </a:cubicBezTo>
                  <a:cubicBezTo>
                    <a:pt x="265409" y="54660"/>
                    <a:pt x="185505" y="37198"/>
                    <a:pt x="190267" y="36404"/>
                  </a:cubicBezTo>
                  <a:cubicBezTo>
                    <a:pt x="195029" y="35610"/>
                    <a:pt x="329174" y="66037"/>
                    <a:pt x="315680" y="68154"/>
                  </a:cubicBezTo>
                  <a:cubicBezTo>
                    <a:pt x="302186" y="70271"/>
                    <a:pt x="160105" y="55983"/>
                    <a:pt x="109305" y="49104"/>
                  </a:cubicBezTo>
                  <a:cubicBezTo>
                    <a:pt x="58505" y="42225"/>
                    <a:pt x="-10551" y="16295"/>
                    <a:pt x="1355" y="94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5" name="フリーフォーム: 図形 1214">
              <a:extLst>
                <a:ext uri="{FF2B5EF4-FFF2-40B4-BE49-F238E27FC236}">
                  <a16:creationId xmlns:a16="http://schemas.microsoft.com/office/drawing/2014/main" id="{500BA66A-BB1E-4439-B269-CAC2C211A087}"/>
                </a:ext>
              </a:extLst>
            </p:cNvPr>
            <p:cNvSpPr/>
            <p:nvPr/>
          </p:nvSpPr>
          <p:spPr>
            <a:xfrm>
              <a:off x="6874106" y="1873239"/>
              <a:ext cx="418332" cy="829259"/>
            </a:xfrm>
            <a:custGeom>
              <a:avLst/>
              <a:gdLst>
                <a:gd name="connsiteX0" fmla="*/ 153757 w 418332"/>
                <a:gd name="connsiteY0" fmla="*/ 42874 h 829259"/>
                <a:gd name="connsiteX1" fmla="*/ 64857 w 418332"/>
                <a:gd name="connsiteY1" fmla="*/ 133361 h 829259"/>
                <a:gd name="connsiteX2" fmla="*/ 4532 w 418332"/>
                <a:gd name="connsiteY2" fmla="*/ 558811 h 829259"/>
                <a:gd name="connsiteX3" fmla="*/ 7707 w 418332"/>
                <a:gd name="connsiteY3" fmla="*/ 338149 h 829259"/>
                <a:gd name="connsiteX4" fmla="*/ 34694 w 418332"/>
                <a:gd name="connsiteY4" fmla="*/ 657236 h 829259"/>
                <a:gd name="connsiteX5" fmla="*/ 64857 w 418332"/>
                <a:gd name="connsiteY5" fmla="*/ 828686 h 829259"/>
                <a:gd name="connsiteX6" fmla="*/ 1357 w 418332"/>
                <a:gd name="connsiteY6" fmla="*/ 603261 h 829259"/>
                <a:gd name="connsiteX7" fmla="*/ 25169 w 418332"/>
                <a:gd name="connsiteY7" fmla="*/ 239724 h 829259"/>
                <a:gd name="connsiteX8" fmla="*/ 25169 w 418332"/>
                <a:gd name="connsiteY8" fmla="*/ 79386 h 829259"/>
                <a:gd name="connsiteX9" fmla="*/ 29932 w 418332"/>
                <a:gd name="connsiteY9" fmla="*/ 90499 h 829259"/>
                <a:gd name="connsiteX10" fmla="*/ 74382 w 418332"/>
                <a:gd name="connsiteY10" fmla="*/ 11 h 829259"/>
                <a:gd name="connsiteX11" fmla="*/ 410932 w 418332"/>
                <a:gd name="connsiteY11" fmla="*/ 84149 h 829259"/>
                <a:gd name="connsiteX12" fmla="*/ 302982 w 418332"/>
                <a:gd name="connsiteY12" fmla="*/ 80974 h 829259"/>
                <a:gd name="connsiteX13" fmla="*/ 255357 w 418332"/>
                <a:gd name="connsiteY13" fmla="*/ 73036 h 829259"/>
                <a:gd name="connsiteX14" fmla="*/ 153757 w 418332"/>
                <a:gd name="connsiteY14" fmla="*/ 42874 h 829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8332" h="829259">
                  <a:moveTo>
                    <a:pt x="153757" y="42874"/>
                  </a:moveTo>
                  <a:cubicBezTo>
                    <a:pt x="122007" y="52928"/>
                    <a:pt x="89728" y="47371"/>
                    <a:pt x="64857" y="133361"/>
                  </a:cubicBezTo>
                  <a:cubicBezTo>
                    <a:pt x="39986" y="219351"/>
                    <a:pt x="14057" y="524680"/>
                    <a:pt x="4532" y="558811"/>
                  </a:cubicBezTo>
                  <a:cubicBezTo>
                    <a:pt x="-4993" y="592942"/>
                    <a:pt x="2680" y="321745"/>
                    <a:pt x="7707" y="338149"/>
                  </a:cubicBezTo>
                  <a:cubicBezTo>
                    <a:pt x="12734" y="354553"/>
                    <a:pt x="25169" y="575480"/>
                    <a:pt x="34694" y="657236"/>
                  </a:cubicBezTo>
                  <a:cubicBezTo>
                    <a:pt x="44219" y="738992"/>
                    <a:pt x="70413" y="837682"/>
                    <a:pt x="64857" y="828686"/>
                  </a:cubicBezTo>
                  <a:cubicBezTo>
                    <a:pt x="59301" y="819690"/>
                    <a:pt x="7972" y="701421"/>
                    <a:pt x="1357" y="603261"/>
                  </a:cubicBezTo>
                  <a:cubicBezTo>
                    <a:pt x="-5258" y="505101"/>
                    <a:pt x="21200" y="327036"/>
                    <a:pt x="25169" y="239724"/>
                  </a:cubicBezTo>
                  <a:cubicBezTo>
                    <a:pt x="29138" y="152412"/>
                    <a:pt x="24375" y="104257"/>
                    <a:pt x="25169" y="79386"/>
                  </a:cubicBezTo>
                  <a:cubicBezTo>
                    <a:pt x="25963" y="54515"/>
                    <a:pt x="21730" y="103728"/>
                    <a:pt x="29932" y="90499"/>
                  </a:cubicBezTo>
                  <a:cubicBezTo>
                    <a:pt x="38134" y="77270"/>
                    <a:pt x="10882" y="1069"/>
                    <a:pt x="74382" y="11"/>
                  </a:cubicBezTo>
                  <a:cubicBezTo>
                    <a:pt x="137882" y="-1047"/>
                    <a:pt x="372832" y="70655"/>
                    <a:pt x="410932" y="84149"/>
                  </a:cubicBezTo>
                  <a:cubicBezTo>
                    <a:pt x="449032" y="97643"/>
                    <a:pt x="328911" y="82826"/>
                    <a:pt x="302982" y="80974"/>
                  </a:cubicBezTo>
                  <a:cubicBezTo>
                    <a:pt x="277053" y="79122"/>
                    <a:pt x="280228" y="79915"/>
                    <a:pt x="255357" y="73036"/>
                  </a:cubicBezTo>
                  <a:cubicBezTo>
                    <a:pt x="230486" y="66157"/>
                    <a:pt x="185507" y="32820"/>
                    <a:pt x="153757" y="428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6" name="フリーフォーム: 図形 1215">
              <a:extLst>
                <a:ext uri="{FF2B5EF4-FFF2-40B4-BE49-F238E27FC236}">
                  <a16:creationId xmlns:a16="http://schemas.microsoft.com/office/drawing/2014/main" id="{458F28A9-2104-4807-91C0-77225B12B4BB}"/>
                </a:ext>
              </a:extLst>
            </p:cNvPr>
            <p:cNvSpPr/>
            <p:nvPr/>
          </p:nvSpPr>
          <p:spPr>
            <a:xfrm>
              <a:off x="7045887" y="2014523"/>
              <a:ext cx="233865" cy="500110"/>
            </a:xfrm>
            <a:custGeom>
              <a:avLst/>
              <a:gdLst>
                <a:gd name="connsiteX0" fmla="*/ 44946 w 233865"/>
                <a:gd name="connsiteY0" fmla="*/ 544 h 500110"/>
                <a:gd name="connsiteX1" fmla="*/ 51296 w 233865"/>
                <a:gd name="connsiteY1" fmla="*/ 315927 h 500110"/>
                <a:gd name="connsiteX2" fmla="*/ 161363 w 233865"/>
                <a:gd name="connsiteY2" fmla="*/ 394244 h 500110"/>
                <a:gd name="connsiteX3" fmla="*/ 13196 w 233865"/>
                <a:gd name="connsiteY3" fmla="*/ 373077 h 500110"/>
                <a:gd name="connsiteX4" fmla="*/ 159246 w 233865"/>
                <a:gd name="connsiteY4" fmla="*/ 436577 h 500110"/>
                <a:gd name="connsiteX5" fmla="*/ 231213 w 233865"/>
                <a:gd name="connsiteY5" fmla="*/ 500077 h 500110"/>
                <a:gd name="connsiteX6" fmla="*/ 70346 w 233865"/>
                <a:gd name="connsiteY6" fmla="*/ 428110 h 500110"/>
                <a:gd name="connsiteX7" fmla="*/ 28013 w 233865"/>
                <a:gd name="connsiteY7" fmla="*/ 328627 h 500110"/>
                <a:gd name="connsiteX8" fmla="*/ 496 w 233865"/>
                <a:gd name="connsiteY8" fmla="*/ 241844 h 500110"/>
                <a:gd name="connsiteX9" fmla="*/ 44946 w 233865"/>
                <a:gd name="connsiteY9" fmla="*/ 544 h 5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865" h="500110">
                  <a:moveTo>
                    <a:pt x="44946" y="544"/>
                  </a:moveTo>
                  <a:cubicBezTo>
                    <a:pt x="53413" y="12891"/>
                    <a:pt x="31893" y="250310"/>
                    <a:pt x="51296" y="315927"/>
                  </a:cubicBezTo>
                  <a:cubicBezTo>
                    <a:pt x="70699" y="381544"/>
                    <a:pt x="167713" y="384719"/>
                    <a:pt x="161363" y="394244"/>
                  </a:cubicBezTo>
                  <a:cubicBezTo>
                    <a:pt x="155013" y="403769"/>
                    <a:pt x="13549" y="366022"/>
                    <a:pt x="13196" y="373077"/>
                  </a:cubicBezTo>
                  <a:cubicBezTo>
                    <a:pt x="12843" y="380132"/>
                    <a:pt x="122910" y="415410"/>
                    <a:pt x="159246" y="436577"/>
                  </a:cubicBezTo>
                  <a:cubicBezTo>
                    <a:pt x="195582" y="457744"/>
                    <a:pt x="246029" y="501488"/>
                    <a:pt x="231213" y="500077"/>
                  </a:cubicBezTo>
                  <a:cubicBezTo>
                    <a:pt x="216397" y="498666"/>
                    <a:pt x="104213" y="456685"/>
                    <a:pt x="70346" y="428110"/>
                  </a:cubicBezTo>
                  <a:cubicBezTo>
                    <a:pt x="36479" y="399535"/>
                    <a:pt x="39655" y="359671"/>
                    <a:pt x="28013" y="328627"/>
                  </a:cubicBezTo>
                  <a:cubicBezTo>
                    <a:pt x="16371" y="297583"/>
                    <a:pt x="-3384" y="294408"/>
                    <a:pt x="496" y="241844"/>
                  </a:cubicBezTo>
                  <a:cubicBezTo>
                    <a:pt x="4376" y="189280"/>
                    <a:pt x="36479" y="-11803"/>
                    <a:pt x="44946" y="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7" name="フリーフォーム: 図形 1216">
              <a:extLst>
                <a:ext uri="{FF2B5EF4-FFF2-40B4-BE49-F238E27FC236}">
                  <a16:creationId xmlns:a16="http://schemas.microsoft.com/office/drawing/2014/main" id="{583AF7CD-52C5-465F-AACC-DDBAF320E49A}"/>
                </a:ext>
              </a:extLst>
            </p:cNvPr>
            <p:cNvSpPr/>
            <p:nvPr/>
          </p:nvSpPr>
          <p:spPr>
            <a:xfrm>
              <a:off x="6891665" y="2453214"/>
              <a:ext cx="368499" cy="217794"/>
            </a:xfrm>
            <a:custGeom>
              <a:avLst/>
              <a:gdLst>
                <a:gd name="connsiteX0" fmla="*/ 175885 w 368499"/>
                <a:gd name="connsiteY0" fmla="*/ 3 h 217794"/>
                <a:gd name="connsiteX1" fmla="*/ 338868 w 368499"/>
                <a:gd name="connsiteY1" fmla="*/ 148169 h 217794"/>
                <a:gd name="connsiteX2" fmla="*/ 269018 w 368499"/>
                <a:gd name="connsiteY2" fmla="*/ 177803 h 217794"/>
                <a:gd name="connsiteX3" fmla="*/ 202 w 368499"/>
                <a:gd name="connsiteY3" fmla="*/ 201086 h 217794"/>
                <a:gd name="connsiteX4" fmla="*/ 226685 w 368499"/>
                <a:gd name="connsiteY4" fmla="*/ 201086 h 217794"/>
                <a:gd name="connsiteX5" fmla="*/ 324052 w 368499"/>
                <a:gd name="connsiteY5" fmla="*/ 215903 h 217794"/>
                <a:gd name="connsiteX6" fmla="*/ 362152 w 368499"/>
                <a:gd name="connsiteY6" fmla="*/ 152403 h 217794"/>
                <a:gd name="connsiteX7" fmla="*/ 175885 w 368499"/>
                <a:gd name="connsiteY7" fmla="*/ 3 h 217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8499" h="217794">
                  <a:moveTo>
                    <a:pt x="175885" y="3"/>
                  </a:moveTo>
                  <a:cubicBezTo>
                    <a:pt x="172005" y="-703"/>
                    <a:pt x="323346" y="118536"/>
                    <a:pt x="338868" y="148169"/>
                  </a:cubicBezTo>
                  <a:cubicBezTo>
                    <a:pt x="354390" y="177802"/>
                    <a:pt x="325462" y="168984"/>
                    <a:pt x="269018" y="177803"/>
                  </a:cubicBezTo>
                  <a:cubicBezTo>
                    <a:pt x="212574" y="186623"/>
                    <a:pt x="7257" y="197206"/>
                    <a:pt x="202" y="201086"/>
                  </a:cubicBezTo>
                  <a:cubicBezTo>
                    <a:pt x="-6853" y="204966"/>
                    <a:pt x="172710" y="198617"/>
                    <a:pt x="226685" y="201086"/>
                  </a:cubicBezTo>
                  <a:cubicBezTo>
                    <a:pt x="280660" y="203555"/>
                    <a:pt x="301474" y="224017"/>
                    <a:pt x="324052" y="215903"/>
                  </a:cubicBezTo>
                  <a:cubicBezTo>
                    <a:pt x="346630" y="207789"/>
                    <a:pt x="383319" y="185564"/>
                    <a:pt x="362152" y="152403"/>
                  </a:cubicBezTo>
                  <a:cubicBezTo>
                    <a:pt x="340985" y="119242"/>
                    <a:pt x="179765" y="709"/>
                    <a:pt x="175885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8" name="フリーフォーム: 図形 1217">
              <a:extLst>
                <a:ext uri="{FF2B5EF4-FFF2-40B4-BE49-F238E27FC236}">
                  <a16:creationId xmlns:a16="http://schemas.microsoft.com/office/drawing/2014/main" id="{933266CB-2263-4ACC-AFC8-C126A7B9A0E9}"/>
                </a:ext>
              </a:extLst>
            </p:cNvPr>
            <p:cNvSpPr/>
            <p:nvPr/>
          </p:nvSpPr>
          <p:spPr>
            <a:xfrm>
              <a:off x="6721219" y="2311400"/>
              <a:ext cx="552322" cy="495470"/>
            </a:xfrm>
            <a:custGeom>
              <a:avLst/>
              <a:gdLst>
                <a:gd name="connsiteX0" fmla="*/ 3431 w 552322"/>
                <a:gd name="connsiteY0" fmla="*/ 495300 h 495470"/>
                <a:gd name="connsiteX1" fmla="*/ 354798 w 552322"/>
                <a:gd name="connsiteY1" fmla="*/ 421217 h 495470"/>
                <a:gd name="connsiteX2" fmla="*/ 551648 w 552322"/>
                <a:gd name="connsiteY2" fmla="*/ 408517 h 495470"/>
                <a:gd name="connsiteX3" fmla="*/ 291298 w 552322"/>
                <a:gd name="connsiteY3" fmla="*/ 359833 h 495470"/>
                <a:gd name="connsiteX4" fmla="*/ 212981 w 552322"/>
                <a:gd name="connsiteY4" fmla="*/ 345017 h 495470"/>
                <a:gd name="connsiteX5" fmla="*/ 109264 w 552322"/>
                <a:gd name="connsiteY5" fmla="*/ 0 h 495470"/>
                <a:gd name="connsiteX6" fmla="*/ 151598 w 552322"/>
                <a:gd name="connsiteY6" fmla="*/ 347133 h 495470"/>
                <a:gd name="connsiteX7" fmla="*/ 174881 w 552322"/>
                <a:gd name="connsiteY7" fmla="*/ 397933 h 495470"/>
                <a:gd name="connsiteX8" fmla="*/ 3431 w 552322"/>
                <a:gd name="connsiteY8" fmla="*/ 495300 h 49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322" h="495470">
                  <a:moveTo>
                    <a:pt x="3431" y="495300"/>
                  </a:moveTo>
                  <a:cubicBezTo>
                    <a:pt x="33417" y="499181"/>
                    <a:pt x="263429" y="435681"/>
                    <a:pt x="354798" y="421217"/>
                  </a:cubicBezTo>
                  <a:cubicBezTo>
                    <a:pt x="446167" y="406753"/>
                    <a:pt x="562231" y="418748"/>
                    <a:pt x="551648" y="408517"/>
                  </a:cubicBezTo>
                  <a:cubicBezTo>
                    <a:pt x="541065" y="398286"/>
                    <a:pt x="347742" y="370416"/>
                    <a:pt x="291298" y="359833"/>
                  </a:cubicBezTo>
                  <a:cubicBezTo>
                    <a:pt x="234854" y="349250"/>
                    <a:pt x="243320" y="404989"/>
                    <a:pt x="212981" y="345017"/>
                  </a:cubicBezTo>
                  <a:cubicBezTo>
                    <a:pt x="182642" y="285045"/>
                    <a:pt x="119494" y="-353"/>
                    <a:pt x="109264" y="0"/>
                  </a:cubicBezTo>
                  <a:cubicBezTo>
                    <a:pt x="99034" y="353"/>
                    <a:pt x="140662" y="280811"/>
                    <a:pt x="151598" y="347133"/>
                  </a:cubicBezTo>
                  <a:cubicBezTo>
                    <a:pt x="162534" y="413455"/>
                    <a:pt x="200634" y="379236"/>
                    <a:pt x="174881" y="397933"/>
                  </a:cubicBezTo>
                  <a:cubicBezTo>
                    <a:pt x="149128" y="416630"/>
                    <a:pt x="-26555" y="491419"/>
                    <a:pt x="3431" y="4953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9" name="フリーフォーム: 図形 1218">
              <a:extLst>
                <a:ext uri="{FF2B5EF4-FFF2-40B4-BE49-F238E27FC236}">
                  <a16:creationId xmlns:a16="http://schemas.microsoft.com/office/drawing/2014/main" id="{35C58D0C-150E-452A-BFBB-91889A6DCB01}"/>
                </a:ext>
              </a:extLst>
            </p:cNvPr>
            <p:cNvSpPr/>
            <p:nvPr/>
          </p:nvSpPr>
          <p:spPr>
            <a:xfrm>
              <a:off x="7283388" y="1881970"/>
              <a:ext cx="243321" cy="208790"/>
            </a:xfrm>
            <a:custGeom>
              <a:avLst/>
              <a:gdLst>
                <a:gd name="connsiteX0" fmla="*/ 62 w 243321"/>
                <a:gd name="connsiteY0" fmla="*/ 208768 h 208790"/>
                <a:gd name="connsiteX1" fmla="*/ 144525 w 243321"/>
                <a:gd name="connsiteY1" fmla="*/ 32555 h 208790"/>
                <a:gd name="connsiteX2" fmla="*/ 242950 w 243321"/>
                <a:gd name="connsiteY2" fmla="*/ 29380 h 208790"/>
                <a:gd name="connsiteX3" fmla="*/ 176275 w 243321"/>
                <a:gd name="connsiteY3" fmla="*/ 5568 h 208790"/>
                <a:gd name="connsiteX4" fmla="*/ 127062 w 243321"/>
                <a:gd name="connsiteY4" fmla="*/ 19855 h 208790"/>
                <a:gd name="connsiteX5" fmla="*/ 62 w 243321"/>
                <a:gd name="connsiteY5" fmla="*/ 208768 h 208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321" h="208790">
                  <a:moveTo>
                    <a:pt x="62" y="208768"/>
                  </a:moveTo>
                  <a:cubicBezTo>
                    <a:pt x="2972" y="210885"/>
                    <a:pt x="104044" y="62453"/>
                    <a:pt x="144525" y="32555"/>
                  </a:cubicBezTo>
                  <a:cubicBezTo>
                    <a:pt x="185006" y="2657"/>
                    <a:pt x="237658" y="33878"/>
                    <a:pt x="242950" y="29380"/>
                  </a:cubicBezTo>
                  <a:cubicBezTo>
                    <a:pt x="248242" y="24882"/>
                    <a:pt x="195590" y="7155"/>
                    <a:pt x="176275" y="5568"/>
                  </a:cubicBezTo>
                  <a:cubicBezTo>
                    <a:pt x="156960" y="3981"/>
                    <a:pt x="157225" y="-12424"/>
                    <a:pt x="127062" y="19855"/>
                  </a:cubicBezTo>
                  <a:cubicBezTo>
                    <a:pt x="96900" y="52134"/>
                    <a:pt x="-2848" y="206651"/>
                    <a:pt x="62" y="2087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0" name="フリーフォーム: 図形 1219">
              <a:extLst>
                <a:ext uri="{FF2B5EF4-FFF2-40B4-BE49-F238E27FC236}">
                  <a16:creationId xmlns:a16="http://schemas.microsoft.com/office/drawing/2014/main" id="{C4BC1AE1-1234-4929-8AFF-53066C82D299}"/>
                </a:ext>
              </a:extLst>
            </p:cNvPr>
            <p:cNvSpPr/>
            <p:nvPr/>
          </p:nvSpPr>
          <p:spPr>
            <a:xfrm>
              <a:off x="7421313" y="1932168"/>
              <a:ext cx="146301" cy="513066"/>
            </a:xfrm>
            <a:custGeom>
              <a:avLst/>
              <a:gdLst>
                <a:gd name="connsiteX0" fmla="*/ 250 w 146301"/>
                <a:gd name="connsiteY0" fmla="*/ 31570 h 513066"/>
                <a:gd name="connsiteX1" fmla="*/ 71687 w 146301"/>
                <a:gd name="connsiteY1" fmla="*/ 490357 h 513066"/>
                <a:gd name="connsiteX2" fmla="*/ 70100 w 146301"/>
                <a:gd name="connsiteY2" fmla="*/ 422095 h 513066"/>
                <a:gd name="connsiteX3" fmla="*/ 63750 w 146301"/>
                <a:gd name="connsiteY3" fmla="*/ 237945 h 513066"/>
                <a:gd name="connsiteX4" fmla="*/ 76450 w 146301"/>
                <a:gd name="connsiteY4" fmla="*/ 466545 h 513066"/>
                <a:gd name="connsiteX5" fmla="*/ 101850 w 146301"/>
                <a:gd name="connsiteY5" fmla="*/ 279220 h 513066"/>
                <a:gd name="connsiteX6" fmla="*/ 146300 w 146301"/>
                <a:gd name="connsiteY6" fmla="*/ 37920 h 513066"/>
                <a:gd name="connsiteX7" fmla="*/ 103437 w 146301"/>
                <a:gd name="connsiteY7" fmla="*/ 182382 h 513066"/>
                <a:gd name="connsiteX8" fmla="*/ 81212 w 146301"/>
                <a:gd name="connsiteY8" fmla="*/ 337957 h 513066"/>
                <a:gd name="connsiteX9" fmla="*/ 71687 w 146301"/>
                <a:gd name="connsiteY9" fmla="*/ 164920 h 513066"/>
                <a:gd name="connsiteX10" fmla="*/ 100262 w 146301"/>
                <a:gd name="connsiteY10" fmla="*/ 53795 h 513066"/>
                <a:gd name="connsiteX11" fmla="*/ 250 w 146301"/>
                <a:gd name="connsiteY11" fmla="*/ 31570 h 51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301" h="513066">
                  <a:moveTo>
                    <a:pt x="250" y="31570"/>
                  </a:moveTo>
                  <a:cubicBezTo>
                    <a:pt x="-4512" y="104330"/>
                    <a:pt x="60045" y="425270"/>
                    <a:pt x="71687" y="490357"/>
                  </a:cubicBezTo>
                  <a:cubicBezTo>
                    <a:pt x="83329" y="555444"/>
                    <a:pt x="71423" y="464164"/>
                    <a:pt x="70100" y="422095"/>
                  </a:cubicBezTo>
                  <a:cubicBezTo>
                    <a:pt x="68777" y="380026"/>
                    <a:pt x="62692" y="230537"/>
                    <a:pt x="63750" y="237945"/>
                  </a:cubicBezTo>
                  <a:cubicBezTo>
                    <a:pt x="64808" y="245353"/>
                    <a:pt x="70100" y="459666"/>
                    <a:pt x="76450" y="466545"/>
                  </a:cubicBezTo>
                  <a:cubicBezTo>
                    <a:pt x="82800" y="473424"/>
                    <a:pt x="90208" y="350658"/>
                    <a:pt x="101850" y="279220"/>
                  </a:cubicBezTo>
                  <a:cubicBezTo>
                    <a:pt x="113492" y="207783"/>
                    <a:pt x="146036" y="54060"/>
                    <a:pt x="146300" y="37920"/>
                  </a:cubicBezTo>
                  <a:cubicBezTo>
                    <a:pt x="146564" y="21780"/>
                    <a:pt x="114285" y="132376"/>
                    <a:pt x="103437" y="182382"/>
                  </a:cubicBezTo>
                  <a:cubicBezTo>
                    <a:pt x="92589" y="232388"/>
                    <a:pt x="86504" y="340867"/>
                    <a:pt x="81212" y="337957"/>
                  </a:cubicBezTo>
                  <a:cubicBezTo>
                    <a:pt x="75920" y="335047"/>
                    <a:pt x="68512" y="212280"/>
                    <a:pt x="71687" y="164920"/>
                  </a:cubicBezTo>
                  <a:cubicBezTo>
                    <a:pt x="74862" y="117560"/>
                    <a:pt x="104760" y="76020"/>
                    <a:pt x="100262" y="53795"/>
                  </a:cubicBezTo>
                  <a:cubicBezTo>
                    <a:pt x="95764" y="31570"/>
                    <a:pt x="5012" y="-41190"/>
                    <a:pt x="250" y="315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1" name="フリーフォーム: 図形 1220">
              <a:extLst>
                <a:ext uri="{FF2B5EF4-FFF2-40B4-BE49-F238E27FC236}">
                  <a16:creationId xmlns:a16="http://schemas.microsoft.com/office/drawing/2014/main" id="{E49BFD52-C8DA-4657-9805-C980E44AD152}"/>
                </a:ext>
              </a:extLst>
            </p:cNvPr>
            <p:cNvSpPr/>
            <p:nvPr/>
          </p:nvSpPr>
          <p:spPr>
            <a:xfrm>
              <a:off x="7368996" y="1977892"/>
              <a:ext cx="77028" cy="709998"/>
            </a:xfrm>
            <a:custGeom>
              <a:avLst/>
              <a:gdLst>
                <a:gd name="connsiteX0" fmla="*/ 179 w 77028"/>
                <a:gd name="connsiteY0" fmla="*/ 77921 h 709998"/>
                <a:gd name="connsiteX1" fmla="*/ 57329 w 77028"/>
                <a:gd name="connsiteY1" fmla="*/ 392246 h 709998"/>
                <a:gd name="connsiteX2" fmla="*/ 65267 w 77028"/>
                <a:gd name="connsiteY2" fmla="*/ 611321 h 709998"/>
                <a:gd name="connsiteX3" fmla="*/ 76379 w 77028"/>
                <a:gd name="connsiteY3" fmla="*/ 709746 h 709998"/>
                <a:gd name="connsiteX4" fmla="*/ 73204 w 77028"/>
                <a:gd name="connsiteY4" fmla="*/ 585921 h 709998"/>
                <a:gd name="connsiteX5" fmla="*/ 52567 w 77028"/>
                <a:gd name="connsiteY5" fmla="*/ 3308 h 709998"/>
                <a:gd name="connsiteX6" fmla="*/ 68442 w 77028"/>
                <a:gd name="connsiteY6" fmla="*/ 343033 h 709998"/>
                <a:gd name="connsiteX7" fmla="*/ 39867 w 77028"/>
                <a:gd name="connsiteY7" fmla="*/ 222383 h 709998"/>
                <a:gd name="connsiteX8" fmla="*/ 179 w 77028"/>
                <a:gd name="connsiteY8" fmla="*/ 77921 h 70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028" h="709998">
                  <a:moveTo>
                    <a:pt x="179" y="77921"/>
                  </a:moveTo>
                  <a:cubicBezTo>
                    <a:pt x="3089" y="106232"/>
                    <a:pt x="46481" y="303346"/>
                    <a:pt x="57329" y="392246"/>
                  </a:cubicBezTo>
                  <a:cubicBezTo>
                    <a:pt x="68177" y="481146"/>
                    <a:pt x="62092" y="558404"/>
                    <a:pt x="65267" y="611321"/>
                  </a:cubicBezTo>
                  <a:cubicBezTo>
                    <a:pt x="68442" y="664238"/>
                    <a:pt x="75056" y="713979"/>
                    <a:pt x="76379" y="709746"/>
                  </a:cubicBezTo>
                  <a:cubicBezTo>
                    <a:pt x="77702" y="705513"/>
                    <a:pt x="77173" y="703661"/>
                    <a:pt x="73204" y="585921"/>
                  </a:cubicBezTo>
                  <a:cubicBezTo>
                    <a:pt x="69235" y="468181"/>
                    <a:pt x="53361" y="43789"/>
                    <a:pt x="52567" y="3308"/>
                  </a:cubicBezTo>
                  <a:cubicBezTo>
                    <a:pt x="51773" y="-37173"/>
                    <a:pt x="70559" y="306521"/>
                    <a:pt x="68442" y="343033"/>
                  </a:cubicBezTo>
                  <a:cubicBezTo>
                    <a:pt x="66325" y="379545"/>
                    <a:pt x="49127" y="262600"/>
                    <a:pt x="39867" y="222383"/>
                  </a:cubicBezTo>
                  <a:cubicBezTo>
                    <a:pt x="30607" y="182166"/>
                    <a:pt x="-2731" y="49610"/>
                    <a:pt x="179" y="779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2" name="フリーフォーム: 図形 1221">
              <a:extLst>
                <a:ext uri="{FF2B5EF4-FFF2-40B4-BE49-F238E27FC236}">
                  <a16:creationId xmlns:a16="http://schemas.microsoft.com/office/drawing/2014/main" id="{AD6A684D-23CF-4848-9159-C9EE29E33770}"/>
                </a:ext>
              </a:extLst>
            </p:cNvPr>
            <p:cNvSpPr/>
            <p:nvPr/>
          </p:nvSpPr>
          <p:spPr>
            <a:xfrm>
              <a:off x="7321394" y="2107852"/>
              <a:ext cx="287580" cy="775090"/>
            </a:xfrm>
            <a:custGeom>
              <a:avLst/>
              <a:gdLst>
                <a:gd name="connsiteX0" fmla="*/ 287494 w 287580"/>
                <a:gd name="connsiteY0" fmla="*/ 109886 h 775090"/>
                <a:gd name="connsiteX1" fmla="*/ 244631 w 287580"/>
                <a:gd name="connsiteY1" fmla="*/ 559148 h 775090"/>
                <a:gd name="connsiteX2" fmla="*/ 197006 w 287580"/>
                <a:gd name="connsiteY2" fmla="*/ 654398 h 775090"/>
                <a:gd name="connsiteX3" fmla="*/ 33494 w 287580"/>
                <a:gd name="connsiteY3" fmla="*/ 767111 h 775090"/>
                <a:gd name="connsiteX4" fmla="*/ 144619 w 287580"/>
                <a:gd name="connsiteY4" fmla="*/ 665511 h 775090"/>
                <a:gd name="connsiteX5" fmla="*/ 156 w 287580"/>
                <a:gd name="connsiteY5" fmla="*/ 775048 h 775090"/>
                <a:gd name="connsiteX6" fmla="*/ 177956 w 287580"/>
                <a:gd name="connsiteY6" fmla="*/ 676623 h 775090"/>
                <a:gd name="connsiteX7" fmla="*/ 217644 w 287580"/>
                <a:gd name="connsiteY7" fmla="*/ 530573 h 775090"/>
                <a:gd name="connsiteX8" fmla="*/ 238281 w 287580"/>
                <a:gd name="connsiteY8" fmla="*/ 13048 h 775090"/>
                <a:gd name="connsiteX9" fmla="*/ 244631 w 287580"/>
                <a:gd name="connsiteY9" fmla="*/ 162273 h 775090"/>
                <a:gd name="connsiteX10" fmla="*/ 255744 w 287580"/>
                <a:gd name="connsiteY10" fmla="*/ 238473 h 775090"/>
                <a:gd name="connsiteX11" fmla="*/ 287494 w 287580"/>
                <a:gd name="connsiteY11" fmla="*/ 109886 h 775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7580" h="775090">
                  <a:moveTo>
                    <a:pt x="287494" y="109886"/>
                  </a:moveTo>
                  <a:cubicBezTo>
                    <a:pt x="285642" y="163332"/>
                    <a:pt x="259712" y="468396"/>
                    <a:pt x="244631" y="559148"/>
                  </a:cubicBezTo>
                  <a:cubicBezTo>
                    <a:pt x="229550" y="649900"/>
                    <a:pt x="232195" y="619738"/>
                    <a:pt x="197006" y="654398"/>
                  </a:cubicBezTo>
                  <a:cubicBezTo>
                    <a:pt x="161817" y="689058"/>
                    <a:pt x="42225" y="765259"/>
                    <a:pt x="33494" y="767111"/>
                  </a:cubicBezTo>
                  <a:cubicBezTo>
                    <a:pt x="24763" y="768963"/>
                    <a:pt x="150175" y="664188"/>
                    <a:pt x="144619" y="665511"/>
                  </a:cubicBezTo>
                  <a:cubicBezTo>
                    <a:pt x="139063" y="666834"/>
                    <a:pt x="-5400" y="773196"/>
                    <a:pt x="156" y="775048"/>
                  </a:cubicBezTo>
                  <a:cubicBezTo>
                    <a:pt x="5712" y="776900"/>
                    <a:pt x="141708" y="717369"/>
                    <a:pt x="177956" y="676623"/>
                  </a:cubicBezTo>
                  <a:cubicBezTo>
                    <a:pt x="214204" y="635877"/>
                    <a:pt x="207590" y="641169"/>
                    <a:pt x="217644" y="530573"/>
                  </a:cubicBezTo>
                  <a:cubicBezTo>
                    <a:pt x="227698" y="419977"/>
                    <a:pt x="233783" y="74431"/>
                    <a:pt x="238281" y="13048"/>
                  </a:cubicBezTo>
                  <a:cubicBezTo>
                    <a:pt x="242779" y="-48335"/>
                    <a:pt x="241720" y="124702"/>
                    <a:pt x="244631" y="162273"/>
                  </a:cubicBezTo>
                  <a:cubicBezTo>
                    <a:pt x="247541" y="199844"/>
                    <a:pt x="250717" y="242971"/>
                    <a:pt x="255744" y="238473"/>
                  </a:cubicBezTo>
                  <a:cubicBezTo>
                    <a:pt x="260771" y="233975"/>
                    <a:pt x="289346" y="56440"/>
                    <a:pt x="287494" y="1098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4" name="フリーフォーム: 図形 1223">
              <a:extLst>
                <a:ext uri="{FF2B5EF4-FFF2-40B4-BE49-F238E27FC236}">
                  <a16:creationId xmlns:a16="http://schemas.microsoft.com/office/drawing/2014/main" id="{08A3C299-8A5A-451A-A578-F6DEECA1EAA2}"/>
                </a:ext>
              </a:extLst>
            </p:cNvPr>
            <p:cNvSpPr/>
            <p:nvPr/>
          </p:nvSpPr>
          <p:spPr>
            <a:xfrm>
              <a:off x="7115123" y="2016121"/>
              <a:ext cx="84790" cy="406707"/>
            </a:xfrm>
            <a:custGeom>
              <a:avLst/>
              <a:gdLst>
                <a:gd name="connsiteX0" fmla="*/ 63552 w 84790"/>
                <a:gd name="connsiteY0" fmla="*/ 4 h 406707"/>
                <a:gd name="connsiteX1" fmla="*/ 20690 w 84790"/>
                <a:gd name="connsiteY1" fmla="*/ 163517 h 406707"/>
                <a:gd name="connsiteX2" fmla="*/ 81015 w 84790"/>
                <a:gd name="connsiteY2" fmla="*/ 396879 h 406707"/>
                <a:gd name="connsiteX3" fmla="*/ 69902 w 84790"/>
                <a:gd name="connsiteY3" fmla="*/ 342904 h 406707"/>
                <a:gd name="connsiteX4" fmla="*/ 52 w 84790"/>
                <a:gd name="connsiteY4" fmla="*/ 158754 h 406707"/>
                <a:gd name="connsiteX5" fmla="*/ 63552 w 84790"/>
                <a:gd name="connsiteY5" fmla="*/ 4 h 406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790" h="406707">
                  <a:moveTo>
                    <a:pt x="63552" y="4"/>
                  </a:moveTo>
                  <a:cubicBezTo>
                    <a:pt x="66992" y="798"/>
                    <a:pt x="17780" y="97371"/>
                    <a:pt x="20690" y="163517"/>
                  </a:cubicBezTo>
                  <a:cubicBezTo>
                    <a:pt x="23600" y="229663"/>
                    <a:pt x="72813" y="366981"/>
                    <a:pt x="81015" y="396879"/>
                  </a:cubicBezTo>
                  <a:cubicBezTo>
                    <a:pt x="89217" y="426777"/>
                    <a:pt x="83396" y="382592"/>
                    <a:pt x="69902" y="342904"/>
                  </a:cubicBezTo>
                  <a:cubicBezTo>
                    <a:pt x="56408" y="303216"/>
                    <a:pt x="2169" y="211406"/>
                    <a:pt x="52" y="158754"/>
                  </a:cubicBezTo>
                  <a:cubicBezTo>
                    <a:pt x="-2065" y="106102"/>
                    <a:pt x="60112" y="-790"/>
                    <a:pt x="6355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5" name="フリーフォーム: 図形 1224">
              <a:extLst>
                <a:ext uri="{FF2B5EF4-FFF2-40B4-BE49-F238E27FC236}">
                  <a16:creationId xmlns:a16="http://schemas.microsoft.com/office/drawing/2014/main" id="{B3E86A1B-B984-4480-A8FB-0CA8AB2CC36B}"/>
                </a:ext>
              </a:extLst>
            </p:cNvPr>
            <p:cNvSpPr/>
            <p:nvPr/>
          </p:nvSpPr>
          <p:spPr>
            <a:xfrm>
              <a:off x="7190799" y="2010639"/>
              <a:ext cx="23254" cy="403574"/>
            </a:xfrm>
            <a:custGeom>
              <a:avLst/>
              <a:gdLst>
                <a:gd name="connsiteX0" fmla="*/ 6926 w 23254"/>
                <a:gd name="connsiteY0" fmla="*/ 5486 h 403574"/>
                <a:gd name="connsiteX1" fmla="*/ 576 w 23254"/>
                <a:gd name="connsiteY1" fmla="*/ 392836 h 403574"/>
                <a:gd name="connsiteX2" fmla="*/ 21214 w 23254"/>
                <a:gd name="connsiteY2" fmla="*/ 284886 h 403574"/>
                <a:gd name="connsiteX3" fmla="*/ 19626 w 23254"/>
                <a:gd name="connsiteY3" fmla="*/ 172174 h 403574"/>
                <a:gd name="connsiteX4" fmla="*/ 6926 w 23254"/>
                <a:gd name="connsiteY4" fmla="*/ 5486 h 403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4" h="403574">
                  <a:moveTo>
                    <a:pt x="6926" y="5486"/>
                  </a:moveTo>
                  <a:cubicBezTo>
                    <a:pt x="3751" y="42263"/>
                    <a:pt x="-1805" y="346269"/>
                    <a:pt x="576" y="392836"/>
                  </a:cubicBezTo>
                  <a:cubicBezTo>
                    <a:pt x="2957" y="439403"/>
                    <a:pt x="18039" y="321663"/>
                    <a:pt x="21214" y="284886"/>
                  </a:cubicBezTo>
                  <a:cubicBezTo>
                    <a:pt x="24389" y="248109"/>
                    <a:pt x="23859" y="217153"/>
                    <a:pt x="19626" y="172174"/>
                  </a:cubicBezTo>
                  <a:cubicBezTo>
                    <a:pt x="15393" y="127195"/>
                    <a:pt x="10101" y="-31291"/>
                    <a:pt x="6926" y="5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6" name="フリーフォーム: 図形 1225">
              <a:extLst>
                <a:ext uri="{FF2B5EF4-FFF2-40B4-BE49-F238E27FC236}">
                  <a16:creationId xmlns:a16="http://schemas.microsoft.com/office/drawing/2014/main" id="{9B303B00-7364-43B6-A3B3-AB8B4A8B7EB0}"/>
                </a:ext>
              </a:extLst>
            </p:cNvPr>
            <p:cNvSpPr/>
            <p:nvPr/>
          </p:nvSpPr>
          <p:spPr>
            <a:xfrm>
              <a:off x="6930552" y="1990699"/>
              <a:ext cx="262970" cy="637630"/>
            </a:xfrm>
            <a:custGeom>
              <a:avLst/>
              <a:gdLst>
                <a:gd name="connsiteX0" fmla="*/ 119536 w 262970"/>
                <a:gd name="connsiteY0" fmla="*/ 12726 h 637630"/>
                <a:gd name="connsiteX1" fmla="*/ 56036 w 262970"/>
                <a:gd name="connsiteY1" fmla="*/ 338164 h 637630"/>
                <a:gd name="connsiteX2" fmla="*/ 167161 w 262970"/>
                <a:gd name="connsiteY2" fmla="*/ 590576 h 637630"/>
                <a:gd name="connsiteX3" fmla="*/ 57623 w 262970"/>
                <a:gd name="connsiteY3" fmla="*/ 461989 h 637630"/>
                <a:gd name="connsiteX4" fmla="*/ 262411 w 262970"/>
                <a:gd name="connsiteY4" fmla="*/ 612801 h 637630"/>
                <a:gd name="connsiteX5" fmla="*/ 122711 w 262970"/>
                <a:gd name="connsiteY5" fmla="*/ 581051 h 637630"/>
                <a:gd name="connsiteX6" fmla="*/ 25873 w 262970"/>
                <a:gd name="connsiteY6" fmla="*/ 552476 h 637630"/>
                <a:gd name="connsiteX7" fmla="*/ 8411 w 262970"/>
                <a:gd name="connsiteY7" fmla="*/ 100039 h 637630"/>
                <a:gd name="connsiteX8" fmla="*/ 473 w 262970"/>
                <a:gd name="connsiteY8" fmla="*/ 358801 h 637630"/>
                <a:gd name="connsiteX9" fmla="*/ 2061 w 262970"/>
                <a:gd name="connsiteY9" fmla="*/ 631851 h 637630"/>
                <a:gd name="connsiteX10" fmla="*/ 11586 w 262970"/>
                <a:gd name="connsiteY10" fmla="*/ 509614 h 637630"/>
                <a:gd name="connsiteX11" fmla="*/ 29048 w 262970"/>
                <a:gd name="connsiteY11" fmla="*/ 106389 h 637630"/>
                <a:gd name="connsiteX12" fmla="*/ 119536 w 262970"/>
                <a:gd name="connsiteY12" fmla="*/ 12726 h 63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2970" h="637630">
                  <a:moveTo>
                    <a:pt x="119536" y="12726"/>
                  </a:moveTo>
                  <a:cubicBezTo>
                    <a:pt x="124034" y="51355"/>
                    <a:pt x="48098" y="241856"/>
                    <a:pt x="56036" y="338164"/>
                  </a:cubicBezTo>
                  <a:cubicBezTo>
                    <a:pt x="63973" y="434472"/>
                    <a:pt x="166897" y="569939"/>
                    <a:pt x="167161" y="590576"/>
                  </a:cubicBezTo>
                  <a:cubicBezTo>
                    <a:pt x="167425" y="611213"/>
                    <a:pt x="41748" y="458285"/>
                    <a:pt x="57623" y="461989"/>
                  </a:cubicBezTo>
                  <a:cubicBezTo>
                    <a:pt x="73498" y="465693"/>
                    <a:pt x="251563" y="592957"/>
                    <a:pt x="262411" y="612801"/>
                  </a:cubicBezTo>
                  <a:cubicBezTo>
                    <a:pt x="273259" y="632645"/>
                    <a:pt x="122711" y="581051"/>
                    <a:pt x="122711" y="581051"/>
                  </a:cubicBezTo>
                  <a:cubicBezTo>
                    <a:pt x="83288" y="570997"/>
                    <a:pt x="44923" y="632645"/>
                    <a:pt x="25873" y="552476"/>
                  </a:cubicBezTo>
                  <a:cubicBezTo>
                    <a:pt x="6823" y="472307"/>
                    <a:pt x="12644" y="132318"/>
                    <a:pt x="8411" y="100039"/>
                  </a:cubicBezTo>
                  <a:cubicBezTo>
                    <a:pt x="4178" y="67760"/>
                    <a:pt x="1531" y="270166"/>
                    <a:pt x="473" y="358801"/>
                  </a:cubicBezTo>
                  <a:cubicBezTo>
                    <a:pt x="-585" y="447436"/>
                    <a:pt x="209" y="606716"/>
                    <a:pt x="2061" y="631851"/>
                  </a:cubicBezTo>
                  <a:cubicBezTo>
                    <a:pt x="3913" y="656987"/>
                    <a:pt x="7088" y="597191"/>
                    <a:pt x="11586" y="509614"/>
                  </a:cubicBezTo>
                  <a:cubicBezTo>
                    <a:pt x="16084" y="422037"/>
                    <a:pt x="12379" y="184176"/>
                    <a:pt x="29048" y="106389"/>
                  </a:cubicBezTo>
                  <a:cubicBezTo>
                    <a:pt x="45717" y="28602"/>
                    <a:pt x="115038" y="-25903"/>
                    <a:pt x="119536" y="12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7" name="フリーフォーム: 図形 1226">
              <a:extLst>
                <a:ext uri="{FF2B5EF4-FFF2-40B4-BE49-F238E27FC236}">
                  <a16:creationId xmlns:a16="http://schemas.microsoft.com/office/drawing/2014/main" id="{70286815-0E91-48FE-A8D7-C61C39914CFB}"/>
                </a:ext>
              </a:extLst>
            </p:cNvPr>
            <p:cNvSpPr/>
            <p:nvPr/>
          </p:nvSpPr>
          <p:spPr>
            <a:xfrm>
              <a:off x="7534090" y="1890393"/>
              <a:ext cx="91233" cy="410526"/>
            </a:xfrm>
            <a:custGeom>
              <a:avLst/>
              <a:gdLst>
                <a:gd name="connsiteX0" fmla="*/ 185 w 91233"/>
                <a:gd name="connsiteY0" fmla="*/ 320 h 410526"/>
                <a:gd name="connsiteX1" fmla="*/ 63685 w 91233"/>
                <a:gd name="connsiteY1" fmla="*/ 167007 h 410526"/>
                <a:gd name="connsiteX2" fmla="*/ 39873 w 91233"/>
                <a:gd name="connsiteY2" fmla="*/ 408307 h 410526"/>
                <a:gd name="connsiteX3" fmla="*/ 76385 w 91233"/>
                <a:gd name="connsiteY3" fmla="*/ 278132 h 410526"/>
                <a:gd name="connsiteX4" fmla="*/ 87498 w 91233"/>
                <a:gd name="connsiteY4" fmla="*/ 128907 h 410526"/>
                <a:gd name="connsiteX5" fmla="*/ 185 w 91233"/>
                <a:gd name="connsiteY5" fmla="*/ 320 h 41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233" h="410526">
                  <a:moveTo>
                    <a:pt x="185" y="320"/>
                  </a:moveTo>
                  <a:cubicBezTo>
                    <a:pt x="-3784" y="6670"/>
                    <a:pt x="57070" y="99009"/>
                    <a:pt x="63685" y="167007"/>
                  </a:cubicBezTo>
                  <a:cubicBezTo>
                    <a:pt x="70300" y="235005"/>
                    <a:pt x="37756" y="389786"/>
                    <a:pt x="39873" y="408307"/>
                  </a:cubicBezTo>
                  <a:cubicBezTo>
                    <a:pt x="41990" y="426828"/>
                    <a:pt x="68448" y="324699"/>
                    <a:pt x="76385" y="278132"/>
                  </a:cubicBezTo>
                  <a:cubicBezTo>
                    <a:pt x="84322" y="231565"/>
                    <a:pt x="97817" y="174151"/>
                    <a:pt x="87498" y="128907"/>
                  </a:cubicBezTo>
                  <a:cubicBezTo>
                    <a:pt x="77179" y="83663"/>
                    <a:pt x="4154" y="-6030"/>
                    <a:pt x="185" y="3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8" name="フリーフォーム: 図形 1227">
              <a:extLst>
                <a:ext uri="{FF2B5EF4-FFF2-40B4-BE49-F238E27FC236}">
                  <a16:creationId xmlns:a16="http://schemas.microsoft.com/office/drawing/2014/main" id="{F6D8454B-BCAC-4114-8A01-29D5C2328500}"/>
                </a:ext>
              </a:extLst>
            </p:cNvPr>
            <p:cNvSpPr/>
            <p:nvPr/>
          </p:nvSpPr>
          <p:spPr>
            <a:xfrm>
              <a:off x="7486082" y="1856677"/>
              <a:ext cx="99250" cy="446946"/>
            </a:xfrm>
            <a:custGeom>
              <a:avLst/>
              <a:gdLst>
                <a:gd name="connsiteX0" fmla="*/ 568 w 99250"/>
                <a:gd name="connsiteY0" fmla="*/ 698 h 446946"/>
                <a:gd name="connsiteX1" fmla="*/ 56131 w 99250"/>
                <a:gd name="connsiteY1" fmla="*/ 135636 h 446946"/>
                <a:gd name="connsiteX2" fmla="*/ 79943 w 99250"/>
                <a:gd name="connsiteY2" fmla="*/ 442023 h 446946"/>
                <a:gd name="connsiteX3" fmla="*/ 91056 w 99250"/>
                <a:gd name="connsiteY3" fmla="*/ 315023 h 446946"/>
                <a:gd name="connsiteX4" fmla="*/ 94231 w 99250"/>
                <a:gd name="connsiteY4" fmla="*/ 186436 h 446946"/>
                <a:gd name="connsiteX5" fmla="*/ 568 w 99250"/>
                <a:gd name="connsiteY5" fmla="*/ 698 h 44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50" h="446946">
                  <a:moveTo>
                    <a:pt x="568" y="698"/>
                  </a:moveTo>
                  <a:cubicBezTo>
                    <a:pt x="-5782" y="-7769"/>
                    <a:pt x="42902" y="62082"/>
                    <a:pt x="56131" y="135636"/>
                  </a:cubicBezTo>
                  <a:cubicBezTo>
                    <a:pt x="69360" y="209190"/>
                    <a:pt x="74122" y="412125"/>
                    <a:pt x="79943" y="442023"/>
                  </a:cubicBezTo>
                  <a:cubicBezTo>
                    <a:pt x="85764" y="471921"/>
                    <a:pt x="88675" y="357621"/>
                    <a:pt x="91056" y="315023"/>
                  </a:cubicBezTo>
                  <a:cubicBezTo>
                    <a:pt x="93437" y="272425"/>
                    <a:pt x="106137" y="236178"/>
                    <a:pt x="94231" y="186436"/>
                  </a:cubicBezTo>
                  <a:cubicBezTo>
                    <a:pt x="82325" y="136694"/>
                    <a:pt x="6918" y="9165"/>
                    <a:pt x="568" y="6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9" name="フリーフォーム: 図形 1228">
              <a:extLst>
                <a:ext uri="{FF2B5EF4-FFF2-40B4-BE49-F238E27FC236}">
                  <a16:creationId xmlns:a16="http://schemas.microsoft.com/office/drawing/2014/main" id="{8F8FE8F1-88CC-4738-A16E-A739970D16DD}"/>
                </a:ext>
              </a:extLst>
            </p:cNvPr>
            <p:cNvSpPr/>
            <p:nvPr/>
          </p:nvSpPr>
          <p:spPr>
            <a:xfrm>
              <a:off x="7452926" y="1839207"/>
              <a:ext cx="235619" cy="790527"/>
            </a:xfrm>
            <a:custGeom>
              <a:avLst/>
              <a:gdLst>
                <a:gd name="connsiteX0" fmla="*/ 387 w 235619"/>
                <a:gd name="connsiteY0" fmla="*/ 3881 h 790527"/>
                <a:gd name="connsiteX1" fmla="*/ 167074 w 235619"/>
                <a:gd name="connsiteY1" fmla="*/ 111831 h 790527"/>
                <a:gd name="connsiteX2" fmla="*/ 205174 w 235619"/>
                <a:gd name="connsiteY2" fmla="*/ 372181 h 790527"/>
                <a:gd name="connsiteX3" fmla="*/ 154374 w 235619"/>
                <a:gd name="connsiteY3" fmla="*/ 757943 h 790527"/>
                <a:gd name="connsiteX4" fmla="*/ 152787 w 235619"/>
                <a:gd name="connsiteY4" fmla="*/ 769056 h 790527"/>
                <a:gd name="connsiteX5" fmla="*/ 211524 w 235619"/>
                <a:gd name="connsiteY5" fmla="*/ 362656 h 790527"/>
                <a:gd name="connsiteX6" fmla="*/ 224224 w 235619"/>
                <a:gd name="connsiteY6" fmla="*/ 589668 h 790527"/>
                <a:gd name="connsiteX7" fmla="*/ 219462 w 235619"/>
                <a:gd name="connsiteY7" fmla="*/ 237243 h 790527"/>
                <a:gd name="connsiteX8" fmla="*/ 387 w 235619"/>
                <a:gd name="connsiteY8" fmla="*/ 3881 h 79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619" h="790527">
                  <a:moveTo>
                    <a:pt x="387" y="3881"/>
                  </a:moveTo>
                  <a:cubicBezTo>
                    <a:pt x="-8344" y="-17021"/>
                    <a:pt x="132943" y="50448"/>
                    <a:pt x="167074" y="111831"/>
                  </a:cubicBezTo>
                  <a:cubicBezTo>
                    <a:pt x="201205" y="173214"/>
                    <a:pt x="207291" y="264496"/>
                    <a:pt x="205174" y="372181"/>
                  </a:cubicBezTo>
                  <a:cubicBezTo>
                    <a:pt x="203057" y="479866"/>
                    <a:pt x="163105" y="691797"/>
                    <a:pt x="154374" y="757943"/>
                  </a:cubicBezTo>
                  <a:cubicBezTo>
                    <a:pt x="145643" y="824089"/>
                    <a:pt x="152787" y="769056"/>
                    <a:pt x="152787" y="769056"/>
                  </a:cubicBezTo>
                  <a:cubicBezTo>
                    <a:pt x="162312" y="703175"/>
                    <a:pt x="199618" y="392554"/>
                    <a:pt x="211524" y="362656"/>
                  </a:cubicBezTo>
                  <a:cubicBezTo>
                    <a:pt x="223430" y="332758"/>
                    <a:pt x="222901" y="610570"/>
                    <a:pt x="224224" y="589668"/>
                  </a:cubicBezTo>
                  <a:cubicBezTo>
                    <a:pt x="225547" y="568766"/>
                    <a:pt x="252006" y="337785"/>
                    <a:pt x="219462" y="237243"/>
                  </a:cubicBezTo>
                  <a:cubicBezTo>
                    <a:pt x="186918" y="136701"/>
                    <a:pt x="9118" y="24783"/>
                    <a:pt x="387" y="3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0" name="フリーフォーム: 図形 1229">
              <a:extLst>
                <a:ext uri="{FF2B5EF4-FFF2-40B4-BE49-F238E27FC236}">
                  <a16:creationId xmlns:a16="http://schemas.microsoft.com/office/drawing/2014/main" id="{6615C82C-2F92-4276-B403-90380C379DB0}"/>
                </a:ext>
              </a:extLst>
            </p:cNvPr>
            <p:cNvSpPr/>
            <p:nvPr/>
          </p:nvSpPr>
          <p:spPr>
            <a:xfrm>
              <a:off x="7664608" y="2061964"/>
              <a:ext cx="380037" cy="240533"/>
            </a:xfrm>
            <a:custGeom>
              <a:avLst/>
              <a:gdLst>
                <a:gd name="connsiteX0" fmla="*/ 1430 w 380037"/>
                <a:gd name="connsiteY0" fmla="*/ 30361 h 240533"/>
                <a:gd name="connsiteX1" fmla="*/ 168117 w 380037"/>
                <a:gd name="connsiteY1" fmla="*/ 199 h 240533"/>
                <a:gd name="connsiteX2" fmla="*/ 166530 w 380037"/>
                <a:gd name="connsiteY2" fmla="*/ 19249 h 240533"/>
                <a:gd name="connsiteX3" fmla="*/ 252255 w 380037"/>
                <a:gd name="connsiteY3" fmla="*/ 57349 h 240533"/>
                <a:gd name="connsiteX4" fmla="*/ 377667 w 380037"/>
                <a:gd name="connsiteY4" fmla="*/ 239911 h 240533"/>
                <a:gd name="connsiteX5" fmla="*/ 330042 w 380037"/>
                <a:gd name="connsiteY5" fmla="*/ 114499 h 240533"/>
                <a:gd name="connsiteX6" fmla="*/ 276067 w 380037"/>
                <a:gd name="connsiteY6" fmla="*/ 44649 h 240533"/>
                <a:gd name="connsiteX7" fmla="*/ 1430 w 380037"/>
                <a:gd name="connsiteY7" fmla="*/ 30361 h 240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0037" h="240533">
                  <a:moveTo>
                    <a:pt x="1430" y="30361"/>
                  </a:moveTo>
                  <a:cubicBezTo>
                    <a:pt x="-16562" y="22953"/>
                    <a:pt x="140600" y="2051"/>
                    <a:pt x="168117" y="199"/>
                  </a:cubicBezTo>
                  <a:cubicBezTo>
                    <a:pt x="195634" y="-1653"/>
                    <a:pt x="152507" y="9724"/>
                    <a:pt x="166530" y="19249"/>
                  </a:cubicBezTo>
                  <a:cubicBezTo>
                    <a:pt x="180553" y="28774"/>
                    <a:pt x="217066" y="20572"/>
                    <a:pt x="252255" y="57349"/>
                  </a:cubicBezTo>
                  <a:cubicBezTo>
                    <a:pt x="287444" y="94126"/>
                    <a:pt x="364703" y="230386"/>
                    <a:pt x="377667" y="239911"/>
                  </a:cubicBezTo>
                  <a:cubicBezTo>
                    <a:pt x="390631" y="249436"/>
                    <a:pt x="346975" y="147043"/>
                    <a:pt x="330042" y="114499"/>
                  </a:cubicBezTo>
                  <a:cubicBezTo>
                    <a:pt x="313109" y="81955"/>
                    <a:pt x="326602" y="62112"/>
                    <a:pt x="276067" y="44649"/>
                  </a:cubicBezTo>
                  <a:cubicBezTo>
                    <a:pt x="225532" y="27186"/>
                    <a:pt x="19422" y="37769"/>
                    <a:pt x="1430" y="303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1" name="フリーフォーム: 図形 1230">
              <a:extLst>
                <a:ext uri="{FF2B5EF4-FFF2-40B4-BE49-F238E27FC236}">
                  <a16:creationId xmlns:a16="http://schemas.microsoft.com/office/drawing/2014/main" id="{6571D442-877F-4D5D-B732-60FD98411139}"/>
                </a:ext>
              </a:extLst>
            </p:cNvPr>
            <p:cNvSpPr/>
            <p:nvPr/>
          </p:nvSpPr>
          <p:spPr>
            <a:xfrm>
              <a:off x="7851611" y="2156860"/>
              <a:ext cx="172028" cy="160768"/>
            </a:xfrm>
            <a:custGeom>
              <a:avLst/>
              <a:gdLst>
                <a:gd name="connsiteX0" fmla="*/ 164 w 172028"/>
                <a:gd name="connsiteY0" fmla="*/ 553 h 160768"/>
                <a:gd name="connsiteX1" fmla="*/ 82714 w 172028"/>
                <a:gd name="connsiteY1" fmla="*/ 152953 h 160768"/>
                <a:gd name="connsiteX2" fmla="*/ 104939 w 172028"/>
                <a:gd name="connsiteY2" fmla="*/ 57703 h 160768"/>
                <a:gd name="connsiteX3" fmla="*/ 171614 w 172028"/>
                <a:gd name="connsiteY3" fmla="*/ 137078 h 160768"/>
                <a:gd name="connsiteX4" fmla="*/ 131927 w 172028"/>
                <a:gd name="connsiteY4" fmla="*/ 159303 h 160768"/>
                <a:gd name="connsiteX5" fmla="*/ 106527 w 172028"/>
                <a:gd name="connsiteY5" fmla="*/ 103740 h 160768"/>
                <a:gd name="connsiteX6" fmla="*/ 164 w 172028"/>
                <a:gd name="connsiteY6" fmla="*/ 553 h 160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028" h="160768">
                  <a:moveTo>
                    <a:pt x="164" y="553"/>
                  </a:moveTo>
                  <a:cubicBezTo>
                    <a:pt x="-3805" y="8755"/>
                    <a:pt x="65252" y="143428"/>
                    <a:pt x="82714" y="152953"/>
                  </a:cubicBezTo>
                  <a:cubicBezTo>
                    <a:pt x="100177" y="162478"/>
                    <a:pt x="90122" y="60349"/>
                    <a:pt x="104939" y="57703"/>
                  </a:cubicBezTo>
                  <a:cubicBezTo>
                    <a:pt x="119756" y="55057"/>
                    <a:pt x="167116" y="120145"/>
                    <a:pt x="171614" y="137078"/>
                  </a:cubicBezTo>
                  <a:cubicBezTo>
                    <a:pt x="176112" y="154011"/>
                    <a:pt x="142775" y="164859"/>
                    <a:pt x="131927" y="159303"/>
                  </a:cubicBezTo>
                  <a:cubicBezTo>
                    <a:pt x="121079" y="153747"/>
                    <a:pt x="125048" y="129934"/>
                    <a:pt x="106527" y="103740"/>
                  </a:cubicBezTo>
                  <a:cubicBezTo>
                    <a:pt x="88006" y="77546"/>
                    <a:pt x="4133" y="-7649"/>
                    <a:pt x="164" y="5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2" name="フリーフォーム: 図形 1231">
              <a:extLst>
                <a:ext uri="{FF2B5EF4-FFF2-40B4-BE49-F238E27FC236}">
                  <a16:creationId xmlns:a16="http://schemas.microsoft.com/office/drawing/2014/main" id="{8C202F45-8195-4304-9C30-860B58607843}"/>
                </a:ext>
              </a:extLst>
            </p:cNvPr>
            <p:cNvSpPr/>
            <p:nvPr/>
          </p:nvSpPr>
          <p:spPr>
            <a:xfrm>
              <a:off x="7635256" y="2098153"/>
              <a:ext cx="250656" cy="609420"/>
            </a:xfrm>
            <a:custGeom>
              <a:avLst/>
              <a:gdLst>
                <a:gd name="connsiteX0" fmla="*/ 30782 w 250656"/>
                <a:gd name="connsiteY0" fmla="*/ 522 h 609420"/>
                <a:gd name="connsiteX1" fmla="*/ 246682 w 250656"/>
                <a:gd name="connsiteY1" fmla="*/ 51322 h 609420"/>
                <a:gd name="connsiteX2" fmla="*/ 172069 w 250656"/>
                <a:gd name="connsiteY2" fmla="*/ 89422 h 609420"/>
                <a:gd name="connsiteX3" fmla="*/ 187944 w 250656"/>
                <a:gd name="connsiteY3" fmla="*/ 110060 h 609420"/>
                <a:gd name="connsiteX4" fmla="*/ 175244 w 250656"/>
                <a:gd name="connsiteY4" fmla="*/ 356122 h 609420"/>
                <a:gd name="connsiteX5" fmla="*/ 133969 w 250656"/>
                <a:gd name="connsiteY5" fmla="*/ 100535 h 609420"/>
                <a:gd name="connsiteX6" fmla="*/ 130794 w 250656"/>
                <a:gd name="connsiteY6" fmla="*/ 256110 h 609420"/>
                <a:gd name="connsiteX7" fmla="*/ 100632 w 250656"/>
                <a:gd name="connsiteY7" fmla="*/ 429147 h 609420"/>
                <a:gd name="connsiteX8" fmla="*/ 157782 w 250656"/>
                <a:gd name="connsiteY8" fmla="*/ 422797 h 609420"/>
                <a:gd name="connsiteX9" fmla="*/ 108569 w 250656"/>
                <a:gd name="connsiteY9" fmla="*/ 486297 h 609420"/>
                <a:gd name="connsiteX10" fmla="*/ 72057 w 250656"/>
                <a:gd name="connsiteY10" fmla="*/ 564085 h 609420"/>
                <a:gd name="connsiteX11" fmla="*/ 2207 w 250656"/>
                <a:gd name="connsiteY11" fmla="*/ 576785 h 609420"/>
                <a:gd name="connsiteX12" fmla="*/ 18082 w 250656"/>
                <a:gd name="connsiteY12" fmla="*/ 124347 h 609420"/>
                <a:gd name="connsiteX13" fmla="*/ 24432 w 250656"/>
                <a:gd name="connsiteY13" fmla="*/ 294210 h 609420"/>
                <a:gd name="connsiteX14" fmla="*/ 37132 w 250656"/>
                <a:gd name="connsiteY14" fmla="*/ 395810 h 609420"/>
                <a:gd name="connsiteX15" fmla="*/ 59357 w 250656"/>
                <a:gd name="connsiteY15" fmla="*/ 173560 h 609420"/>
                <a:gd name="connsiteX16" fmla="*/ 122857 w 250656"/>
                <a:gd name="connsiteY16" fmla="*/ 33860 h 609420"/>
                <a:gd name="connsiteX17" fmla="*/ 30782 w 250656"/>
                <a:gd name="connsiteY17" fmla="*/ 522 h 60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0656" h="609420">
                  <a:moveTo>
                    <a:pt x="30782" y="522"/>
                  </a:moveTo>
                  <a:cubicBezTo>
                    <a:pt x="51419" y="3432"/>
                    <a:pt x="223134" y="36505"/>
                    <a:pt x="246682" y="51322"/>
                  </a:cubicBezTo>
                  <a:cubicBezTo>
                    <a:pt x="270230" y="66139"/>
                    <a:pt x="181859" y="79632"/>
                    <a:pt x="172069" y="89422"/>
                  </a:cubicBezTo>
                  <a:cubicBezTo>
                    <a:pt x="162279" y="99212"/>
                    <a:pt x="187415" y="65610"/>
                    <a:pt x="187944" y="110060"/>
                  </a:cubicBezTo>
                  <a:cubicBezTo>
                    <a:pt x="188473" y="154510"/>
                    <a:pt x="184240" y="357709"/>
                    <a:pt x="175244" y="356122"/>
                  </a:cubicBezTo>
                  <a:cubicBezTo>
                    <a:pt x="166248" y="354535"/>
                    <a:pt x="141377" y="117204"/>
                    <a:pt x="133969" y="100535"/>
                  </a:cubicBezTo>
                  <a:cubicBezTo>
                    <a:pt x="126561" y="83866"/>
                    <a:pt x="136350" y="201341"/>
                    <a:pt x="130794" y="256110"/>
                  </a:cubicBezTo>
                  <a:cubicBezTo>
                    <a:pt x="125238" y="310879"/>
                    <a:pt x="96134" y="401366"/>
                    <a:pt x="100632" y="429147"/>
                  </a:cubicBezTo>
                  <a:cubicBezTo>
                    <a:pt x="105130" y="456928"/>
                    <a:pt x="156459" y="413272"/>
                    <a:pt x="157782" y="422797"/>
                  </a:cubicBezTo>
                  <a:cubicBezTo>
                    <a:pt x="159105" y="432322"/>
                    <a:pt x="122856" y="462749"/>
                    <a:pt x="108569" y="486297"/>
                  </a:cubicBezTo>
                  <a:cubicBezTo>
                    <a:pt x="94282" y="509845"/>
                    <a:pt x="89784" y="549004"/>
                    <a:pt x="72057" y="564085"/>
                  </a:cubicBezTo>
                  <a:cubicBezTo>
                    <a:pt x="54330" y="579166"/>
                    <a:pt x="11203" y="650075"/>
                    <a:pt x="2207" y="576785"/>
                  </a:cubicBezTo>
                  <a:cubicBezTo>
                    <a:pt x="-6789" y="503495"/>
                    <a:pt x="14378" y="171443"/>
                    <a:pt x="18082" y="124347"/>
                  </a:cubicBezTo>
                  <a:cubicBezTo>
                    <a:pt x="21786" y="77251"/>
                    <a:pt x="21257" y="248966"/>
                    <a:pt x="24432" y="294210"/>
                  </a:cubicBezTo>
                  <a:cubicBezTo>
                    <a:pt x="27607" y="339454"/>
                    <a:pt x="31311" y="415918"/>
                    <a:pt x="37132" y="395810"/>
                  </a:cubicBezTo>
                  <a:cubicBezTo>
                    <a:pt x="42953" y="375702"/>
                    <a:pt x="45070" y="233885"/>
                    <a:pt x="59357" y="173560"/>
                  </a:cubicBezTo>
                  <a:cubicBezTo>
                    <a:pt x="73644" y="113235"/>
                    <a:pt x="124974" y="61112"/>
                    <a:pt x="122857" y="33860"/>
                  </a:cubicBezTo>
                  <a:cubicBezTo>
                    <a:pt x="120740" y="6608"/>
                    <a:pt x="10145" y="-2388"/>
                    <a:pt x="30782" y="5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3" name="フリーフォーム: 図形 1232">
              <a:extLst>
                <a:ext uri="{FF2B5EF4-FFF2-40B4-BE49-F238E27FC236}">
                  <a16:creationId xmlns:a16="http://schemas.microsoft.com/office/drawing/2014/main" id="{7A425E9E-0520-4C8D-9F08-C66E9B99A0A0}"/>
                </a:ext>
              </a:extLst>
            </p:cNvPr>
            <p:cNvSpPr/>
            <p:nvPr/>
          </p:nvSpPr>
          <p:spPr>
            <a:xfrm>
              <a:off x="7304927" y="2352247"/>
              <a:ext cx="432093" cy="744194"/>
            </a:xfrm>
            <a:custGeom>
              <a:avLst/>
              <a:gdLst>
                <a:gd name="connsiteX0" fmla="*/ 430961 w 432093"/>
                <a:gd name="connsiteY0" fmla="*/ 306816 h 744194"/>
                <a:gd name="connsiteX1" fmla="*/ 218236 w 432093"/>
                <a:gd name="connsiteY1" fmla="*/ 476678 h 744194"/>
                <a:gd name="connsiteX2" fmla="*/ 162673 w 432093"/>
                <a:gd name="connsiteY2" fmla="*/ 578278 h 744194"/>
                <a:gd name="connsiteX3" fmla="*/ 235698 w 432093"/>
                <a:gd name="connsiteY3" fmla="*/ 436991 h 744194"/>
                <a:gd name="connsiteX4" fmla="*/ 95998 w 432093"/>
                <a:gd name="connsiteY4" fmla="*/ 578278 h 744194"/>
                <a:gd name="connsiteX5" fmla="*/ 142036 w 432093"/>
                <a:gd name="connsiteY5" fmla="*/ 743378 h 744194"/>
                <a:gd name="connsiteX6" fmla="*/ 105523 w 432093"/>
                <a:gd name="connsiteY6" fmla="*/ 632253 h 744194"/>
                <a:gd name="connsiteX7" fmla="*/ 748 w 432093"/>
                <a:gd name="connsiteY7" fmla="*/ 425878 h 744194"/>
                <a:gd name="connsiteX8" fmla="*/ 64248 w 432093"/>
                <a:gd name="connsiteY8" fmla="*/ 498903 h 744194"/>
                <a:gd name="connsiteX9" fmla="*/ 170611 w 432093"/>
                <a:gd name="connsiteY9" fmla="*/ 370316 h 744194"/>
                <a:gd name="connsiteX10" fmla="*/ 281736 w 432093"/>
                <a:gd name="connsiteY10" fmla="*/ 3603 h 744194"/>
                <a:gd name="connsiteX11" fmla="*/ 227761 w 432093"/>
                <a:gd name="connsiteY11" fmla="*/ 194103 h 744194"/>
                <a:gd name="connsiteX12" fmla="*/ 229348 w 432093"/>
                <a:gd name="connsiteY12" fmla="*/ 375078 h 744194"/>
                <a:gd name="connsiteX13" fmla="*/ 335711 w 432093"/>
                <a:gd name="connsiteY13" fmla="*/ 89328 h 744194"/>
                <a:gd name="connsiteX14" fmla="*/ 296023 w 432093"/>
                <a:gd name="connsiteY14" fmla="*/ 333803 h 744194"/>
                <a:gd name="connsiteX15" fmla="*/ 302373 w 432093"/>
                <a:gd name="connsiteY15" fmla="*/ 338566 h 744194"/>
                <a:gd name="connsiteX16" fmla="*/ 430961 w 432093"/>
                <a:gd name="connsiteY16" fmla="*/ 306816 h 74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2093" h="744194">
                  <a:moveTo>
                    <a:pt x="430961" y="306816"/>
                  </a:moveTo>
                  <a:cubicBezTo>
                    <a:pt x="416938" y="329835"/>
                    <a:pt x="262951" y="431434"/>
                    <a:pt x="218236" y="476678"/>
                  </a:cubicBezTo>
                  <a:cubicBezTo>
                    <a:pt x="173521" y="521922"/>
                    <a:pt x="159763" y="584892"/>
                    <a:pt x="162673" y="578278"/>
                  </a:cubicBezTo>
                  <a:cubicBezTo>
                    <a:pt x="165583" y="571664"/>
                    <a:pt x="246810" y="436991"/>
                    <a:pt x="235698" y="436991"/>
                  </a:cubicBezTo>
                  <a:cubicBezTo>
                    <a:pt x="224586" y="436991"/>
                    <a:pt x="111608" y="527214"/>
                    <a:pt x="95998" y="578278"/>
                  </a:cubicBezTo>
                  <a:cubicBezTo>
                    <a:pt x="80388" y="629342"/>
                    <a:pt x="140449" y="734382"/>
                    <a:pt x="142036" y="743378"/>
                  </a:cubicBezTo>
                  <a:cubicBezTo>
                    <a:pt x="143623" y="752374"/>
                    <a:pt x="129071" y="685170"/>
                    <a:pt x="105523" y="632253"/>
                  </a:cubicBezTo>
                  <a:cubicBezTo>
                    <a:pt x="81975" y="579336"/>
                    <a:pt x="7627" y="448103"/>
                    <a:pt x="748" y="425878"/>
                  </a:cubicBezTo>
                  <a:cubicBezTo>
                    <a:pt x="-6131" y="403653"/>
                    <a:pt x="35938" y="508163"/>
                    <a:pt x="64248" y="498903"/>
                  </a:cubicBezTo>
                  <a:cubicBezTo>
                    <a:pt x="92558" y="489643"/>
                    <a:pt x="134363" y="452866"/>
                    <a:pt x="170611" y="370316"/>
                  </a:cubicBezTo>
                  <a:cubicBezTo>
                    <a:pt x="206859" y="287766"/>
                    <a:pt x="272211" y="32972"/>
                    <a:pt x="281736" y="3603"/>
                  </a:cubicBezTo>
                  <a:cubicBezTo>
                    <a:pt x="291261" y="-25766"/>
                    <a:pt x="236492" y="132191"/>
                    <a:pt x="227761" y="194103"/>
                  </a:cubicBezTo>
                  <a:cubicBezTo>
                    <a:pt x="219030" y="256015"/>
                    <a:pt x="211356" y="392540"/>
                    <a:pt x="229348" y="375078"/>
                  </a:cubicBezTo>
                  <a:cubicBezTo>
                    <a:pt x="247340" y="357616"/>
                    <a:pt x="324599" y="96207"/>
                    <a:pt x="335711" y="89328"/>
                  </a:cubicBezTo>
                  <a:cubicBezTo>
                    <a:pt x="346823" y="82449"/>
                    <a:pt x="301579" y="292263"/>
                    <a:pt x="296023" y="333803"/>
                  </a:cubicBezTo>
                  <a:cubicBezTo>
                    <a:pt x="290467" y="375343"/>
                    <a:pt x="280148" y="342270"/>
                    <a:pt x="302373" y="338566"/>
                  </a:cubicBezTo>
                  <a:cubicBezTo>
                    <a:pt x="324598" y="334862"/>
                    <a:pt x="444984" y="283797"/>
                    <a:pt x="430961" y="3068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4" name="フリーフォーム: 図形 1233">
              <a:extLst>
                <a:ext uri="{FF2B5EF4-FFF2-40B4-BE49-F238E27FC236}">
                  <a16:creationId xmlns:a16="http://schemas.microsoft.com/office/drawing/2014/main" id="{1ADB5166-F46E-4D7A-ADAC-E190F938AD30}"/>
                </a:ext>
              </a:extLst>
            </p:cNvPr>
            <p:cNvSpPr/>
            <p:nvPr/>
          </p:nvSpPr>
          <p:spPr>
            <a:xfrm>
              <a:off x="7382368" y="2931898"/>
              <a:ext cx="686960" cy="255476"/>
            </a:xfrm>
            <a:custGeom>
              <a:avLst/>
              <a:gdLst>
                <a:gd name="connsiteX0" fmla="*/ 1095 w 686960"/>
                <a:gd name="connsiteY0" fmla="*/ 22440 h 255476"/>
                <a:gd name="connsiteX1" fmla="*/ 245570 w 686960"/>
                <a:gd name="connsiteY1" fmla="*/ 3390 h 255476"/>
                <a:gd name="connsiteX2" fmla="*/ 466232 w 686960"/>
                <a:gd name="connsiteY2" fmla="*/ 104990 h 255476"/>
                <a:gd name="connsiteX3" fmla="*/ 378920 w 686960"/>
                <a:gd name="connsiteY3" fmla="*/ 58952 h 255476"/>
                <a:gd name="connsiteX4" fmla="*/ 677370 w 686960"/>
                <a:gd name="connsiteY4" fmla="*/ 246277 h 255476"/>
                <a:gd name="connsiteX5" fmla="*/ 590057 w 686960"/>
                <a:gd name="connsiteY5" fmla="*/ 208177 h 255476"/>
                <a:gd name="connsiteX6" fmla="*/ 356695 w 686960"/>
                <a:gd name="connsiteY6" fmla="*/ 47840 h 255476"/>
                <a:gd name="connsiteX7" fmla="*/ 347170 w 686960"/>
                <a:gd name="connsiteY7" fmla="*/ 4977 h 255476"/>
                <a:gd name="connsiteX8" fmla="*/ 1095 w 686960"/>
                <a:gd name="connsiteY8" fmla="*/ 22440 h 25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6960" h="255476">
                  <a:moveTo>
                    <a:pt x="1095" y="22440"/>
                  </a:moveTo>
                  <a:cubicBezTo>
                    <a:pt x="-15838" y="22175"/>
                    <a:pt x="168047" y="-10368"/>
                    <a:pt x="245570" y="3390"/>
                  </a:cubicBezTo>
                  <a:cubicBezTo>
                    <a:pt x="323093" y="17148"/>
                    <a:pt x="444007" y="95730"/>
                    <a:pt x="466232" y="104990"/>
                  </a:cubicBezTo>
                  <a:cubicBezTo>
                    <a:pt x="488457" y="114250"/>
                    <a:pt x="343730" y="35404"/>
                    <a:pt x="378920" y="58952"/>
                  </a:cubicBezTo>
                  <a:cubicBezTo>
                    <a:pt x="414110" y="82500"/>
                    <a:pt x="642181" y="221406"/>
                    <a:pt x="677370" y="246277"/>
                  </a:cubicBezTo>
                  <a:cubicBezTo>
                    <a:pt x="712560" y="271148"/>
                    <a:pt x="643503" y="241250"/>
                    <a:pt x="590057" y="208177"/>
                  </a:cubicBezTo>
                  <a:cubicBezTo>
                    <a:pt x="536611" y="175104"/>
                    <a:pt x="397176" y="81707"/>
                    <a:pt x="356695" y="47840"/>
                  </a:cubicBezTo>
                  <a:cubicBezTo>
                    <a:pt x="316214" y="13973"/>
                    <a:pt x="410405" y="11327"/>
                    <a:pt x="347170" y="4977"/>
                  </a:cubicBezTo>
                  <a:cubicBezTo>
                    <a:pt x="283935" y="-1373"/>
                    <a:pt x="18028" y="22705"/>
                    <a:pt x="1095" y="224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5" name="フリーフォーム: 図形 1234">
              <a:extLst>
                <a:ext uri="{FF2B5EF4-FFF2-40B4-BE49-F238E27FC236}">
                  <a16:creationId xmlns:a16="http://schemas.microsoft.com/office/drawing/2014/main" id="{CB271AF3-386A-4A31-8CFD-F85F9C1BEC48}"/>
                </a:ext>
              </a:extLst>
            </p:cNvPr>
            <p:cNvSpPr/>
            <p:nvPr/>
          </p:nvSpPr>
          <p:spPr>
            <a:xfrm>
              <a:off x="7345726" y="2949921"/>
              <a:ext cx="806613" cy="268172"/>
            </a:xfrm>
            <a:custGeom>
              <a:avLst/>
              <a:gdLst>
                <a:gd name="connsiteX0" fmla="*/ 2812 w 806613"/>
                <a:gd name="connsiteY0" fmla="*/ 10767 h 268172"/>
                <a:gd name="connsiteX1" fmla="*/ 232999 w 806613"/>
                <a:gd name="connsiteY1" fmla="*/ 10767 h 268172"/>
                <a:gd name="connsiteX2" fmla="*/ 282212 w 806613"/>
                <a:gd name="connsiteY2" fmla="*/ 1242 h 268172"/>
                <a:gd name="connsiteX3" fmla="*/ 359999 w 806613"/>
                <a:gd name="connsiteY3" fmla="*/ 42517 h 268172"/>
                <a:gd name="connsiteX4" fmla="*/ 450487 w 806613"/>
                <a:gd name="connsiteY4" fmla="*/ 140942 h 268172"/>
                <a:gd name="connsiteX5" fmla="*/ 802912 w 806613"/>
                <a:gd name="connsiteY5" fmla="*/ 266354 h 268172"/>
                <a:gd name="connsiteX6" fmla="*/ 621937 w 806613"/>
                <a:gd name="connsiteY6" fmla="*/ 204442 h 268172"/>
                <a:gd name="connsiteX7" fmla="*/ 410799 w 806613"/>
                <a:gd name="connsiteY7" fmla="*/ 56804 h 268172"/>
                <a:gd name="connsiteX8" fmla="*/ 2812 w 806613"/>
                <a:gd name="connsiteY8" fmla="*/ 10767 h 268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6613" h="268172">
                  <a:moveTo>
                    <a:pt x="2812" y="10767"/>
                  </a:moveTo>
                  <a:cubicBezTo>
                    <a:pt x="-26821" y="3094"/>
                    <a:pt x="186432" y="12355"/>
                    <a:pt x="232999" y="10767"/>
                  </a:cubicBezTo>
                  <a:cubicBezTo>
                    <a:pt x="279566" y="9179"/>
                    <a:pt x="261046" y="-4050"/>
                    <a:pt x="282212" y="1242"/>
                  </a:cubicBezTo>
                  <a:cubicBezTo>
                    <a:pt x="303378" y="6534"/>
                    <a:pt x="331953" y="19234"/>
                    <a:pt x="359999" y="42517"/>
                  </a:cubicBezTo>
                  <a:cubicBezTo>
                    <a:pt x="388045" y="65800"/>
                    <a:pt x="376668" y="103636"/>
                    <a:pt x="450487" y="140942"/>
                  </a:cubicBezTo>
                  <a:cubicBezTo>
                    <a:pt x="524306" y="178248"/>
                    <a:pt x="774337" y="255771"/>
                    <a:pt x="802912" y="266354"/>
                  </a:cubicBezTo>
                  <a:cubicBezTo>
                    <a:pt x="831487" y="276937"/>
                    <a:pt x="687289" y="239367"/>
                    <a:pt x="621937" y="204442"/>
                  </a:cubicBezTo>
                  <a:cubicBezTo>
                    <a:pt x="556585" y="169517"/>
                    <a:pt x="509489" y="89083"/>
                    <a:pt x="410799" y="56804"/>
                  </a:cubicBezTo>
                  <a:cubicBezTo>
                    <a:pt x="312109" y="24525"/>
                    <a:pt x="32445" y="18440"/>
                    <a:pt x="2812" y="10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6" name="フリーフォーム: 図形 1235">
              <a:extLst>
                <a:ext uri="{FF2B5EF4-FFF2-40B4-BE49-F238E27FC236}">
                  <a16:creationId xmlns:a16="http://schemas.microsoft.com/office/drawing/2014/main" id="{60279498-0753-459C-9B6B-EA522E404B6F}"/>
                </a:ext>
              </a:extLst>
            </p:cNvPr>
            <p:cNvSpPr/>
            <p:nvPr/>
          </p:nvSpPr>
          <p:spPr>
            <a:xfrm>
              <a:off x="7835786" y="2253904"/>
              <a:ext cx="142113" cy="770519"/>
            </a:xfrm>
            <a:custGeom>
              <a:avLst/>
              <a:gdLst>
                <a:gd name="connsiteX0" fmla="*/ 57264 w 142113"/>
                <a:gd name="connsiteY0" fmla="*/ 2463 h 770519"/>
                <a:gd name="connsiteX1" fmla="*/ 69964 w 142113"/>
                <a:gd name="connsiteY1" fmla="*/ 362296 h 770519"/>
                <a:gd name="connsiteX2" fmla="*/ 74197 w 142113"/>
                <a:gd name="connsiteY2" fmla="*/ 402513 h 770519"/>
                <a:gd name="connsiteX3" fmla="*/ 141931 w 142113"/>
                <a:gd name="connsiteY3" fmla="*/ 220479 h 770519"/>
                <a:gd name="connsiteX4" fmla="*/ 95364 w 142113"/>
                <a:gd name="connsiteY4" fmla="*/ 396163 h 770519"/>
                <a:gd name="connsiteX5" fmla="*/ 133464 w 142113"/>
                <a:gd name="connsiteY5" fmla="*/ 766579 h 770519"/>
                <a:gd name="connsiteX6" fmla="*/ 97481 w 142113"/>
                <a:gd name="connsiteY6" fmla="*/ 578196 h 770519"/>
                <a:gd name="connsiteX7" fmla="*/ 36097 w 142113"/>
                <a:gd name="connsiteY7" fmla="*/ 370763 h 770519"/>
                <a:gd name="connsiteX8" fmla="*/ 114 w 142113"/>
                <a:gd name="connsiteY8" fmla="*/ 544329 h 770519"/>
                <a:gd name="connsiteX9" fmla="*/ 36097 w 142113"/>
                <a:gd name="connsiteY9" fmla="*/ 597246 h 770519"/>
                <a:gd name="connsiteX10" fmla="*/ 114 w 142113"/>
                <a:gd name="connsiteY10" fmla="*/ 466013 h 770519"/>
                <a:gd name="connsiteX11" fmla="*/ 50914 w 142113"/>
                <a:gd name="connsiteY11" fmla="*/ 216246 h 770519"/>
                <a:gd name="connsiteX12" fmla="*/ 57264 w 142113"/>
                <a:gd name="connsiteY12" fmla="*/ 2463 h 77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13" h="770519">
                  <a:moveTo>
                    <a:pt x="57264" y="2463"/>
                  </a:moveTo>
                  <a:cubicBezTo>
                    <a:pt x="60439" y="26805"/>
                    <a:pt x="67142" y="295621"/>
                    <a:pt x="69964" y="362296"/>
                  </a:cubicBezTo>
                  <a:cubicBezTo>
                    <a:pt x="72786" y="428971"/>
                    <a:pt x="62203" y="426149"/>
                    <a:pt x="74197" y="402513"/>
                  </a:cubicBezTo>
                  <a:cubicBezTo>
                    <a:pt x="86191" y="378877"/>
                    <a:pt x="138403" y="221537"/>
                    <a:pt x="141931" y="220479"/>
                  </a:cubicBezTo>
                  <a:cubicBezTo>
                    <a:pt x="145459" y="219421"/>
                    <a:pt x="96775" y="305146"/>
                    <a:pt x="95364" y="396163"/>
                  </a:cubicBezTo>
                  <a:cubicBezTo>
                    <a:pt x="93953" y="487180"/>
                    <a:pt x="133111" y="736240"/>
                    <a:pt x="133464" y="766579"/>
                  </a:cubicBezTo>
                  <a:cubicBezTo>
                    <a:pt x="133817" y="796918"/>
                    <a:pt x="113709" y="644165"/>
                    <a:pt x="97481" y="578196"/>
                  </a:cubicBezTo>
                  <a:cubicBezTo>
                    <a:pt x="81253" y="512227"/>
                    <a:pt x="52325" y="376408"/>
                    <a:pt x="36097" y="370763"/>
                  </a:cubicBezTo>
                  <a:cubicBezTo>
                    <a:pt x="19869" y="365119"/>
                    <a:pt x="114" y="506582"/>
                    <a:pt x="114" y="544329"/>
                  </a:cubicBezTo>
                  <a:cubicBezTo>
                    <a:pt x="114" y="582076"/>
                    <a:pt x="36097" y="610299"/>
                    <a:pt x="36097" y="597246"/>
                  </a:cubicBezTo>
                  <a:cubicBezTo>
                    <a:pt x="36097" y="584193"/>
                    <a:pt x="-2356" y="529513"/>
                    <a:pt x="114" y="466013"/>
                  </a:cubicBezTo>
                  <a:cubicBezTo>
                    <a:pt x="2583" y="402513"/>
                    <a:pt x="41036" y="292093"/>
                    <a:pt x="50914" y="216246"/>
                  </a:cubicBezTo>
                  <a:cubicBezTo>
                    <a:pt x="60792" y="140399"/>
                    <a:pt x="54089" y="-21879"/>
                    <a:pt x="57264" y="24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7" name="円弧 1236">
              <a:extLst>
                <a:ext uri="{FF2B5EF4-FFF2-40B4-BE49-F238E27FC236}">
                  <a16:creationId xmlns:a16="http://schemas.microsoft.com/office/drawing/2014/main" id="{9D2B7CA3-E198-4829-9BF6-B4CA8E99757A}"/>
                </a:ext>
              </a:extLst>
            </p:cNvPr>
            <p:cNvSpPr/>
            <p:nvPr/>
          </p:nvSpPr>
          <p:spPr>
            <a:xfrm>
              <a:off x="7804998" y="2700867"/>
              <a:ext cx="45719" cy="45719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9" name="フリーフォーム: 図形 1238">
              <a:extLst>
                <a:ext uri="{FF2B5EF4-FFF2-40B4-BE49-F238E27FC236}">
                  <a16:creationId xmlns:a16="http://schemas.microsoft.com/office/drawing/2014/main" id="{EB83569D-A63C-40FA-9108-FEAC32887532}"/>
                </a:ext>
              </a:extLst>
            </p:cNvPr>
            <p:cNvSpPr/>
            <p:nvPr/>
          </p:nvSpPr>
          <p:spPr>
            <a:xfrm>
              <a:off x="7610631" y="2345430"/>
              <a:ext cx="293791" cy="615882"/>
            </a:xfrm>
            <a:custGeom>
              <a:avLst/>
              <a:gdLst>
                <a:gd name="connsiteX0" fmla="*/ 223152 w 293791"/>
                <a:gd name="connsiteY0" fmla="*/ 203037 h 615882"/>
                <a:gd name="connsiteX1" fmla="*/ 125786 w 293791"/>
                <a:gd name="connsiteY1" fmla="*/ 406237 h 615882"/>
                <a:gd name="connsiteX2" fmla="*/ 3019 w 293791"/>
                <a:gd name="connsiteY2" fmla="*/ 562870 h 615882"/>
                <a:gd name="connsiteX3" fmla="*/ 49586 w 293791"/>
                <a:gd name="connsiteY3" fmla="*/ 520537 h 615882"/>
                <a:gd name="connsiteX4" fmla="*/ 180819 w 293791"/>
                <a:gd name="connsiteY4" fmla="*/ 615787 h 615882"/>
                <a:gd name="connsiteX5" fmla="*/ 149069 w 293791"/>
                <a:gd name="connsiteY5" fmla="*/ 537470 h 615882"/>
                <a:gd name="connsiteX6" fmla="*/ 149069 w 293791"/>
                <a:gd name="connsiteY6" fmla="*/ 493020 h 615882"/>
                <a:gd name="connsiteX7" fmla="*/ 185052 w 293791"/>
                <a:gd name="connsiteY7" fmla="*/ 569220 h 615882"/>
                <a:gd name="connsiteX8" fmla="*/ 166002 w 293791"/>
                <a:gd name="connsiteY8" fmla="*/ 446453 h 615882"/>
                <a:gd name="connsiteX9" fmla="*/ 159652 w 293791"/>
                <a:gd name="connsiteY9" fmla="*/ 404120 h 615882"/>
                <a:gd name="connsiteX10" fmla="*/ 185052 w 293791"/>
                <a:gd name="connsiteY10" fmla="*/ 374487 h 615882"/>
                <a:gd name="connsiteX11" fmla="*/ 290886 w 293791"/>
                <a:gd name="connsiteY11" fmla="*/ 8303 h 615882"/>
                <a:gd name="connsiteX12" fmla="*/ 261252 w 293791"/>
                <a:gd name="connsiteY12" fmla="*/ 126837 h 615882"/>
                <a:gd name="connsiteX13" fmla="*/ 223152 w 293791"/>
                <a:gd name="connsiteY13" fmla="*/ 203037 h 615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3791" h="615882">
                  <a:moveTo>
                    <a:pt x="223152" y="203037"/>
                  </a:moveTo>
                  <a:cubicBezTo>
                    <a:pt x="200574" y="249604"/>
                    <a:pt x="162475" y="346265"/>
                    <a:pt x="125786" y="406237"/>
                  </a:cubicBezTo>
                  <a:cubicBezTo>
                    <a:pt x="89097" y="466209"/>
                    <a:pt x="15719" y="543820"/>
                    <a:pt x="3019" y="562870"/>
                  </a:cubicBezTo>
                  <a:cubicBezTo>
                    <a:pt x="-9681" y="581920"/>
                    <a:pt x="19953" y="511718"/>
                    <a:pt x="49586" y="520537"/>
                  </a:cubicBezTo>
                  <a:cubicBezTo>
                    <a:pt x="79219" y="529357"/>
                    <a:pt x="164239" y="612965"/>
                    <a:pt x="180819" y="615787"/>
                  </a:cubicBezTo>
                  <a:cubicBezTo>
                    <a:pt x="197399" y="618609"/>
                    <a:pt x="154361" y="557931"/>
                    <a:pt x="149069" y="537470"/>
                  </a:cubicBezTo>
                  <a:cubicBezTo>
                    <a:pt x="143777" y="517009"/>
                    <a:pt x="143072" y="487728"/>
                    <a:pt x="149069" y="493020"/>
                  </a:cubicBezTo>
                  <a:cubicBezTo>
                    <a:pt x="155066" y="498312"/>
                    <a:pt x="182230" y="576981"/>
                    <a:pt x="185052" y="569220"/>
                  </a:cubicBezTo>
                  <a:cubicBezTo>
                    <a:pt x="187874" y="561459"/>
                    <a:pt x="170235" y="473970"/>
                    <a:pt x="166002" y="446453"/>
                  </a:cubicBezTo>
                  <a:cubicBezTo>
                    <a:pt x="161769" y="418936"/>
                    <a:pt x="156477" y="416114"/>
                    <a:pt x="159652" y="404120"/>
                  </a:cubicBezTo>
                  <a:cubicBezTo>
                    <a:pt x="162827" y="392126"/>
                    <a:pt x="163180" y="440456"/>
                    <a:pt x="185052" y="374487"/>
                  </a:cubicBezTo>
                  <a:cubicBezTo>
                    <a:pt x="206924" y="308518"/>
                    <a:pt x="278186" y="49578"/>
                    <a:pt x="290886" y="8303"/>
                  </a:cubicBezTo>
                  <a:cubicBezTo>
                    <a:pt x="303586" y="-32972"/>
                    <a:pt x="271130" y="91206"/>
                    <a:pt x="261252" y="126837"/>
                  </a:cubicBezTo>
                  <a:cubicBezTo>
                    <a:pt x="251374" y="162468"/>
                    <a:pt x="245730" y="156470"/>
                    <a:pt x="223152" y="2030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0" name="フリーフォーム: 図形 1239">
              <a:extLst>
                <a:ext uri="{FF2B5EF4-FFF2-40B4-BE49-F238E27FC236}">
                  <a16:creationId xmlns:a16="http://schemas.microsoft.com/office/drawing/2014/main" id="{1E8885F9-0EAB-45B6-94C6-A59A840A762E}"/>
                </a:ext>
              </a:extLst>
            </p:cNvPr>
            <p:cNvSpPr/>
            <p:nvPr/>
          </p:nvSpPr>
          <p:spPr>
            <a:xfrm>
              <a:off x="7973926" y="2185948"/>
              <a:ext cx="551905" cy="157665"/>
            </a:xfrm>
            <a:custGeom>
              <a:avLst/>
              <a:gdLst>
                <a:gd name="connsiteX0" fmla="*/ 5907 w 551905"/>
                <a:gd name="connsiteY0" fmla="*/ 6919 h 157665"/>
                <a:gd name="connsiteX1" fmla="*/ 329757 w 551905"/>
                <a:gd name="connsiteY1" fmla="*/ 108519 h 157665"/>
                <a:gd name="connsiteX2" fmla="*/ 547774 w 551905"/>
                <a:gd name="connsiteY2" fmla="*/ 157202 h 157665"/>
                <a:gd name="connsiteX3" fmla="*/ 469457 w 551905"/>
                <a:gd name="connsiteY3" fmla="*/ 131802 h 157665"/>
                <a:gd name="connsiteX4" fmla="*/ 429241 w 551905"/>
                <a:gd name="connsiteY4" fmla="*/ 110635 h 157665"/>
                <a:gd name="connsiteX5" fmla="*/ 321291 w 551905"/>
                <a:gd name="connsiteY5" fmla="*/ 91585 h 157665"/>
                <a:gd name="connsiteX6" fmla="*/ 192174 w 551905"/>
                <a:gd name="connsiteY6" fmla="*/ 32319 h 157665"/>
                <a:gd name="connsiteX7" fmla="*/ 126557 w 551905"/>
                <a:gd name="connsiteY7" fmla="*/ 11152 h 157665"/>
                <a:gd name="connsiteX8" fmla="*/ 5907 w 551905"/>
                <a:gd name="connsiteY8" fmla="*/ 6919 h 15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1905" h="157665">
                  <a:moveTo>
                    <a:pt x="5907" y="6919"/>
                  </a:moveTo>
                  <a:cubicBezTo>
                    <a:pt x="39774" y="23147"/>
                    <a:pt x="239446" y="83472"/>
                    <a:pt x="329757" y="108519"/>
                  </a:cubicBezTo>
                  <a:cubicBezTo>
                    <a:pt x="420068" y="133566"/>
                    <a:pt x="524491" y="153322"/>
                    <a:pt x="547774" y="157202"/>
                  </a:cubicBezTo>
                  <a:cubicBezTo>
                    <a:pt x="571057" y="161082"/>
                    <a:pt x="489212" y="139563"/>
                    <a:pt x="469457" y="131802"/>
                  </a:cubicBezTo>
                  <a:cubicBezTo>
                    <a:pt x="449702" y="124041"/>
                    <a:pt x="453935" y="117338"/>
                    <a:pt x="429241" y="110635"/>
                  </a:cubicBezTo>
                  <a:cubicBezTo>
                    <a:pt x="404547" y="103932"/>
                    <a:pt x="360802" y="104638"/>
                    <a:pt x="321291" y="91585"/>
                  </a:cubicBezTo>
                  <a:cubicBezTo>
                    <a:pt x="281780" y="78532"/>
                    <a:pt x="224630" y="45724"/>
                    <a:pt x="192174" y="32319"/>
                  </a:cubicBezTo>
                  <a:cubicBezTo>
                    <a:pt x="159718" y="18914"/>
                    <a:pt x="159718" y="14680"/>
                    <a:pt x="126557" y="11152"/>
                  </a:cubicBezTo>
                  <a:cubicBezTo>
                    <a:pt x="93396" y="7624"/>
                    <a:pt x="-27960" y="-9309"/>
                    <a:pt x="5907" y="69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1" name="フリーフォーム: 図形 1240">
              <a:extLst>
                <a:ext uri="{FF2B5EF4-FFF2-40B4-BE49-F238E27FC236}">
                  <a16:creationId xmlns:a16="http://schemas.microsoft.com/office/drawing/2014/main" id="{2FB8FFA5-0644-4A24-A701-A56DDC9F883E}"/>
                </a:ext>
              </a:extLst>
            </p:cNvPr>
            <p:cNvSpPr/>
            <p:nvPr/>
          </p:nvSpPr>
          <p:spPr>
            <a:xfrm>
              <a:off x="8037420" y="2304572"/>
              <a:ext cx="338287" cy="704742"/>
            </a:xfrm>
            <a:custGeom>
              <a:avLst/>
              <a:gdLst>
                <a:gd name="connsiteX0" fmla="*/ 338230 w 338287"/>
                <a:gd name="connsiteY0" fmla="*/ 478 h 704742"/>
                <a:gd name="connsiteX1" fmla="*/ 185830 w 338287"/>
                <a:gd name="connsiteY1" fmla="*/ 91495 h 704742"/>
                <a:gd name="connsiteX2" fmla="*/ 177363 w 338287"/>
                <a:gd name="connsiteY2" fmla="*/ 273528 h 704742"/>
                <a:gd name="connsiteX3" fmla="*/ 154080 w 338287"/>
                <a:gd name="connsiteY3" fmla="*/ 186745 h 704742"/>
                <a:gd name="connsiteX4" fmla="*/ 118097 w 338287"/>
                <a:gd name="connsiteY4" fmla="*/ 104195 h 704742"/>
                <a:gd name="connsiteX5" fmla="*/ 77880 w 338287"/>
                <a:gd name="connsiteY5" fmla="*/ 262945 h 704742"/>
                <a:gd name="connsiteX6" fmla="*/ 79997 w 338287"/>
                <a:gd name="connsiteY6" fmla="*/ 237545 h 704742"/>
                <a:gd name="connsiteX7" fmla="*/ 96930 w 338287"/>
                <a:gd name="connsiteY7" fmla="*/ 260828 h 704742"/>
                <a:gd name="connsiteX8" fmla="*/ 96930 w 338287"/>
                <a:gd name="connsiteY8" fmla="*/ 373011 h 704742"/>
                <a:gd name="connsiteX9" fmla="*/ 35547 w 338287"/>
                <a:gd name="connsiteY9" fmla="*/ 633361 h 704742"/>
                <a:gd name="connsiteX10" fmla="*/ 1680 w 338287"/>
                <a:gd name="connsiteY10" fmla="*/ 696861 h 704742"/>
                <a:gd name="connsiteX11" fmla="*/ 14380 w 338287"/>
                <a:gd name="connsiteY11" fmla="*/ 489428 h 704742"/>
                <a:gd name="connsiteX12" fmla="*/ 92697 w 338287"/>
                <a:gd name="connsiteY12" fmla="*/ 146528 h 704742"/>
                <a:gd name="connsiteX13" fmla="*/ 135030 w 338287"/>
                <a:gd name="connsiteY13" fmla="*/ 252361 h 704742"/>
                <a:gd name="connsiteX14" fmla="*/ 166780 w 338287"/>
                <a:gd name="connsiteY14" fmla="*/ 127478 h 704742"/>
                <a:gd name="connsiteX15" fmla="*/ 338230 w 338287"/>
                <a:gd name="connsiteY15" fmla="*/ 478 h 70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8287" h="704742">
                  <a:moveTo>
                    <a:pt x="338230" y="478"/>
                  </a:moveTo>
                  <a:cubicBezTo>
                    <a:pt x="341405" y="-5519"/>
                    <a:pt x="212641" y="45987"/>
                    <a:pt x="185830" y="91495"/>
                  </a:cubicBezTo>
                  <a:cubicBezTo>
                    <a:pt x="159019" y="137003"/>
                    <a:pt x="182655" y="257653"/>
                    <a:pt x="177363" y="273528"/>
                  </a:cubicBezTo>
                  <a:cubicBezTo>
                    <a:pt x="172071" y="289403"/>
                    <a:pt x="163958" y="214967"/>
                    <a:pt x="154080" y="186745"/>
                  </a:cubicBezTo>
                  <a:cubicBezTo>
                    <a:pt x="144202" y="158523"/>
                    <a:pt x="130797" y="91495"/>
                    <a:pt x="118097" y="104195"/>
                  </a:cubicBezTo>
                  <a:cubicBezTo>
                    <a:pt x="105397" y="116895"/>
                    <a:pt x="84230" y="240720"/>
                    <a:pt x="77880" y="262945"/>
                  </a:cubicBezTo>
                  <a:cubicBezTo>
                    <a:pt x="71530" y="285170"/>
                    <a:pt x="76822" y="237898"/>
                    <a:pt x="79997" y="237545"/>
                  </a:cubicBezTo>
                  <a:cubicBezTo>
                    <a:pt x="83172" y="237192"/>
                    <a:pt x="94108" y="238250"/>
                    <a:pt x="96930" y="260828"/>
                  </a:cubicBezTo>
                  <a:cubicBezTo>
                    <a:pt x="99752" y="283406"/>
                    <a:pt x="107160" y="310922"/>
                    <a:pt x="96930" y="373011"/>
                  </a:cubicBezTo>
                  <a:cubicBezTo>
                    <a:pt x="86700" y="435100"/>
                    <a:pt x="51422" y="579386"/>
                    <a:pt x="35547" y="633361"/>
                  </a:cubicBezTo>
                  <a:cubicBezTo>
                    <a:pt x="19672" y="687336"/>
                    <a:pt x="5208" y="720850"/>
                    <a:pt x="1680" y="696861"/>
                  </a:cubicBezTo>
                  <a:cubicBezTo>
                    <a:pt x="-1848" y="672872"/>
                    <a:pt x="-790" y="581150"/>
                    <a:pt x="14380" y="489428"/>
                  </a:cubicBezTo>
                  <a:cubicBezTo>
                    <a:pt x="29550" y="397706"/>
                    <a:pt x="72589" y="186039"/>
                    <a:pt x="92697" y="146528"/>
                  </a:cubicBezTo>
                  <a:cubicBezTo>
                    <a:pt x="112805" y="107017"/>
                    <a:pt x="122683" y="255536"/>
                    <a:pt x="135030" y="252361"/>
                  </a:cubicBezTo>
                  <a:cubicBezTo>
                    <a:pt x="147377" y="249186"/>
                    <a:pt x="137499" y="167342"/>
                    <a:pt x="166780" y="127478"/>
                  </a:cubicBezTo>
                  <a:cubicBezTo>
                    <a:pt x="196061" y="87614"/>
                    <a:pt x="335055" y="6475"/>
                    <a:pt x="338230" y="4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2" name="フリーフォーム: 図形 1241">
              <a:extLst>
                <a:ext uri="{FF2B5EF4-FFF2-40B4-BE49-F238E27FC236}">
                  <a16:creationId xmlns:a16="http://schemas.microsoft.com/office/drawing/2014/main" id="{F2089B0C-9DC9-4B3A-9E4D-6176F1505B24}"/>
                </a:ext>
              </a:extLst>
            </p:cNvPr>
            <p:cNvSpPr/>
            <p:nvPr/>
          </p:nvSpPr>
          <p:spPr>
            <a:xfrm>
              <a:off x="8390547" y="2288822"/>
              <a:ext cx="422130" cy="217842"/>
            </a:xfrm>
            <a:custGeom>
              <a:avLst/>
              <a:gdLst>
                <a:gd name="connsiteX0" fmla="*/ 59716 w 422130"/>
                <a:gd name="connsiteY0" fmla="*/ 9878 h 217842"/>
                <a:gd name="connsiteX1" fmla="*/ 391503 w 422130"/>
                <a:gd name="connsiteY1" fmla="*/ 149578 h 217842"/>
                <a:gd name="connsiteX2" fmla="*/ 407378 w 422130"/>
                <a:gd name="connsiteY2" fmla="*/ 149578 h 217842"/>
                <a:gd name="connsiteX3" fmla="*/ 296253 w 422130"/>
                <a:gd name="connsiteY3" fmla="*/ 154341 h 217842"/>
                <a:gd name="connsiteX4" fmla="*/ 316891 w 422130"/>
                <a:gd name="connsiteY4" fmla="*/ 217841 h 217842"/>
                <a:gd name="connsiteX5" fmla="*/ 253391 w 422130"/>
                <a:gd name="connsiteY5" fmla="*/ 152753 h 217842"/>
                <a:gd name="connsiteX6" fmla="*/ 164491 w 422130"/>
                <a:gd name="connsiteY6" fmla="*/ 101953 h 217842"/>
                <a:gd name="connsiteX7" fmla="*/ 8916 w 422130"/>
                <a:gd name="connsiteY7" fmla="*/ 19403 h 217842"/>
                <a:gd name="connsiteX8" fmla="*/ 59716 w 422130"/>
                <a:gd name="connsiteY8" fmla="*/ 9878 h 217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2130" h="217842">
                  <a:moveTo>
                    <a:pt x="59716" y="9878"/>
                  </a:moveTo>
                  <a:cubicBezTo>
                    <a:pt x="123481" y="31574"/>
                    <a:pt x="333559" y="126295"/>
                    <a:pt x="391503" y="149578"/>
                  </a:cubicBezTo>
                  <a:cubicBezTo>
                    <a:pt x="449447" y="172861"/>
                    <a:pt x="407378" y="149578"/>
                    <a:pt x="407378" y="149578"/>
                  </a:cubicBezTo>
                  <a:cubicBezTo>
                    <a:pt x="391503" y="150372"/>
                    <a:pt x="311334" y="142964"/>
                    <a:pt x="296253" y="154341"/>
                  </a:cubicBezTo>
                  <a:cubicBezTo>
                    <a:pt x="281172" y="165718"/>
                    <a:pt x="324035" y="218106"/>
                    <a:pt x="316891" y="217841"/>
                  </a:cubicBezTo>
                  <a:cubicBezTo>
                    <a:pt x="309747" y="217576"/>
                    <a:pt x="278791" y="172068"/>
                    <a:pt x="253391" y="152753"/>
                  </a:cubicBezTo>
                  <a:cubicBezTo>
                    <a:pt x="227991" y="133438"/>
                    <a:pt x="205237" y="124178"/>
                    <a:pt x="164491" y="101953"/>
                  </a:cubicBezTo>
                  <a:cubicBezTo>
                    <a:pt x="123745" y="79728"/>
                    <a:pt x="26643" y="31574"/>
                    <a:pt x="8916" y="19403"/>
                  </a:cubicBezTo>
                  <a:cubicBezTo>
                    <a:pt x="-8811" y="7232"/>
                    <a:pt x="-4049" y="-11818"/>
                    <a:pt x="59716" y="98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3" name="フリーフォーム: 図形 1242">
              <a:extLst>
                <a:ext uri="{FF2B5EF4-FFF2-40B4-BE49-F238E27FC236}">
                  <a16:creationId xmlns:a16="http://schemas.microsoft.com/office/drawing/2014/main" id="{A4043A04-E442-4455-89A4-4A6073A69664}"/>
                </a:ext>
              </a:extLst>
            </p:cNvPr>
            <p:cNvSpPr/>
            <p:nvPr/>
          </p:nvSpPr>
          <p:spPr>
            <a:xfrm>
              <a:off x="8645509" y="2403297"/>
              <a:ext cx="286807" cy="514679"/>
            </a:xfrm>
            <a:custGeom>
              <a:avLst/>
              <a:gdLst>
                <a:gd name="connsiteX0" fmla="*/ 16 w 286807"/>
                <a:gd name="connsiteY0" fmla="*/ 178 h 514679"/>
                <a:gd name="connsiteX1" fmla="*/ 238141 w 286807"/>
                <a:gd name="connsiteY1" fmla="*/ 57328 h 514679"/>
                <a:gd name="connsiteX2" fmla="*/ 238141 w 286807"/>
                <a:gd name="connsiteY2" fmla="*/ 122416 h 514679"/>
                <a:gd name="connsiteX3" fmla="*/ 192104 w 286807"/>
                <a:gd name="connsiteY3" fmla="*/ 227191 h 514679"/>
                <a:gd name="connsiteX4" fmla="*/ 109554 w 286807"/>
                <a:gd name="connsiteY4" fmla="*/ 508178 h 514679"/>
                <a:gd name="connsiteX5" fmla="*/ 131779 w 286807"/>
                <a:gd name="connsiteY5" fmla="*/ 398641 h 514679"/>
                <a:gd name="connsiteX6" fmla="*/ 271479 w 286807"/>
                <a:gd name="connsiteY6" fmla="*/ 104953 h 514679"/>
                <a:gd name="connsiteX7" fmla="*/ 250841 w 286807"/>
                <a:gd name="connsiteY7" fmla="*/ 76378 h 514679"/>
                <a:gd name="connsiteX8" fmla="*/ 16 w 286807"/>
                <a:gd name="connsiteY8" fmla="*/ 178 h 514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807" h="514679">
                  <a:moveTo>
                    <a:pt x="16" y="178"/>
                  </a:moveTo>
                  <a:cubicBezTo>
                    <a:pt x="-2101" y="-2997"/>
                    <a:pt x="198454" y="36955"/>
                    <a:pt x="238141" y="57328"/>
                  </a:cubicBezTo>
                  <a:cubicBezTo>
                    <a:pt x="277829" y="77701"/>
                    <a:pt x="245814" y="94106"/>
                    <a:pt x="238141" y="122416"/>
                  </a:cubicBezTo>
                  <a:cubicBezTo>
                    <a:pt x="230468" y="150726"/>
                    <a:pt x="213535" y="162897"/>
                    <a:pt x="192104" y="227191"/>
                  </a:cubicBezTo>
                  <a:cubicBezTo>
                    <a:pt x="170673" y="291485"/>
                    <a:pt x="119608" y="479603"/>
                    <a:pt x="109554" y="508178"/>
                  </a:cubicBezTo>
                  <a:cubicBezTo>
                    <a:pt x="99500" y="536753"/>
                    <a:pt x="104792" y="465845"/>
                    <a:pt x="131779" y="398641"/>
                  </a:cubicBezTo>
                  <a:cubicBezTo>
                    <a:pt x="158767" y="331437"/>
                    <a:pt x="251635" y="158663"/>
                    <a:pt x="271479" y="104953"/>
                  </a:cubicBezTo>
                  <a:cubicBezTo>
                    <a:pt x="291323" y="51243"/>
                    <a:pt x="298731" y="93576"/>
                    <a:pt x="250841" y="76378"/>
                  </a:cubicBezTo>
                  <a:cubicBezTo>
                    <a:pt x="202951" y="59180"/>
                    <a:pt x="2133" y="3353"/>
                    <a:pt x="16" y="1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5" name="フリーフォーム: 図形 1244">
              <a:extLst>
                <a:ext uri="{FF2B5EF4-FFF2-40B4-BE49-F238E27FC236}">
                  <a16:creationId xmlns:a16="http://schemas.microsoft.com/office/drawing/2014/main" id="{EB149F7D-CBF5-4A02-AACB-71F69F9442E9}"/>
                </a:ext>
              </a:extLst>
            </p:cNvPr>
            <p:cNvSpPr/>
            <p:nvPr/>
          </p:nvSpPr>
          <p:spPr>
            <a:xfrm>
              <a:off x="8679223" y="2457359"/>
              <a:ext cx="166328" cy="524871"/>
            </a:xfrm>
            <a:custGeom>
              <a:avLst/>
              <a:gdLst>
                <a:gd name="connsiteX0" fmla="*/ 163152 w 166328"/>
                <a:gd name="connsiteY0" fmla="*/ 91 h 524871"/>
                <a:gd name="connsiteX1" fmla="*/ 155215 w 166328"/>
                <a:gd name="connsiteY1" fmla="*/ 112804 h 524871"/>
                <a:gd name="connsiteX2" fmla="*/ 59965 w 166328"/>
                <a:gd name="connsiteY2" fmla="*/ 266791 h 524871"/>
                <a:gd name="connsiteX3" fmla="*/ 1227 w 166328"/>
                <a:gd name="connsiteY3" fmla="*/ 522379 h 524871"/>
                <a:gd name="connsiteX4" fmla="*/ 23452 w 166328"/>
                <a:gd name="connsiteY4" fmla="*/ 382679 h 524871"/>
                <a:gd name="connsiteX5" fmla="*/ 63140 w 166328"/>
                <a:gd name="connsiteY5" fmla="*/ 152491 h 524871"/>
                <a:gd name="connsiteX6" fmla="*/ 107590 w 166328"/>
                <a:gd name="connsiteY6" fmla="*/ 152491 h 524871"/>
                <a:gd name="connsiteX7" fmla="*/ 67902 w 166328"/>
                <a:gd name="connsiteY7" fmla="*/ 87404 h 524871"/>
                <a:gd name="connsiteX8" fmla="*/ 48852 w 166328"/>
                <a:gd name="connsiteY8" fmla="*/ 55654 h 524871"/>
                <a:gd name="connsiteX9" fmla="*/ 69490 w 166328"/>
                <a:gd name="connsiteY9" fmla="*/ 17554 h 524871"/>
                <a:gd name="connsiteX10" fmla="*/ 112352 w 166328"/>
                <a:gd name="connsiteY10" fmla="*/ 109629 h 524871"/>
                <a:gd name="connsiteX11" fmla="*/ 128227 w 166328"/>
                <a:gd name="connsiteY11" fmla="*/ 133441 h 524871"/>
                <a:gd name="connsiteX12" fmla="*/ 144102 w 166328"/>
                <a:gd name="connsiteY12" fmla="*/ 93754 h 524871"/>
                <a:gd name="connsiteX13" fmla="*/ 163152 w 166328"/>
                <a:gd name="connsiteY13" fmla="*/ 91 h 524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6328" h="524871">
                  <a:moveTo>
                    <a:pt x="163152" y="91"/>
                  </a:moveTo>
                  <a:cubicBezTo>
                    <a:pt x="165004" y="3266"/>
                    <a:pt x="172413" y="68354"/>
                    <a:pt x="155215" y="112804"/>
                  </a:cubicBezTo>
                  <a:cubicBezTo>
                    <a:pt x="138017" y="157254"/>
                    <a:pt x="85630" y="198529"/>
                    <a:pt x="59965" y="266791"/>
                  </a:cubicBezTo>
                  <a:cubicBezTo>
                    <a:pt x="34300" y="335053"/>
                    <a:pt x="7312" y="503064"/>
                    <a:pt x="1227" y="522379"/>
                  </a:cubicBezTo>
                  <a:cubicBezTo>
                    <a:pt x="-4859" y="541694"/>
                    <a:pt x="13133" y="444327"/>
                    <a:pt x="23452" y="382679"/>
                  </a:cubicBezTo>
                  <a:cubicBezTo>
                    <a:pt x="33771" y="321031"/>
                    <a:pt x="49117" y="190856"/>
                    <a:pt x="63140" y="152491"/>
                  </a:cubicBezTo>
                  <a:cubicBezTo>
                    <a:pt x="77163" y="114126"/>
                    <a:pt x="106796" y="163339"/>
                    <a:pt x="107590" y="152491"/>
                  </a:cubicBezTo>
                  <a:cubicBezTo>
                    <a:pt x="108384" y="141643"/>
                    <a:pt x="77692" y="103544"/>
                    <a:pt x="67902" y="87404"/>
                  </a:cubicBezTo>
                  <a:cubicBezTo>
                    <a:pt x="58112" y="71265"/>
                    <a:pt x="48587" y="67296"/>
                    <a:pt x="48852" y="55654"/>
                  </a:cubicBezTo>
                  <a:cubicBezTo>
                    <a:pt x="49117" y="44012"/>
                    <a:pt x="58907" y="8558"/>
                    <a:pt x="69490" y="17554"/>
                  </a:cubicBezTo>
                  <a:cubicBezTo>
                    <a:pt x="80073" y="26550"/>
                    <a:pt x="102563" y="90315"/>
                    <a:pt x="112352" y="109629"/>
                  </a:cubicBezTo>
                  <a:cubicBezTo>
                    <a:pt x="122141" y="128943"/>
                    <a:pt x="122935" y="136087"/>
                    <a:pt x="128227" y="133441"/>
                  </a:cubicBezTo>
                  <a:cubicBezTo>
                    <a:pt x="133519" y="130795"/>
                    <a:pt x="139339" y="109894"/>
                    <a:pt x="144102" y="93754"/>
                  </a:cubicBezTo>
                  <a:cubicBezTo>
                    <a:pt x="148864" y="77615"/>
                    <a:pt x="161300" y="-3084"/>
                    <a:pt x="163152" y="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6" name="フリーフォーム: 図形 1245">
              <a:extLst>
                <a:ext uri="{FF2B5EF4-FFF2-40B4-BE49-F238E27FC236}">
                  <a16:creationId xmlns:a16="http://schemas.microsoft.com/office/drawing/2014/main" id="{EFFEBA2E-53AF-43FC-80D5-0505CB8DF796}"/>
                </a:ext>
              </a:extLst>
            </p:cNvPr>
            <p:cNvSpPr/>
            <p:nvPr/>
          </p:nvSpPr>
          <p:spPr>
            <a:xfrm>
              <a:off x="8602465" y="2410040"/>
              <a:ext cx="208333" cy="252001"/>
            </a:xfrm>
            <a:custGeom>
              <a:avLst/>
              <a:gdLst>
                <a:gd name="connsiteX0" fmla="*/ 208160 w 208333"/>
                <a:gd name="connsiteY0" fmla="*/ 33123 h 252001"/>
                <a:gd name="connsiteX1" fmla="*/ 82748 w 208333"/>
                <a:gd name="connsiteY1" fmla="*/ 77573 h 252001"/>
                <a:gd name="connsiteX2" fmla="*/ 128785 w 208333"/>
                <a:gd name="connsiteY2" fmla="*/ 249023 h 252001"/>
                <a:gd name="connsiteX3" fmla="*/ 76398 w 208333"/>
                <a:gd name="connsiteY3" fmla="*/ 172823 h 252001"/>
                <a:gd name="connsiteX4" fmla="*/ 198 w 208333"/>
                <a:gd name="connsiteY4" fmla="*/ 1373 h 252001"/>
                <a:gd name="connsiteX5" fmla="*/ 54173 w 208333"/>
                <a:gd name="connsiteY5" fmla="*/ 90273 h 252001"/>
                <a:gd name="connsiteX6" fmla="*/ 50998 w 208333"/>
                <a:gd name="connsiteY6" fmla="*/ 53760 h 252001"/>
                <a:gd name="connsiteX7" fmla="*/ 208160 w 208333"/>
                <a:gd name="connsiteY7" fmla="*/ 33123 h 252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8333" h="252001">
                  <a:moveTo>
                    <a:pt x="208160" y="33123"/>
                  </a:moveTo>
                  <a:cubicBezTo>
                    <a:pt x="213452" y="37092"/>
                    <a:pt x="95977" y="41590"/>
                    <a:pt x="82748" y="77573"/>
                  </a:cubicBezTo>
                  <a:cubicBezTo>
                    <a:pt x="69519" y="113556"/>
                    <a:pt x="129843" y="233148"/>
                    <a:pt x="128785" y="249023"/>
                  </a:cubicBezTo>
                  <a:cubicBezTo>
                    <a:pt x="127727" y="264898"/>
                    <a:pt x="97829" y="214098"/>
                    <a:pt x="76398" y="172823"/>
                  </a:cubicBezTo>
                  <a:cubicBezTo>
                    <a:pt x="54967" y="131548"/>
                    <a:pt x="3902" y="15131"/>
                    <a:pt x="198" y="1373"/>
                  </a:cubicBezTo>
                  <a:cubicBezTo>
                    <a:pt x="-3506" y="-12385"/>
                    <a:pt x="45706" y="81542"/>
                    <a:pt x="54173" y="90273"/>
                  </a:cubicBezTo>
                  <a:cubicBezTo>
                    <a:pt x="62640" y="99004"/>
                    <a:pt x="24804" y="63021"/>
                    <a:pt x="50998" y="53760"/>
                  </a:cubicBezTo>
                  <a:cubicBezTo>
                    <a:pt x="77192" y="44499"/>
                    <a:pt x="202868" y="29154"/>
                    <a:pt x="208160" y="33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7" name="フリーフォーム: 図形 1246">
              <a:extLst>
                <a:ext uri="{FF2B5EF4-FFF2-40B4-BE49-F238E27FC236}">
                  <a16:creationId xmlns:a16="http://schemas.microsoft.com/office/drawing/2014/main" id="{155CFA80-F8B1-4AB5-AF4C-59415A4AFD52}"/>
                </a:ext>
              </a:extLst>
            </p:cNvPr>
            <p:cNvSpPr/>
            <p:nvPr/>
          </p:nvSpPr>
          <p:spPr>
            <a:xfrm>
              <a:off x="8496227" y="2346296"/>
              <a:ext cx="371299" cy="243140"/>
            </a:xfrm>
            <a:custGeom>
              <a:avLst/>
              <a:gdLst>
                <a:gd name="connsiteX0" fmla="*/ 298523 w 371299"/>
                <a:gd name="connsiteY0" fmla="*/ 90517 h 243140"/>
                <a:gd name="connsiteX1" fmla="*/ 298523 w 371299"/>
                <a:gd name="connsiteY1" fmla="*/ 171479 h 243140"/>
                <a:gd name="connsiteX2" fmla="*/ 323923 w 371299"/>
                <a:gd name="connsiteY2" fmla="*/ 242917 h 243140"/>
                <a:gd name="connsiteX3" fmla="*/ 323923 w 371299"/>
                <a:gd name="connsiteY3" fmla="*/ 193704 h 243140"/>
                <a:gd name="connsiteX4" fmla="*/ 338211 w 371299"/>
                <a:gd name="connsiteY4" fmla="*/ 185767 h 243140"/>
                <a:gd name="connsiteX5" fmla="*/ 347736 w 371299"/>
                <a:gd name="connsiteY5" fmla="*/ 106392 h 243140"/>
                <a:gd name="connsiteX6" fmla="*/ 73 w 371299"/>
                <a:gd name="connsiteY6" fmla="*/ 29 h 243140"/>
                <a:gd name="connsiteX7" fmla="*/ 298523 w 371299"/>
                <a:gd name="connsiteY7" fmla="*/ 90517 h 24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1299" h="243140">
                  <a:moveTo>
                    <a:pt x="298523" y="90517"/>
                  </a:moveTo>
                  <a:cubicBezTo>
                    <a:pt x="348265" y="119092"/>
                    <a:pt x="294290" y="146079"/>
                    <a:pt x="298523" y="171479"/>
                  </a:cubicBezTo>
                  <a:cubicBezTo>
                    <a:pt x="302756" y="196879"/>
                    <a:pt x="319690" y="239213"/>
                    <a:pt x="323923" y="242917"/>
                  </a:cubicBezTo>
                  <a:cubicBezTo>
                    <a:pt x="328156" y="246621"/>
                    <a:pt x="321542" y="203229"/>
                    <a:pt x="323923" y="193704"/>
                  </a:cubicBezTo>
                  <a:cubicBezTo>
                    <a:pt x="326304" y="184179"/>
                    <a:pt x="334242" y="200319"/>
                    <a:pt x="338211" y="185767"/>
                  </a:cubicBezTo>
                  <a:cubicBezTo>
                    <a:pt x="342180" y="171215"/>
                    <a:pt x="404092" y="137348"/>
                    <a:pt x="347736" y="106392"/>
                  </a:cubicBezTo>
                  <a:cubicBezTo>
                    <a:pt x="291380" y="75436"/>
                    <a:pt x="5100" y="1616"/>
                    <a:pt x="73" y="29"/>
                  </a:cubicBezTo>
                  <a:cubicBezTo>
                    <a:pt x="-4954" y="-1558"/>
                    <a:pt x="248781" y="61942"/>
                    <a:pt x="298523" y="905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8" name="フリーフォーム: 図形 1247">
              <a:extLst>
                <a:ext uri="{FF2B5EF4-FFF2-40B4-BE49-F238E27FC236}">
                  <a16:creationId xmlns:a16="http://schemas.microsoft.com/office/drawing/2014/main" id="{AC0FC1D5-F989-4670-B4DF-9D10F7588C23}"/>
                </a:ext>
              </a:extLst>
            </p:cNvPr>
            <p:cNvSpPr/>
            <p:nvPr/>
          </p:nvSpPr>
          <p:spPr>
            <a:xfrm>
              <a:off x="8712200" y="2511383"/>
              <a:ext cx="155856" cy="570374"/>
            </a:xfrm>
            <a:custGeom>
              <a:avLst/>
              <a:gdLst>
                <a:gd name="connsiteX0" fmla="*/ 155575 w 155856"/>
                <a:gd name="connsiteY0" fmla="*/ 42 h 570374"/>
                <a:gd name="connsiteX1" fmla="*/ 28575 w 155856"/>
                <a:gd name="connsiteY1" fmla="*/ 261980 h 570374"/>
                <a:gd name="connsiteX2" fmla="*/ 0 w 155856"/>
                <a:gd name="connsiteY2" fmla="*/ 565192 h 570374"/>
                <a:gd name="connsiteX3" fmla="*/ 28575 w 155856"/>
                <a:gd name="connsiteY3" fmla="*/ 438192 h 570374"/>
                <a:gd name="connsiteX4" fmla="*/ 61913 w 155856"/>
                <a:gd name="connsiteY4" fmla="*/ 242930 h 570374"/>
                <a:gd name="connsiteX5" fmla="*/ 155575 w 155856"/>
                <a:gd name="connsiteY5" fmla="*/ 42 h 570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856" h="570374">
                  <a:moveTo>
                    <a:pt x="155575" y="42"/>
                  </a:moveTo>
                  <a:cubicBezTo>
                    <a:pt x="150019" y="3217"/>
                    <a:pt x="54504" y="167788"/>
                    <a:pt x="28575" y="261980"/>
                  </a:cubicBezTo>
                  <a:cubicBezTo>
                    <a:pt x="2646" y="356172"/>
                    <a:pt x="0" y="535823"/>
                    <a:pt x="0" y="565192"/>
                  </a:cubicBezTo>
                  <a:cubicBezTo>
                    <a:pt x="0" y="594561"/>
                    <a:pt x="18256" y="491902"/>
                    <a:pt x="28575" y="438192"/>
                  </a:cubicBezTo>
                  <a:cubicBezTo>
                    <a:pt x="38894" y="384482"/>
                    <a:pt x="41011" y="311986"/>
                    <a:pt x="61913" y="242930"/>
                  </a:cubicBezTo>
                  <a:cubicBezTo>
                    <a:pt x="82815" y="173874"/>
                    <a:pt x="161131" y="-3133"/>
                    <a:pt x="155575" y="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9" name="フリーフォーム: 図形 1248">
              <a:extLst>
                <a:ext uri="{FF2B5EF4-FFF2-40B4-BE49-F238E27FC236}">
                  <a16:creationId xmlns:a16="http://schemas.microsoft.com/office/drawing/2014/main" id="{EBD81248-715F-441E-8429-C86403A058A2}"/>
                </a:ext>
              </a:extLst>
            </p:cNvPr>
            <p:cNvSpPr/>
            <p:nvPr/>
          </p:nvSpPr>
          <p:spPr>
            <a:xfrm>
              <a:off x="8215305" y="2389731"/>
              <a:ext cx="384212" cy="465281"/>
            </a:xfrm>
            <a:custGeom>
              <a:avLst/>
              <a:gdLst>
                <a:gd name="connsiteX0" fmla="*/ 152408 w 384212"/>
                <a:gd name="connsiteY0" fmla="*/ 1044 h 465281"/>
                <a:gd name="connsiteX1" fmla="*/ 223845 w 384212"/>
                <a:gd name="connsiteY1" fmla="*/ 259807 h 465281"/>
                <a:gd name="connsiteX2" fmla="*/ 207970 w 384212"/>
                <a:gd name="connsiteY2" fmla="*/ 348707 h 465281"/>
                <a:gd name="connsiteX3" fmla="*/ 136533 w 384212"/>
                <a:gd name="connsiteY3" fmla="*/ 437607 h 465281"/>
                <a:gd name="connsiteX4" fmla="*/ 8 w 384212"/>
                <a:gd name="connsiteY4" fmla="*/ 399507 h 465281"/>
                <a:gd name="connsiteX5" fmla="*/ 142883 w 384212"/>
                <a:gd name="connsiteY5" fmla="*/ 437607 h 465281"/>
                <a:gd name="connsiteX6" fmla="*/ 230195 w 384212"/>
                <a:gd name="connsiteY6" fmla="*/ 447132 h 465281"/>
                <a:gd name="connsiteX7" fmla="*/ 247658 w 384212"/>
                <a:gd name="connsiteY7" fmla="*/ 183607 h 465281"/>
                <a:gd name="connsiteX8" fmla="*/ 384183 w 384212"/>
                <a:gd name="connsiteY8" fmla="*/ 56607 h 465281"/>
                <a:gd name="connsiteX9" fmla="*/ 234958 w 384212"/>
                <a:gd name="connsiteY9" fmla="*/ 164557 h 465281"/>
                <a:gd name="connsiteX10" fmla="*/ 152408 w 384212"/>
                <a:gd name="connsiteY10" fmla="*/ 1044 h 46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4212" h="465281">
                  <a:moveTo>
                    <a:pt x="152408" y="1044"/>
                  </a:moveTo>
                  <a:cubicBezTo>
                    <a:pt x="150556" y="16919"/>
                    <a:pt x="214585" y="201863"/>
                    <a:pt x="223845" y="259807"/>
                  </a:cubicBezTo>
                  <a:cubicBezTo>
                    <a:pt x="233105" y="317751"/>
                    <a:pt x="222522" y="319074"/>
                    <a:pt x="207970" y="348707"/>
                  </a:cubicBezTo>
                  <a:cubicBezTo>
                    <a:pt x="193418" y="378340"/>
                    <a:pt x="171193" y="429140"/>
                    <a:pt x="136533" y="437607"/>
                  </a:cubicBezTo>
                  <a:cubicBezTo>
                    <a:pt x="101873" y="446074"/>
                    <a:pt x="-1050" y="399507"/>
                    <a:pt x="8" y="399507"/>
                  </a:cubicBezTo>
                  <a:cubicBezTo>
                    <a:pt x="1066" y="399507"/>
                    <a:pt x="104519" y="429670"/>
                    <a:pt x="142883" y="437607"/>
                  </a:cubicBezTo>
                  <a:cubicBezTo>
                    <a:pt x="181247" y="445544"/>
                    <a:pt x="212733" y="489465"/>
                    <a:pt x="230195" y="447132"/>
                  </a:cubicBezTo>
                  <a:cubicBezTo>
                    <a:pt x="247657" y="404799"/>
                    <a:pt x="221993" y="248694"/>
                    <a:pt x="247658" y="183607"/>
                  </a:cubicBezTo>
                  <a:cubicBezTo>
                    <a:pt x="273323" y="118520"/>
                    <a:pt x="386300" y="59782"/>
                    <a:pt x="384183" y="56607"/>
                  </a:cubicBezTo>
                  <a:cubicBezTo>
                    <a:pt x="382066" y="53432"/>
                    <a:pt x="270148" y="173818"/>
                    <a:pt x="234958" y="164557"/>
                  </a:cubicBezTo>
                  <a:cubicBezTo>
                    <a:pt x="199768" y="155297"/>
                    <a:pt x="154260" y="-14831"/>
                    <a:pt x="152408" y="10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0" name="フリーフォーム: 図形 1249">
              <a:extLst>
                <a:ext uri="{FF2B5EF4-FFF2-40B4-BE49-F238E27FC236}">
                  <a16:creationId xmlns:a16="http://schemas.microsoft.com/office/drawing/2014/main" id="{64A155D1-ACCD-43F4-883D-913634C4249D}"/>
                </a:ext>
              </a:extLst>
            </p:cNvPr>
            <p:cNvSpPr/>
            <p:nvPr/>
          </p:nvSpPr>
          <p:spPr>
            <a:xfrm>
              <a:off x="7989247" y="3174576"/>
              <a:ext cx="964757" cy="186072"/>
            </a:xfrm>
            <a:custGeom>
              <a:avLst/>
              <a:gdLst>
                <a:gd name="connsiteX0" fmla="*/ 641 w 964757"/>
                <a:gd name="connsiteY0" fmla="*/ 424 h 186072"/>
                <a:gd name="connsiteX1" fmla="*/ 662628 w 964757"/>
                <a:gd name="connsiteY1" fmla="*/ 38524 h 186072"/>
                <a:gd name="connsiteX2" fmla="*/ 742003 w 964757"/>
                <a:gd name="connsiteY2" fmla="*/ 36937 h 186072"/>
                <a:gd name="connsiteX3" fmla="*/ 580078 w 964757"/>
                <a:gd name="connsiteY3" fmla="*/ 55987 h 186072"/>
                <a:gd name="connsiteX4" fmla="*/ 710253 w 964757"/>
                <a:gd name="connsiteY4" fmla="*/ 151237 h 186072"/>
                <a:gd name="connsiteX5" fmla="*/ 964253 w 964757"/>
                <a:gd name="connsiteY5" fmla="*/ 179812 h 186072"/>
                <a:gd name="connsiteX6" fmla="*/ 768991 w 964757"/>
                <a:gd name="connsiteY6" fmla="*/ 175049 h 186072"/>
                <a:gd name="connsiteX7" fmla="*/ 545153 w 964757"/>
                <a:gd name="connsiteY7" fmla="*/ 67099 h 186072"/>
                <a:gd name="connsiteX8" fmla="*/ 641 w 964757"/>
                <a:gd name="connsiteY8" fmla="*/ 424 h 18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757" h="186072">
                  <a:moveTo>
                    <a:pt x="641" y="424"/>
                  </a:moveTo>
                  <a:cubicBezTo>
                    <a:pt x="20220" y="-4338"/>
                    <a:pt x="539068" y="32439"/>
                    <a:pt x="662628" y="38524"/>
                  </a:cubicBezTo>
                  <a:cubicBezTo>
                    <a:pt x="786188" y="44609"/>
                    <a:pt x="755761" y="34027"/>
                    <a:pt x="742003" y="36937"/>
                  </a:cubicBezTo>
                  <a:cubicBezTo>
                    <a:pt x="728245" y="39847"/>
                    <a:pt x="585370" y="36937"/>
                    <a:pt x="580078" y="55987"/>
                  </a:cubicBezTo>
                  <a:cubicBezTo>
                    <a:pt x="574786" y="75037"/>
                    <a:pt x="646224" y="130600"/>
                    <a:pt x="710253" y="151237"/>
                  </a:cubicBezTo>
                  <a:cubicBezTo>
                    <a:pt x="774282" y="171874"/>
                    <a:pt x="954463" y="175843"/>
                    <a:pt x="964253" y="179812"/>
                  </a:cubicBezTo>
                  <a:cubicBezTo>
                    <a:pt x="974043" y="183781"/>
                    <a:pt x="838841" y="193834"/>
                    <a:pt x="768991" y="175049"/>
                  </a:cubicBezTo>
                  <a:cubicBezTo>
                    <a:pt x="699141" y="156264"/>
                    <a:pt x="675328" y="94880"/>
                    <a:pt x="545153" y="67099"/>
                  </a:cubicBezTo>
                  <a:cubicBezTo>
                    <a:pt x="414978" y="39318"/>
                    <a:pt x="-18938" y="5186"/>
                    <a:pt x="641" y="4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1" name="フリーフォーム: 図形 1250">
              <a:extLst>
                <a:ext uri="{FF2B5EF4-FFF2-40B4-BE49-F238E27FC236}">
                  <a16:creationId xmlns:a16="http://schemas.microsoft.com/office/drawing/2014/main" id="{61F29F45-A759-4769-87A6-94D70B8AFD97}"/>
                </a:ext>
              </a:extLst>
            </p:cNvPr>
            <p:cNvSpPr/>
            <p:nvPr/>
          </p:nvSpPr>
          <p:spPr>
            <a:xfrm>
              <a:off x="8150186" y="2675386"/>
              <a:ext cx="599241" cy="475955"/>
            </a:xfrm>
            <a:custGeom>
              <a:avLst/>
              <a:gdLst>
                <a:gd name="connsiteX0" fmla="*/ 596939 w 599241"/>
                <a:gd name="connsiteY0" fmla="*/ 4314 h 475955"/>
                <a:gd name="connsiteX1" fmla="*/ 514389 w 599241"/>
                <a:gd name="connsiteY1" fmla="*/ 231327 h 475955"/>
                <a:gd name="connsiteX2" fmla="*/ 508039 w 599241"/>
                <a:gd name="connsiteY2" fmla="*/ 272602 h 475955"/>
                <a:gd name="connsiteX3" fmla="*/ 444539 w 599241"/>
                <a:gd name="connsiteY3" fmla="*/ 274189 h 475955"/>
                <a:gd name="connsiteX4" fmla="*/ 39 w 599241"/>
                <a:gd name="connsiteY4" fmla="*/ 263077 h 475955"/>
                <a:gd name="connsiteX5" fmla="*/ 419139 w 599241"/>
                <a:gd name="connsiteY5" fmla="*/ 293239 h 475955"/>
                <a:gd name="connsiteX6" fmla="*/ 501689 w 599241"/>
                <a:gd name="connsiteY6" fmla="*/ 418652 h 475955"/>
                <a:gd name="connsiteX7" fmla="*/ 500102 w 599241"/>
                <a:gd name="connsiteY7" fmla="*/ 474214 h 475955"/>
                <a:gd name="connsiteX8" fmla="*/ 498514 w 599241"/>
                <a:gd name="connsiteY8" fmla="*/ 358327 h 475955"/>
                <a:gd name="connsiteX9" fmla="*/ 569952 w 599241"/>
                <a:gd name="connsiteY9" fmla="*/ 102739 h 475955"/>
                <a:gd name="connsiteX10" fmla="*/ 596939 w 599241"/>
                <a:gd name="connsiteY10" fmla="*/ 4314 h 475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9241" h="475955">
                  <a:moveTo>
                    <a:pt x="596939" y="4314"/>
                  </a:moveTo>
                  <a:cubicBezTo>
                    <a:pt x="587679" y="25745"/>
                    <a:pt x="529206" y="186612"/>
                    <a:pt x="514389" y="231327"/>
                  </a:cubicBezTo>
                  <a:cubicBezTo>
                    <a:pt x="499572" y="276042"/>
                    <a:pt x="519681" y="265458"/>
                    <a:pt x="508039" y="272602"/>
                  </a:cubicBezTo>
                  <a:cubicBezTo>
                    <a:pt x="496397" y="279746"/>
                    <a:pt x="444539" y="274189"/>
                    <a:pt x="444539" y="274189"/>
                  </a:cubicBezTo>
                  <a:lnTo>
                    <a:pt x="39" y="263077"/>
                  </a:lnTo>
                  <a:cubicBezTo>
                    <a:pt x="-4194" y="266252"/>
                    <a:pt x="335531" y="267310"/>
                    <a:pt x="419139" y="293239"/>
                  </a:cubicBezTo>
                  <a:cubicBezTo>
                    <a:pt x="502747" y="319168"/>
                    <a:pt x="488195" y="388490"/>
                    <a:pt x="501689" y="418652"/>
                  </a:cubicBezTo>
                  <a:cubicBezTo>
                    <a:pt x="515183" y="448815"/>
                    <a:pt x="500631" y="484268"/>
                    <a:pt x="500102" y="474214"/>
                  </a:cubicBezTo>
                  <a:cubicBezTo>
                    <a:pt x="499573" y="464160"/>
                    <a:pt x="486872" y="420239"/>
                    <a:pt x="498514" y="358327"/>
                  </a:cubicBezTo>
                  <a:cubicBezTo>
                    <a:pt x="510156" y="296415"/>
                    <a:pt x="554342" y="160154"/>
                    <a:pt x="569952" y="102739"/>
                  </a:cubicBezTo>
                  <a:cubicBezTo>
                    <a:pt x="585562" y="45324"/>
                    <a:pt x="606199" y="-17117"/>
                    <a:pt x="596939" y="43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2" name="フリーフォーム: 図形 1251">
              <a:extLst>
                <a:ext uri="{FF2B5EF4-FFF2-40B4-BE49-F238E27FC236}">
                  <a16:creationId xmlns:a16="http://schemas.microsoft.com/office/drawing/2014/main" id="{604EA00D-5100-4447-8A86-FAF595739BF6}"/>
                </a:ext>
              </a:extLst>
            </p:cNvPr>
            <p:cNvSpPr/>
            <p:nvPr/>
          </p:nvSpPr>
          <p:spPr>
            <a:xfrm>
              <a:off x="7818176" y="2930402"/>
              <a:ext cx="835969" cy="239018"/>
            </a:xfrm>
            <a:custGeom>
              <a:avLst/>
              <a:gdLst>
                <a:gd name="connsiteX0" fmla="*/ 260612 w 835969"/>
                <a:gd name="connsiteY0" fmla="*/ 123 h 239018"/>
                <a:gd name="connsiteX1" fmla="*/ 530487 w 835969"/>
                <a:gd name="connsiteY1" fmla="*/ 90611 h 239018"/>
                <a:gd name="connsiteX2" fmla="*/ 832112 w 835969"/>
                <a:gd name="connsiteY2" fmla="*/ 79498 h 239018"/>
                <a:gd name="connsiteX3" fmla="*/ 701937 w 835969"/>
                <a:gd name="connsiteY3" fmla="*/ 119186 h 239018"/>
                <a:gd name="connsiteX4" fmla="*/ 713049 w 835969"/>
                <a:gd name="connsiteY4" fmla="*/ 238248 h 239018"/>
                <a:gd name="connsiteX5" fmla="*/ 665424 w 835969"/>
                <a:gd name="connsiteY5" fmla="*/ 168398 h 239018"/>
                <a:gd name="connsiteX6" fmla="*/ 397137 w 835969"/>
                <a:gd name="connsiteY6" fmla="*/ 127123 h 239018"/>
                <a:gd name="connsiteX7" fmla="*/ 262 w 835969"/>
                <a:gd name="connsiteY7" fmla="*/ 42986 h 239018"/>
                <a:gd name="connsiteX8" fmla="*/ 459049 w 835969"/>
                <a:gd name="connsiteY8" fmla="*/ 112836 h 239018"/>
                <a:gd name="connsiteX9" fmla="*/ 260612 w 835969"/>
                <a:gd name="connsiteY9" fmla="*/ 123 h 23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5969" h="239018">
                  <a:moveTo>
                    <a:pt x="260612" y="123"/>
                  </a:moveTo>
                  <a:cubicBezTo>
                    <a:pt x="272518" y="-3581"/>
                    <a:pt x="435237" y="77382"/>
                    <a:pt x="530487" y="90611"/>
                  </a:cubicBezTo>
                  <a:cubicBezTo>
                    <a:pt x="625737" y="103840"/>
                    <a:pt x="803537" y="74736"/>
                    <a:pt x="832112" y="79498"/>
                  </a:cubicBezTo>
                  <a:cubicBezTo>
                    <a:pt x="860687" y="84260"/>
                    <a:pt x="721781" y="92728"/>
                    <a:pt x="701937" y="119186"/>
                  </a:cubicBezTo>
                  <a:cubicBezTo>
                    <a:pt x="682093" y="145644"/>
                    <a:pt x="719135" y="230046"/>
                    <a:pt x="713049" y="238248"/>
                  </a:cubicBezTo>
                  <a:cubicBezTo>
                    <a:pt x="706964" y="246450"/>
                    <a:pt x="718076" y="186919"/>
                    <a:pt x="665424" y="168398"/>
                  </a:cubicBezTo>
                  <a:cubicBezTo>
                    <a:pt x="612772" y="149877"/>
                    <a:pt x="507997" y="148025"/>
                    <a:pt x="397137" y="127123"/>
                  </a:cubicBezTo>
                  <a:cubicBezTo>
                    <a:pt x="286277" y="106221"/>
                    <a:pt x="-10057" y="45367"/>
                    <a:pt x="262" y="42986"/>
                  </a:cubicBezTo>
                  <a:cubicBezTo>
                    <a:pt x="10581" y="40605"/>
                    <a:pt x="417510" y="118922"/>
                    <a:pt x="459049" y="112836"/>
                  </a:cubicBezTo>
                  <a:cubicBezTo>
                    <a:pt x="500589" y="106751"/>
                    <a:pt x="248706" y="3827"/>
                    <a:pt x="260612" y="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3" name="フリーフォーム: 図形 1252">
              <a:extLst>
                <a:ext uri="{FF2B5EF4-FFF2-40B4-BE49-F238E27FC236}">
                  <a16:creationId xmlns:a16="http://schemas.microsoft.com/office/drawing/2014/main" id="{762BC385-8BAD-4423-A20C-DF00D29C9ED7}"/>
                </a:ext>
              </a:extLst>
            </p:cNvPr>
            <p:cNvSpPr/>
            <p:nvPr/>
          </p:nvSpPr>
          <p:spPr>
            <a:xfrm>
              <a:off x="8143715" y="2329573"/>
              <a:ext cx="297601" cy="492699"/>
            </a:xfrm>
            <a:custGeom>
              <a:avLst/>
              <a:gdLst>
                <a:gd name="connsiteX0" fmla="*/ 297023 w 297601"/>
                <a:gd name="connsiteY0" fmla="*/ 877 h 492699"/>
                <a:gd name="connsiteX1" fmla="*/ 160498 w 297601"/>
                <a:gd name="connsiteY1" fmla="*/ 102477 h 492699"/>
                <a:gd name="connsiteX2" fmla="*/ 122398 w 297601"/>
                <a:gd name="connsiteY2" fmla="*/ 483477 h 492699"/>
                <a:gd name="connsiteX3" fmla="*/ 87473 w 297601"/>
                <a:gd name="connsiteY3" fmla="*/ 354890 h 492699"/>
                <a:gd name="connsiteX4" fmla="*/ 160 w 297601"/>
                <a:gd name="connsiteY4" fmla="*/ 132640 h 492699"/>
                <a:gd name="connsiteX5" fmla="*/ 111285 w 297601"/>
                <a:gd name="connsiteY5" fmla="*/ 310440 h 492699"/>
                <a:gd name="connsiteX6" fmla="*/ 135098 w 297601"/>
                <a:gd name="connsiteY6" fmla="*/ 404102 h 492699"/>
                <a:gd name="connsiteX7" fmla="*/ 100173 w 297601"/>
                <a:gd name="connsiteY7" fmla="*/ 175502 h 492699"/>
                <a:gd name="connsiteX8" fmla="*/ 101760 w 297601"/>
                <a:gd name="connsiteY8" fmla="*/ 140577 h 492699"/>
                <a:gd name="connsiteX9" fmla="*/ 297023 w 297601"/>
                <a:gd name="connsiteY9" fmla="*/ 877 h 49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7601" h="492699">
                  <a:moveTo>
                    <a:pt x="297023" y="877"/>
                  </a:moveTo>
                  <a:cubicBezTo>
                    <a:pt x="306813" y="-5473"/>
                    <a:pt x="189602" y="22044"/>
                    <a:pt x="160498" y="102477"/>
                  </a:cubicBezTo>
                  <a:cubicBezTo>
                    <a:pt x="131394" y="182910"/>
                    <a:pt x="134569" y="441408"/>
                    <a:pt x="122398" y="483477"/>
                  </a:cubicBezTo>
                  <a:cubicBezTo>
                    <a:pt x="110227" y="525546"/>
                    <a:pt x="107846" y="413363"/>
                    <a:pt x="87473" y="354890"/>
                  </a:cubicBezTo>
                  <a:cubicBezTo>
                    <a:pt x="67100" y="296417"/>
                    <a:pt x="-3809" y="140048"/>
                    <a:pt x="160" y="132640"/>
                  </a:cubicBezTo>
                  <a:cubicBezTo>
                    <a:pt x="4129" y="125232"/>
                    <a:pt x="88795" y="265196"/>
                    <a:pt x="111285" y="310440"/>
                  </a:cubicBezTo>
                  <a:cubicBezTo>
                    <a:pt x="133775" y="355684"/>
                    <a:pt x="136950" y="426592"/>
                    <a:pt x="135098" y="404102"/>
                  </a:cubicBezTo>
                  <a:cubicBezTo>
                    <a:pt x="133246" y="381612"/>
                    <a:pt x="105729" y="219423"/>
                    <a:pt x="100173" y="175502"/>
                  </a:cubicBezTo>
                  <a:cubicBezTo>
                    <a:pt x="94617" y="131581"/>
                    <a:pt x="67100" y="172062"/>
                    <a:pt x="101760" y="140577"/>
                  </a:cubicBezTo>
                  <a:cubicBezTo>
                    <a:pt x="136420" y="109092"/>
                    <a:pt x="287233" y="7227"/>
                    <a:pt x="297023" y="8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4" name="フリーフォーム: 図形 1253">
              <a:extLst>
                <a:ext uri="{FF2B5EF4-FFF2-40B4-BE49-F238E27FC236}">
                  <a16:creationId xmlns:a16="http://schemas.microsoft.com/office/drawing/2014/main" id="{35055E07-AF6E-4195-8B72-79592035988B}"/>
                </a:ext>
              </a:extLst>
            </p:cNvPr>
            <p:cNvSpPr/>
            <p:nvPr/>
          </p:nvSpPr>
          <p:spPr>
            <a:xfrm>
              <a:off x="7921625" y="3079750"/>
              <a:ext cx="949783" cy="100180"/>
            </a:xfrm>
            <a:custGeom>
              <a:avLst/>
              <a:gdLst>
                <a:gd name="connsiteX0" fmla="*/ 0 w 949783"/>
                <a:gd name="connsiteY0" fmla="*/ 0 h 100180"/>
                <a:gd name="connsiteX1" fmla="*/ 944563 w 949783"/>
                <a:gd name="connsiteY1" fmla="*/ 93663 h 100180"/>
                <a:gd name="connsiteX2" fmla="*/ 403225 w 949783"/>
                <a:gd name="connsiteY2" fmla="*/ 63500 h 100180"/>
                <a:gd name="connsiteX3" fmla="*/ 915988 w 949783"/>
                <a:gd name="connsiteY3" fmla="*/ 100013 h 100180"/>
                <a:gd name="connsiteX4" fmla="*/ 357188 w 949783"/>
                <a:gd name="connsiteY4" fmla="*/ 76200 h 100180"/>
                <a:gd name="connsiteX5" fmla="*/ 261938 w 949783"/>
                <a:gd name="connsiteY5" fmla="*/ 55563 h 100180"/>
                <a:gd name="connsiteX6" fmla="*/ 0 w 949783"/>
                <a:gd name="connsiteY6" fmla="*/ 0 h 10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9783" h="100180">
                  <a:moveTo>
                    <a:pt x="0" y="0"/>
                  </a:moveTo>
                  <a:lnTo>
                    <a:pt x="944563" y="93663"/>
                  </a:lnTo>
                  <a:cubicBezTo>
                    <a:pt x="1011767" y="104246"/>
                    <a:pt x="407987" y="62442"/>
                    <a:pt x="403225" y="63500"/>
                  </a:cubicBezTo>
                  <a:cubicBezTo>
                    <a:pt x="398463" y="64558"/>
                    <a:pt x="923661" y="97896"/>
                    <a:pt x="915988" y="100013"/>
                  </a:cubicBezTo>
                  <a:cubicBezTo>
                    <a:pt x="908315" y="102130"/>
                    <a:pt x="466196" y="83608"/>
                    <a:pt x="357188" y="76200"/>
                  </a:cubicBezTo>
                  <a:cubicBezTo>
                    <a:pt x="248180" y="68792"/>
                    <a:pt x="261938" y="55563"/>
                    <a:pt x="261938" y="55563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5" name="フリーフォーム: 図形 1254">
              <a:extLst>
                <a:ext uri="{FF2B5EF4-FFF2-40B4-BE49-F238E27FC236}">
                  <a16:creationId xmlns:a16="http://schemas.microsoft.com/office/drawing/2014/main" id="{83A060C1-D640-4879-AAA4-37D840C6E57E}"/>
                </a:ext>
              </a:extLst>
            </p:cNvPr>
            <p:cNvSpPr/>
            <p:nvPr/>
          </p:nvSpPr>
          <p:spPr>
            <a:xfrm>
              <a:off x="8692851" y="2409820"/>
              <a:ext cx="451624" cy="363384"/>
            </a:xfrm>
            <a:custGeom>
              <a:avLst/>
              <a:gdLst>
                <a:gd name="connsiteX0" fmla="*/ 299 w 451624"/>
                <a:gd name="connsiteY0" fmla="*/ 5 h 363384"/>
                <a:gd name="connsiteX1" fmla="*/ 228899 w 451624"/>
                <a:gd name="connsiteY1" fmla="*/ 61918 h 363384"/>
                <a:gd name="connsiteX2" fmla="*/ 228899 w 451624"/>
                <a:gd name="connsiteY2" fmla="*/ 139705 h 363384"/>
                <a:gd name="connsiteX3" fmla="*/ 286049 w 451624"/>
                <a:gd name="connsiteY3" fmla="*/ 228605 h 363384"/>
                <a:gd name="connsiteX4" fmla="*/ 446387 w 451624"/>
                <a:gd name="connsiteY4" fmla="*/ 355605 h 363384"/>
                <a:gd name="connsiteX5" fmla="*/ 398762 w 451624"/>
                <a:gd name="connsiteY5" fmla="*/ 325443 h 363384"/>
                <a:gd name="connsiteX6" fmla="*/ 260649 w 451624"/>
                <a:gd name="connsiteY6" fmla="*/ 128593 h 363384"/>
                <a:gd name="connsiteX7" fmla="*/ 181274 w 451624"/>
                <a:gd name="connsiteY7" fmla="*/ 65093 h 363384"/>
                <a:gd name="connsiteX8" fmla="*/ 299 w 451624"/>
                <a:gd name="connsiteY8" fmla="*/ 5 h 36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624" h="363384">
                  <a:moveTo>
                    <a:pt x="299" y="5"/>
                  </a:moveTo>
                  <a:cubicBezTo>
                    <a:pt x="8237" y="-524"/>
                    <a:pt x="190799" y="38635"/>
                    <a:pt x="228899" y="61918"/>
                  </a:cubicBezTo>
                  <a:cubicBezTo>
                    <a:pt x="266999" y="85201"/>
                    <a:pt x="219374" y="111924"/>
                    <a:pt x="228899" y="139705"/>
                  </a:cubicBezTo>
                  <a:cubicBezTo>
                    <a:pt x="238424" y="167486"/>
                    <a:pt x="249801" y="192622"/>
                    <a:pt x="286049" y="228605"/>
                  </a:cubicBezTo>
                  <a:cubicBezTo>
                    <a:pt x="322297" y="264588"/>
                    <a:pt x="427602" y="339465"/>
                    <a:pt x="446387" y="355605"/>
                  </a:cubicBezTo>
                  <a:cubicBezTo>
                    <a:pt x="465172" y="371745"/>
                    <a:pt x="429718" y="363278"/>
                    <a:pt x="398762" y="325443"/>
                  </a:cubicBezTo>
                  <a:cubicBezTo>
                    <a:pt x="367806" y="287608"/>
                    <a:pt x="296897" y="171985"/>
                    <a:pt x="260649" y="128593"/>
                  </a:cubicBezTo>
                  <a:cubicBezTo>
                    <a:pt x="224401" y="85201"/>
                    <a:pt x="218051" y="85201"/>
                    <a:pt x="181274" y="65093"/>
                  </a:cubicBezTo>
                  <a:cubicBezTo>
                    <a:pt x="144497" y="44985"/>
                    <a:pt x="-7639" y="534"/>
                    <a:pt x="299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6" name="フリーフォーム: 図形 1255">
              <a:extLst>
                <a:ext uri="{FF2B5EF4-FFF2-40B4-BE49-F238E27FC236}">
                  <a16:creationId xmlns:a16="http://schemas.microsoft.com/office/drawing/2014/main" id="{BCEE093B-2FA8-42E3-ABC6-49A568FFAF8A}"/>
                </a:ext>
              </a:extLst>
            </p:cNvPr>
            <p:cNvSpPr/>
            <p:nvPr/>
          </p:nvSpPr>
          <p:spPr>
            <a:xfrm>
              <a:off x="8891749" y="2493865"/>
              <a:ext cx="191348" cy="276438"/>
            </a:xfrm>
            <a:custGeom>
              <a:avLst/>
              <a:gdLst>
                <a:gd name="connsiteX0" fmla="*/ 12539 w 191348"/>
                <a:gd name="connsiteY0" fmla="*/ 98 h 276438"/>
                <a:gd name="connsiteX1" fmla="*/ 42701 w 191348"/>
                <a:gd name="connsiteY1" fmla="*/ 139798 h 276438"/>
                <a:gd name="connsiteX2" fmla="*/ 120489 w 191348"/>
                <a:gd name="connsiteY2" fmla="*/ 217585 h 276438"/>
                <a:gd name="connsiteX3" fmla="*/ 190339 w 191348"/>
                <a:gd name="connsiteY3" fmla="*/ 276323 h 276438"/>
                <a:gd name="connsiteX4" fmla="*/ 155414 w 191348"/>
                <a:gd name="connsiteY4" fmla="*/ 230285 h 276438"/>
                <a:gd name="connsiteX5" fmla="*/ 68101 w 191348"/>
                <a:gd name="connsiteY5" fmla="*/ 152498 h 276438"/>
                <a:gd name="connsiteX6" fmla="*/ 3014 w 191348"/>
                <a:gd name="connsiteY6" fmla="*/ 117573 h 276438"/>
                <a:gd name="connsiteX7" fmla="*/ 12539 w 191348"/>
                <a:gd name="connsiteY7" fmla="*/ 98 h 27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1348" h="276438">
                  <a:moveTo>
                    <a:pt x="12539" y="98"/>
                  </a:moveTo>
                  <a:cubicBezTo>
                    <a:pt x="19153" y="3802"/>
                    <a:pt x="24709" y="103550"/>
                    <a:pt x="42701" y="139798"/>
                  </a:cubicBezTo>
                  <a:cubicBezTo>
                    <a:pt x="60693" y="176046"/>
                    <a:pt x="95883" y="194831"/>
                    <a:pt x="120489" y="217585"/>
                  </a:cubicBezTo>
                  <a:cubicBezTo>
                    <a:pt x="145095" y="240339"/>
                    <a:pt x="184518" y="274206"/>
                    <a:pt x="190339" y="276323"/>
                  </a:cubicBezTo>
                  <a:cubicBezTo>
                    <a:pt x="196160" y="278440"/>
                    <a:pt x="175787" y="250922"/>
                    <a:pt x="155414" y="230285"/>
                  </a:cubicBezTo>
                  <a:cubicBezTo>
                    <a:pt x="135041" y="209648"/>
                    <a:pt x="93501" y="171283"/>
                    <a:pt x="68101" y="152498"/>
                  </a:cubicBezTo>
                  <a:cubicBezTo>
                    <a:pt x="42701" y="133713"/>
                    <a:pt x="11481" y="136888"/>
                    <a:pt x="3014" y="117573"/>
                  </a:cubicBezTo>
                  <a:cubicBezTo>
                    <a:pt x="-5453" y="98258"/>
                    <a:pt x="5925" y="-3606"/>
                    <a:pt x="12539" y="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7" name="フリーフォーム: 図形 1256">
              <a:extLst>
                <a:ext uri="{FF2B5EF4-FFF2-40B4-BE49-F238E27FC236}">
                  <a16:creationId xmlns:a16="http://schemas.microsoft.com/office/drawing/2014/main" id="{63FB58DC-BC5D-4960-8AFD-80AD137D9518}"/>
                </a:ext>
              </a:extLst>
            </p:cNvPr>
            <p:cNvSpPr/>
            <p:nvPr/>
          </p:nvSpPr>
          <p:spPr>
            <a:xfrm>
              <a:off x="8786718" y="2690374"/>
              <a:ext cx="644748" cy="140178"/>
            </a:xfrm>
            <a:custGeom>
              <a:avLst/>
              <a:gdLst>
                <a:gd name="connsiteX0" fmla="*/ 95 w 644748"/>
                <a:gd name="connsiteY0" fmla="*/ 35364 h 140178"/>
                <a:gd name="connsiteX1" fmla="*/ 157257 w 644748"/>
                <a:gd name="connsiteY1" fmla="*/ 129026 h 140178"/>
                <a:gd name="connsiteX2" fmla="*/ 242982 w 644748"/>
                <a:gd name="connsiteY2" fmla="*/ 108389 h 140178"/>
                <a:gd name="connsiteX3" fmla="*/ 285845 w 644748"/>
                <a:gd name="connsiteY3" fmla="*/ 43301 h 140178"/>
                <a:gd name="connsiteX4" fmla="*/ 311245 w 644748"/>
                <a:gd name="connsiteY4" fmla="*/ 439 h 140178"/>
                <a:gd name="connsiteX5" fmla="*/ 641445 w 644748"/>
                <a:gd name="connsiteY5" fmla="*/ 27426 h 140178"/>
                <a:gd name="connsiteX6" fmla="*/ 473170 w 644748"/>
                <a:gd name="connsiteY6" fmla="*/ 439 h 140178"/>
                <a:gd name="connsiteX7" fmla="*/ 344582 w 644748"/>
                <a:gd name="connsiteY7" fmla="*/ 54414 h 140178"/>
                <a:gd name="connsiteX8" fmla="*/ 181070 w 644748"/>
                <a:gd name="connsiteY8" fmla="*/ 140139 h 140178"/>
                <a:gd name="connsiteX9" fmla="*/ 95 w 644748"/>
                <a:gd name="connsiteY9" fmla="*/ 35364 h 14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4748" h="140178">
                  <a:moveTo>
                    <a:pt x="95" y="35364"/>
                  </a:moveTo>
                  <a:cubicBezTo>
                    <a:pt x="-3874" y="33512"/>
                    <a:pt x="116776" y="116855"/>
                    <a:pt x="157257" y="129026"/>
                  </a:cubicBezTo>
                  <a:cubicBezTo>
                    <a:pt x="197738" y="141197"/>
                    <a:pt x="221551" y="122676"/>
                    <a:pt x="242982" y="108389"/>
                  </a:cubicBezTo>
                  <a:cubicBezTo>
                    <a:pt x="264413" y="94102"/>
                    <a:pt x="274468" y="61293"/>
                    <a:pt x="285845" y="43301"/>
                  </a:cubicBezTo>
                  <a:cubicBezTo>
                    <a:pt x="297222" y="25309"/>
                    <a:pt x="251978" y="3085"/>
                    <a:pt x="311245" y="439"/>
                  </a:cubicBezTo>
                  <a:cubicBezTo>
                    <a:pt x="370512" y="-2207"/>
                    <a:pt x="614458" y="27426"/>
                    <a:pt x="641445" y="27426"/>
                  </a:cubicBezTo>
                  <a:cubicBezTo>
                    <a:pt x="668432" y="27426"/>
                    <a:pt x="522647" y="-4059"/>
                    <a:pt x="473170" y="439"/>
                  </a:cubicBezTo>
                  <a:cubicBezTo>
                    <a:pt x="423693" y="4937"/>
                    <a:pt x="393265" y="31131"/>
                    <a:pt x="344582" y="54414"/>
                  </a:cubicBezTo>
                  <a:cubicBezTo>
                    <a:pt x="295899" y="77697"/>
                    <a:pt x="237955" y="141991"/>
                    <a:pt x="181070" y="140139"/>
                  </a:cubicBezTo>
                  <a:cubicBezTo>
                    <a:pt x="124185" y="138287"/>
                    <a:pt x="4064" y="37216"/>
                    <a:pt x="95" y="353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8" name="フリーフォーム: 図形 1257">
              <a:extLst>
                <a:ext uri="{FF2B5EF4-FFF2-40B4-BE49-F238E27FC236}">
                  <a16:creationId xmlns:a16="http://schemas.microsoft.com/office/drawing/2014/main" id="{FFA7DDC3-D2E7-4FC0-B634-A644323A3504}"/>
                </a:ext>
              </a:extLst>
            </p:cNvPr>
            <p:cNvSpPr/>
            <p:nvPr/>
          </p:nvSpPr>
          <p:spPr>
            <a:xfrm>
              <a:off x="8639239" y="2557231"/>
              <a:ext cx="608846" cy="676191"/>
            </a:xfrm>
            <a:custGeom>
              <a:avLst/>
              <a:gdLst>
                <a:gd name="connsiteX0" fmla="*/ 133286 w 608846"/>
                <a:gd name="connsiteY0" fmla="*/ 243119 h 676191"/>
                <a:gd name="connsiteX1" fmla="*/ 417449 w 608846"/>
                <a:gd name="connsiteY1" fmla="*/ 276457 h 676191"/>
                <a:gd name="connsiteX2" fmla="*/ 465074 w 608846"/>
                <a:gd name="connsiteY2" fmla="*/ 243119 h 676191"/>
                <a:gd name="connsiteX3" fmla="*/ 552386 w 608846"/>
                <a:gd name="connsiteY3" fmla="*/ 205019 h 676191"/>
                <a:gd name="connsiteX4" fmla="*/ 604774 w 608846"/>
                <a:gd name="connsiteY4" fmla="*/ 125644 h 676191"/>
                <a:gd name="connsiteX5" fmla="*/ 601599 w 608846"/>
                <a:gd name="connsiteY5" fmla="*/ 357419 h 676191"/>
                <a:gd name="connsiteX6" fmla="*/ 571436 w 608846"/>
                <a:gd name="connsiteY6" fmla="*/ 368532 h 676191"/>
                <a:gd name="connsiteX7" fmla="*/ 533336 w 608846"/>
                <a:gd name="connsiteY7" fmla="*/ 292332 h 676191"/>
                <a:gd name="connsiteX8" fmla="*/ 431736 w 608846"/>
                <a:gd name="connsiteY8" fmla="*/ 414569 h 676191"/>
                <a:gd name="connsiteX9" fmla="*/ 425386 w 608846"/>
                <a:gd name="connsiteY9" fmla="*/ 478069 h 676191"/>
                <a:gd name="connsiteX10" fmla="*/ 380936 w 608846"/>
                <a:gd name="connsiteY10" fmla="*/ 411394 h 676191"/>
                <a:gd name="connsiteX11" fmla="*/ 280924 w 608846"/>
                <a:gd name="connsiteY11" fmla="*/ 482832 h 676191"/>
                <a:gd name="connsiteX12" fmla="*/ 241236 w 608846"/>
                <a:gd name="connsiteY12" fmla="*/ 539982 h 676191"/>
                <a:gd name="connsiteX13" fmla="*/ 207899 w 608846"/>
                <a:gd name="connsiteY13" fmla="*/ 597132 h 676191"/>
                <a:gd name="connsiteX14" fmla="*/ 4699 w 608846"/>
                <a:gd name="connsiteY14" fmla="*/ 611419 h 676191"/>
                <a:gd name="connsiteX15" fmla="*/ 63436 w 608846"/>
                <a:gd name="connsiteY15" fmla="*/ 25632 h 676191"/>
                <a:gd name="connsiteX16" fmla="*/ 45974 w 608846"/>
                <a:gd name="connsiteY16" fmla="*/ 160569 h 676191"/>
                <a:gd name="connsiteX17" fmla="*/ 104711 w 608846"/>
                <a:gd name="connsiteY17" fmla="*/ 663807 h 676191"/>
                <a:gd name="connsiteX18" fmla="*/ 112649 w 608846"/>
                <a:gd name="connsiteY18" fmla="*/ 512994 h 676191"/>
                <a:gd name="connsiteX19" fmla="*/ 123761 w 608846"/>
                <a:gd name="connsiteY19" fmla="*/ 408219 h 676191"/>
                <a:gd name="connsiteX20" fmla="*/ 342836 w 608846"/>
                <a:gd name="connsiteY20" fmla="*/ 379644 h 676191"/>
                <a:gd name="connsiteX21" fmla="*/ 284099 w 608846"/>
                <a:gd name="connsiteY21" fmla="*/ 339957 h 676191"/>
                <a:gd name="connsiteX22" fmla="*/ 190436 w 608846"/>
                <a:gd name="connsiteY22" fmla="*/ 324082 h 676191"/>
                <a:gd name="connsiteX23" fmla="*/ 133286 w 608846"/>
                <a:gd name="connsiteY23" fmla="*/ 243119 h 67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8846" h="676191">
                  <a:moveTo>
                    <a:pt x="133286" y="243119"/>
                  </a:moveTo>
                  <a:cubicBezTo>
                    <a:pt x="171121" y="235182"/>
                    <a:pt x="362151" y="276457"/>
                    <a:pt x="417449" y="276457"/>
                  </a:cubicBezTo>
                  <a:cubicBezTo>
                    <a:pt x="472747" y="276457"/>
                    <a:pt x="442585" y="255025"/>
                    <a:pt x="465074" y="243119"/>
                  </a:cubicBezTo>
                  <a:cubicBezTo>
                    <a:pt x="487564" y="231213"/>
                    <a:pt x="529103" y="224598"/>
                    <a:pt x="552386" y="205019"/>
                  </a:cubicBezTo>
                  <a:cubicBezTo>
                    <a:pt x="575669" y="185440"/>
                    <a:pt x="596572" y="100244"/>
                    <a:pt x="604774" y="125644"/>
                  </a:cubicBezTo>
                  <a:cubicBezTo>
                    <a:pt x="612976" y="151044"/>
                    <a:pt x="607155" y="316938"/>
                    <a:pt x="601599" y="357419"/>
                  </a:cubicBezTo>
                  <a:cubicBezTo>
                    <a:pt x="596043" y="397900"/>
                    <a:pt x="582813" y="379380"/>
                    <a:pt x="571436" y="368532"/>
                  </a:cubicBezTo>
                  <a:cubicBezTo>
                    <a:pt x="560059" y="357684"/>
                    <a:pt x="556619" y="284659"/>
                    <a:pt x="533336" y="292332"/>
                  </a:cubicBezTo>
                  <a:cubicBezTo>
                    <a:pt x="510053" y="300005"/>
                    <a:pt x="449728" y="383613"/>
                    <a:pt x="431736" y="414569"/>
                  </a:cubicBezTo>
                  <a:cubicBezTo>
                    <a:pt x="413744" y="445525"/>
                    <a:pt x="433853" y="478598"/>
                    <a:pt x="425386" y="478069"/>
                  </a:cubicBezTo>
                  <a:cubicBezTo>
                    <a:pt x="416919" y="477540"/>
                    <a:pt x="405013" y="410600"/>
                    <a:pt x="380936" y="411394"/>
                  </a:cubicBezTo>
                  <a:cubicBezTo>
                    <a:pt x="356859" y="412188"/>
                    <a:pt x="304207" y="461401"/>
                    <a:pt x="280924" y="482832"/>
                  </a:cubicBezTo>
                  <a:cubicBezTo>
                    <a:pt x="257641" y="504263"/>
                    <a:pt x="253407" y="520932"/>
                    <a:pt x="241236" y="539982"/>
                  </a:cubicBezTo>
                  <a:cubicBezTo>
                    <a:pt x="229065" y="559032"/>
                    <a:pt x="247322" y="585226"/>
                    <a:pt x="207899" y="597132"/>
                  </a:cubicBezTo>
                  <a:cubicBezTo>
                    <a:pt x="168476" y="609038"/>
                    <a:pt x="28776" y="706669"/>
                    <a:pt x="4699" y="611419"/>
                  </a:cubicBezTo>
                  <a:cubicBezTo>
                    <a:pt x="-19378" y="516169"/>
                    <a:pt x="56557" y="100773"/>
                    <a:pt x="63436" y="25632"/>
                  </a:cubicBezTo>
                  <a:cubicBezTo>
                    <a:pt x="70315" y="-49509"/>
                    <a:pt x="39095" y="54206"/>
                    <a:pt x="45974" y="160569"/>
                  </a:cubicBezTo>
                  <a:cubicBezTo>
                    <a:pt x="52853" y="266932"/>
                    <a:pt x="93599" y="605070"/>
                    <a:pt x="104711" y="663807"/>
                  </a:cubicBezTo>
                  <a:cubicBezTo>
                    <a:pt x="115823" y="722544"/>
                    <a:pt x="109474" y="555592"/>
                    <a:pt x="112649" y="512994"/>
                  </a:cubicBezTo>
                  <a:cubicBezTo>
                    <a:pt x="115824" y="470396"/>
                    <a:pt x="85397" y="430444"/>
                    <a:pt x="123761" y="408219"/>
                  </a:cubicBezTo>
                  <a:cubicBezTo>
                    <a:pt x="162125" y="385994"/>
                    <a:pt x="316113" y="391021"/>
                    <a:pt x="342836" y="379644"/>
                  </a:cubicBezTo>
                  <a:cubicBezTo>
                    <a:pt x="369559" y="368267"/>
                    <a:pt x="309499" y="349217"/>
                    <a:pt x="284099" y="339957"/>
                  </a:cubicBezTo>
                  <a:cubicBezTo>
                    <a:pt x="258699" y="330697"/>
                    <a:pt x="213719" y="337311"/>
                    <a:pt x="190436" y="324082"/>
                  </a:cubicBezTo>
                  <a:cubicBezTo>
                    <a:pt x="167153" y="310853"/>
                    <a:pt x="95451" y="251056"/>
                    <a:pt x="133286" y="243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9" name="フリーフォーム: 図形 1258">
              <a:extLst>
                <a:ext uri="{FF2B5EF4-FFF2-40B4-BE49-F238E27FC236}">
                  <a16:creationId xmlns:a16="http://schemas.microsoft.com/office/drawing/2014/main" id="{81AA795E-F751-49D9-BC98-F63F06CB722A}"/>
                </a:ext>
              </a:extLst>
            </p:cNvPr>
            <p:cNvSpPr/>
            <p:nvPr/>
          </p:nvSpPr>
          <p:spPr>
            <a:xfrm>
              <a:off x="8891167" y="2721858"/>
              <a:ext cx="402264" cy="458367"/>
            </a:xfrm>
            <a:custGeom>
              <a:avLst/>
              <a:gdLst>
                <a:gd name="connsiteX0" fmla="*/ 402058 w 402264"/>
                <a:gd name="connsiteY0" fmla="*/ 705 h 458367"/>
                <a:gd name="connsiteX1" fmla="*/ 359196 w 402264"/>
                <a:gd name="connsiteY1" fmla="*/ 270580 h 458367"/>
                <a:gd name="connsiteX2" fmla="*/ 205208 w 402264"/>
                <a:gd name="connsiteY2" fmla="*/ 405517 h 458367"/>
                <a:gd name="connsiteX3" fmla="*/ 421 w 402264"/>
                <a:gd name="connsiteY3" fmla="*/ 457905 h 458367"/>
                <a:gd name="connsiteX4" fmla="*/ 262358 w 402264"/>
                <a:gd name="connsiteY4" fmla="*/ 380117 h 458367"/>
                <a:gd name="connsiteX5" fmla="*/ 370308 w 402264"/>
                <a:gd name="connsiteY5" fmla="*/ 197555 h 458367"/>
                <a:gd name="connsiteX6" fmla="*/ 402058 w 402264"/>
                <a:gd name="connsiteY6" fmla="*/ 705 h 45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264" h="458367">
                  <a:moveTo>
                    <a:pt x="402058" y="705"/>
                  </a:moveTo>
                  <a:cubicBezTo>
                    <a:pt x="400206" y="12876"/>
                    <a:pt x="392004" y="203111"/>
                    <a:pt x="359196" y="270580"/>
                  </a:cubicBezTo>
                  <a:cubicBezTo>
                    <a:pt x="326388" y="338049"/>
                    <a:pt x="265004" y="374296"/>
                    <a:pt x="205208" y="405517"/>
                  </a:cubicBezTo>
                  <a:cubicBezTo>
                    <a:pt x="145412" y="436738"/>
                    <a:pt x="-9104" y="462138"/>
                    <a:pt x="421" y="457905"/>
                  </a:cubicBezTo>
                  <a:cubicBezTo>
                    <a:pt x="9946" y="453672"/>
                    <a:pt x="200710" y="423509"/>
                    <a:pt x="262358" y="380117"/>
                  </a:cubicBezTo>
                  <a:cubicBezTo>
                    <a:pt x="324006" y="336725"/>
                    <a:pt x="347289" y="258145"/>
                    <a:pt x="370308" y="197555"/>
                  </a:cubicBezTo>
                  <a:cubicBezTo>
                    <a:pt x="393327" y="136966"/>
                    <a:pt x="403910" y="-11466"/>
                    <a:pt x="402058" y="7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0" name="フリーフォーム: 図形 1259">
              <a:extLst>
                <a:ext uri="{FF2B5EF4-FFF2-40B4-BE49-F238E27FC236}">
                  <a16:creationId xmlns:a16="http://schemas.microsoft.com/office/drawing/2014/main" id="{EC3A9134-6BB8-472D-B467-9FFD370F11E7}"/>
                </a:ext>
              </a:extLst>
            </p:cNvPr>
            <p:cNvSpPr/>
            <p:nvPr/>
          </p:nvSpPr>
          <p:spPr>
            <a:xfrm>
              <a:off x="9136874" y="2708043"/>
              <a:ext cx="185740" cy="454409"/>
            </a:xfrm>
            <a:custGeom>
              <a:avLst/>
              <a:gdLst>
                <a:gd name="connsiteX0" fmla="*/ 180164 w 185740"/>
                <a:gd name="connsiteY0" fmla="*/ 232 h 454409"/>
                <a:gd name="connsiteX1" fmla="*/ 167464 w 185740"/>
                <a:gd name="connsiteY1" fmla="*/ 265345 h 454409"/>
                <a:gd name="connsiteX2" fmla="*/ 776 w 185740"/>
                <a:gd name="connsiteY2" fmla="*/ 452670 h 454409"/>
                <a:gd name="connsiteX3" fmla="*/ 107139 w 185740"/>
                <a:gd name="connsiteY3" fmla="*/ 351070 h 454409"/>
                <a:gd name="connsiteX4" fmla="*/ 156351 w 185740"/>
                <a:gd name="connsiteY4" fmla="*/ 220895 h 454409"/>
                <a:gd name="connsiteX5" fmla="*/ 180164 w 185740"/>
                <a:gd name="connsiteY5" fmla="*/ 232 h 45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740" h="454409">
                  <a:moveTo>
                    <a:pt x="180164" y="232"/>
                  </a:moveTo>
                  <a:cubicBezTo>
                    <a:pt x="182016" y="7640"/>
                    <a:pt x="197362" y="189939"/>
                    <a:pt x="167464" y="265345"/>
                  </a:cubicBezTo>
                  <a:cubicBezTo>
                    <a:pt x="137566" y="340751"/>
                    <a:pt x="10830" y="438383"/>
                    <a:pt x="776" y="452670"/>
                  </a:cubicBezTo>
                  <a:cubicBezTo>
                    <a:pt x="-9278" y="466957"/>
                    <a:pt x="81210" y="389699"/>
                    <a:pt x="107139" y="351070"/>
                  </a:cubicBezTo>
                  <a:cubicBezTo>
                    <a:pt x="133068" y="312441"/>
                    <a:pt x="144709" y="276987"/>
                    <a:pt x="156351" y="220895"/>
                  </a:cubicBezTo>
                  <a:cubicBezTo>
                    <a:pt x="167993" y="164803"/>
                    <a:pt x="178312" y="-7176"/>
                    <a:pt x="180164" y="2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1" name="フリーフォーム: 図形 1260">
              <a:extLst>
                <a:ext uri="{FF2B5EF4-FFF2-40B4-BE49-F238E27FC236}">
                  <a16:creationId xmlns:a16="http://schemas.microsoft.com/office/drawing/2014/main" id="{27006915-F4C6-4750-9923-19F395AEC65E}"/>
                </a:ext>
              </a:extLst>
            </p:cNvPr>
            <p:cNvSpPr/>
            <p:nvPr/>
          </p:nvSpPr>
          <p:spPr>
            <a:xfrm>
              <a:off x="9198928" y="2682329"/>
              <a:ext cx="433293" cy="124967"/>
            </a:xfrm>
            <a:custGeom>
              <a:avLst/>
              <a:gdLst>
                <a:gd name="connsiteX0" fmla="*/ 16510 w 433293"/>
                <a:gd name="connsiteY0" fmla="*/ 8484 h 124967"/>
                <a:gd name="connsiteX1" fmla="*/ 376872 w 433293"/>
                <a:gd name="connsiteY1" fmla="*/ 114846 h 124967"/>
                <a:gd name="connsiteX2" fmla="*/ 430847 w 433293"/>
                <a:gd name="connsiteY2" fmla="*/ 113259 h 124967"/>
                <a:gd name="connsiteX3" fmla="*/ 362585 w 433293"/>
                <a:gd name="connsiteY3" fmla="*/ 116434 h 124967"/>
                <a:gd name="connsiteX4" fmla="*/ 300672 w 433293"/>
                <a:gd name="connsiteY4" fmla="*/ 118021 h 124967"/>
                <a:gd name="connsiteX5" fmla="*/ 81597 w 433293"/>
                <a:gd name="connsiteY5" fmla="*/ 19596 h 124967"/>
                <a:gd name="connsiteX6" fmla="*/ 16510 w 433293"/>
                <a:gd name="connsiteY6" fmla="*/ 8484 h 12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3293" h="124967">
                  <a:moveTo>
                    <a:pt x="16510" y="8484"/>
                  </a:moveTo>
                  <a:cubicBezTo>
                    <a:pt x="65722" y="24359"/>
                    <a:pt x="307816" y="97384"/>
                    <a:pt x="376872" y="114846"/>
                  </a:cubicBezTo>
                  <a:cubicBezTo>
                    <a:pt x="445928" y="132308"/>
                    <a:pt x="433228" y="112994"/>
                    <a:pt x="430847" y="113259"/>
                  </a:cubicBezTo>
                  <a:cubicBezTo>
                    <a:pt x="428466" y="113524"/>
                    <a:pt x="362585" y="116434"/>
                    <a:pt x="362585" y="116434"/>
                  </a:cubicBezTo>
                  <a:cubicBezTo>
                    <a:pt x="340889" y="117228"/>
                    <a:pt x="347503" y="134161"/>
                    <a:pt x="300672" y="118021"/>
                  </a:cubicBezTo>
                  <a:cubicBezTo>
                    <a:pt x="253841" y="101881"/>
                    <a:pt x="123401" y="38646"/>
                    <a:pt x="81597" y="19596"/>
                  </a:cubicBezTo>
                  <a:cubicBezTo>
                    <a:pt x="39793" y="546"/>
                    <a:pt x="-32702" y="-7391"/>
                    <a:pt x="16510" y="8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2" name="フリーフォーム: 図形 1261">
              <a:extLst>
                <a:ext uri="{FF2B5EF4-FFF2-40B4-BE49-F238E27FC236}">
                  <a16:creationId xmlns:a16="http://schemas.microsoft.com/office/drawing/2014/main" id="{3BE36BF7-8D35-44CB-9023-E672AD3603DB}"/>
                </a:ext>
              </a:extLst>
            </p:cNvPr>
            <p:cNvSpPr/>
            <p:nvPr/>
          </p:nvSpPr>
          <p:spPr>
            <a:xfrm>
              <a:off x="9122500" y="2675820"/>
              <a:ext cx="576772" cy="114244"/>
            </a:xfrm>
            <a:custGeom>
              <a:avLst/>
              <a:gdLst>
                <a:gd name="connsiteX0" fmla="*/ 863 w 576772"/>
                <a:gd name="connsiteY0" fmla="*/ 7055 h 114244"/>
                <a:gd name="connsiteX1" fmla="*/ 189775 w 576772"/>
                <a:gd name="connsiteY1" fmla="*/ 3880 h 114244"/>
                <a:gd name="connsiteX2" fmla="*/ 289788 w 576772"/>
                <a:gd name="connsiteY2" fmla="*/ 49918 h 114244"/>
                <a:gd name="connsiteX3" fmla="*/ 381863 w 576772"/>
                <a:gd name="connsiteY3" fmla="*/ 86430 h 114244"/>
                <a:gd name="connsiteX4" fmla="*/ 573950 w 576772"/>
                <a:gd name="connsiteY4" fmla="*/ 110243 h 114244"/>
                <a:gd name="connsiteX5" fmla="*/ 489813 w 576772"/>
                <a:gd name="connsiteY5" fmla="*/ 107068 h 114244"/>
                <a:gd name="connsiteX6" fmla="*/ 397738 w 576772"/>
                <a:gd name="connsiteY6" fmla="*/ 110243 h 114244"/>
                <a:gd name="connsiteX7" fmla="*/ 272325 w 576772"/>
                <a:gd name="connsiteY7" fmla="*/ 43568 h 114244"/>
                <a:gd name="connsiteX8" fmla="*/ 863 w 576772"/>
                <a:gd name="connsiteY8" fmla="*/ 7055 h 11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6772" h="114244">
                  <a:moveTo>
                    <a:pt x="863" y="7055"/>
                  </a:moveTo>
                  <a:cubicBezTo>
                    <a:pt x="-12895" y="440"/>
                    <a:pt x="141621" y="-3264"/>
                    <a:pt x="189775" y="3880"/>
                  </a:cubicBezTo>
                  <a:cubicBezTo>
                    <a:pt x="237929" y="11024"/>
                    <a:pt x="257773" y="36160"/>
                    <a:pt x="289788" y="49918"/>
                  </a:cubicBezTo>
                  <a:cubicBezTo>
                    <a:pt x="321803" y="63676"/>
                    <a:pt x="334503" y="76376"/>
                    <a:pt x="381863" y="86430"/>
                  </a:cubicBezTo>
                  <a:cubicBezTo>
                    <a:pt x="429223" y="96484"/>
                    <a:pt x="555958" y="106803"/>
                    <a:pt x="573950" y="110243"/>
                  </a:cubicBezTo>
                  <a:cubicBezTo>
                    <a:pt x="591942" y="113683"/>
                    <a:pt x="519182" y="107068"/>
                    <a:pt x="489813" y="107068"/>
                  </a:cubicBezTo>
                  <a:cubicBezTo>
                    <a:pt x="460444" y="107068"/>
                    <a:pt x="433986" y="120826"/>
                    <a:pt x="397738" y="110243"/>
                  </a:cubicBezTo>
                  <a:cubicBezTo>
                    <a:pt x="361490" y="99660"/>
                    <a:pt x="337148" y="61295"/>
                    <a:pt x="272325" y="43568"/>
                  </a:cubicBezTo>
                  <a:cubicBezTo>
                    <a:pt x="207502" y="25841"/>
                    <a:pt x="14621" y="13670"/>
                    <a:pt x="863" y="70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3" name="フリーフォーム: 図形 1262">
              <a:extLst>
                <a:ext uri="{FF2B5EF4-FFF2-40B4-BE49-F238E27FC236}">
                  <a16:creationId xmlns:a16="http://schemas.microsoft.com/office/drawing/2014/main" id="{70F2CEF6-185D-4030-A78C-6BE0FA3B3D1A}"/>
                </a:ext>
              </a:extLst>
            </p:cNvPr>
            <p:cNvSpPr/>
            <p:nvPr/>
          </p:nvSpPr>
          <p:spPr>
            <a:xfrm>
              <a:off x="8172442" y="3219342"/>
              <a:ext cx="786735" cy="227363"/>
            </a:xfrm>
            <a:custGeom>
              <a:avLst/>
              <a:gdLst>
                <a:gd name="connsiteX0" fmla="*/ 8 w 786735"/>
                <a:gd name="connsiteY0" fmla="*/ 108 h 227363"/>
                <a:gd name="connsiteX1" fmla="*/ 377833 w 786735"/>
                <a:gd name="connsiteY1" fmla="*/ 71546 h 227363"/>
                <a:gd name="connsiteX2" fmla="*/ 415933 w 786735"/>
                <a:gd name="connsiteY2" fmla="*/ 141396 h 227363"/>
                <a:gd name="connsiteX3" fmla="*/ 500071 w 786735"/>
                <a:gd name="connsiteY3" fmla="*/ 227121 h 227363"/>
                <a:gd name="connsiteX4" fmla="*/ 785821 w 786735"/>
                <a:gd name="connsiteY4" fmla="*/ 168383 h 227363"/>
                <a:gd name="connsiteX5" fmla="*/ 587383 w 786735"/>
                <a:gd name="connsiteY5" fmla="*/ 204896 h 227363"/>
                <a:gd name="connsiteX6" fmla="*/ 487371 w 786735"/>
                <a:gd name="connsiteY6" fmla="*/ 169971 h 227363"/>
                <a:gd name="connsiteX7" fmla="*/ 388946 w 786735"/>
                <a:gd name="connsiteY7" fmla="*/ 58846 h 227363"/>
                <a:gd name="connsiteX8" fmla="*/ 8 w 786735"/>
                <a:gd name="connsiteY8" fmla="*/ 108 h 227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6735" h="227363">
                  <a:moveTo>
                    <a:pt x="8" y="108"/>
                  </a:moveTo>
                  <a:cubicBezTo>
                    <a:pt x="-1844" y="2225"/>
                    <a:pt x="308512" y="47998"/>
                    <a:pt x="377833" y="71546"/>
                  </a:cubicBezTo>
                  <a:cubicBezTo>
                    <a:pt x="447154" y="95094"/>
                    <a:pt x="395560" y="115467"/>
                    <a:pt x="415933" y="141396"/>
                  </a:cubicBezTo>
                  <a:cubicBezTo>
                    <a:pt x="436306" y="167325"/>
                    <a:pt x="438423" y="222623"/>
                    <a:pt x="500071" y="227121"/>
                  </a:cubicBezTo>
                  <a:cubicBezTo>
                    <a:pt x="561719" y="231619"/>
                    <a:pt x="771269" y="172087"/>
                    <a:pt x="785821" y="168383"/>
                  </a:cubicBezTo>
                  <a:cubicBezTo>
                    <a:pt x="800373" y="164679"/>
                    <a:pt x="637125" y="204631"/>
                    <a:pt x="587383" y="204896"/>
                  </a:cubicBezTo>
                  <a:cubicBezTo>
                    <a:pt x="537641" y="205161"/>
                    <a:pt x="520444" y="194313"/>
                    <a:pt x="487371" y="169971"/>
                  </a:cubicBezTo>
                  <a:cubicBezTo>
                    <a:pt x="454298" y="145629"/>
                    <a:pt x="477581" y="90596"/>
                    <a:pt x="388946" y="58846"/>
                  </a:cubicBezTo>
                  <a:cubicBezTo>
                    <a:pt x="300311" y="27096"/>
                    <a:pt x="1860" y="-2009"/>
                    <a:pt x="8" y="1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4" name="フリーフォーム: 図形 1263">
              <a:extLst>
                <a:ext uri="{FF2B5EF4-FFF2-40B4-BE49-F238E27FC236}">
                  <a16:creationId xmlns:a16="http://schemas.microsoft.com/office/drawing/2014/main" id="{DFDA531A-6DC3-418D-9B53-5AE6A2300FB0}"/>
                </a:ext>
              </a:extLst>
            </p:cNvPr>
            <p:cNvSpPr/>
            <p:nvPr/>
          </p:nvSpPr>
          <p:spPr>
            <a:xfrm>
              <a:off x="9310946" y="2767944"/>
              <a:ext cx="119210" cy="568099"/>
            </a:xfrm>
            <a:custGeom>
              <a:avLst/>
              <a:gdLst>
                <a:gd name="connsiteX0" fmla="*/ 118804 w 119210"/>
                <a:gd name="connsiteY0" fmla="*/ 656 h 568099"/>
                <a:gd name="connsiteX1" fmla="*/ 63242 w 119210"/>
                <a:gd name="connsiteY1" fmla="*/ 48281 h 568099"/>
                <a:gd name="connsiteX2" fmla="*/ 55304 w 119210"/>
                <a:gd name="connsiteY2" fmla="*/ 184806 h 568099"/>
                <a:gd name="connsiteX3" fmla="*/ 2917 w 119210"/>
                <a:gd name="connsiteY3" fmla="*/ 562631 h 568099"/>
                <a:gd name="connsiteX4" fmla="*/ 10854 w 119210"/>
                <a:gd name="connsiteY4" fmla="*/ 389594 h 568099"/>
                <a:gd name="connsiteX5" fmla="*/ 45779 w 119210"/>
                <a:gd name="connsiteY5" fmla="*/ 122894 h 568099"/>
                <a:gd name="connsiteX6" fmla="*/ 33079 w 119210"/>
                <a:gd name="connsiteY6" fmla="*/ 561044 h 568099"/>
                <a:gd name="connsiteX7" fmla="*/ 87054 w 119210"/>
                <a:gd name="connsiteY7" fmla="*/ 76856 h 568099"/>
                <a:gd name="connsiteX8" fmla="*/ 118804 w 119210"/>
                <a:gd name="connsiteY8" fmla="*/ 656 h 56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210" h="568099">
                  <a:moveTo>
                    <a:pt x="118804" y="656"/>
                  </a:moveTo>
                  <a:cubicBezTo>
                    <a:pt x="114835" y="-4106"/>
                    <a:pt x="73825" y="17589"/>
                    <a:pt x="63242" y="48281"/>
                  </a:cubicBezTo>
                  <a:cubicBezTo>
                    <a:pt x="52659" y="78973"/>
                    <a:pt x="65358" y="99081"/>
                    <a:pt x="55304" y="184806"/>
                  </a:cubicBezTo>
                  <a:cubicBezTo>
                    <a:pt x="45250" y="270531"/>
                    <a:pt x="10325" y="528500"/>
                    <a:pt x="2917" y="562631"/>
                  </a:cubicBezTo>
                  <a:cubicBezTo>
                    <a:pt x="-4491" y="596762"/>
                    <a:pt x="3710" y="462883"/>
                    <a:pt x="10854" y="389594"/>
                  </a:cubicBezTo>
                  <a:cubicBezTo>
                    <a:pt x="17998" y="316305"/>
                    <a:pt x="42075" y="94319"/>
                    <a:pt x="45779" y="122894"/>
                  </a:cubicBezTo>
                  <a:cubicBezTo>
                    <a:pt x="49483" y="151469"/>
                    <a:pt x="26200" y="568717"/>
                    <a:pt x="33079" y="561044"/>
                  </a:cubicBezTo>
                  <a:cubicBezTo>
                    <a:pt x="39958" y="553371"/>
                    <a:pt x="77529" y="165227"/>
                    <a:pt x="87054" y="76856"/>
                  </a:cubicBezTo>
                  <a:cubicBezTo>
                    <a:pt x="96579" y="-11515"/>
                    <a:pt x="122773" y="5418"/>
                    <a:pt x="118804" y="6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5" name="フリーフォーム: 図形 1264">
              <a:extLst>
                <a:ext uri="{FF2B5EF4-FFF2-40B4-BE49-F238E27FC236}">
                  <a16:creationId xmlns:a16="http://schemas.microsoft.com/office/drawing/2014/main" id="{2264C7E7-B1D1-40E4-A4FF-1BC7E63C9256}"/>
                </a:ext>
              </a:extLst>
            </p:cNvPr>
            <p:cNvSpPr/>
            <p:nvPr/>
          </p:nvSpPr>
          <p:spPr>
            <a:xfrm>
              <a:off x="9453130" y="2789091"/>
              <a:ext cx="183239" cy="625982"/>
            </a:xfrm>
            <a:custGeom>
              <a:avLst/>
              <a:gdLst>
                <a:gd name="connsiteX0" fmla="*/ 182995 w 183239"/>
                <a:gd name="connsiteY0" fmla="*/ 147 h 625982"/>
                <a:gd name="connsiteX1" fmla="*/ 130608 w 183239"/>
                <a:gd name="connsiteY1" fmla="*/ 120797 h 625982"/>
                <a:gd name="connsiteX2" fmla="*/ 156008 w 183239"/>
                <a:gd name="connsiteY2" fmla="*/ 208109 h 625982"/>
                <a:gd name="connsiteX3" fmla="*/ 122670 w 183239"/>
                <a:gd name="connsiteY3" fmla="*/ 265259 h 625982"/>
                <a:gd name="connsiteX4" fmla="*/ 148070 w 183239"/>
                <a:gd name="connsiteY4" fmla="*/ 539897 h 625982"/>
                <a:gd name="connsiteX5" fmla="*/ 73458 w 183239"/>
                <a:gd name="connsiteY5" fmla="*/ 562122 h 625982"/>
                <a:gd name="connsiteX6" fmla="*/ 433 w 183239"/>
                <a:gd name="connsiteY6" fmla="*/ 625622 h 625982"/>
                <a:gd name="connsiteX7" fmla="*/ 108383 w 183239"/>
                <a:gd name="connsiteY7" fmla="*/ 530372 h 625982"/>
                <a:gd name="connsiteX8" fmla="*/ 105208 w 183239"/>
                <a:gd name="connsiteY8" fmla="*/ 449409 h 625982"/>
                <a:gd name="connsiteX9" fmla="*/ 102033 w 183239"/>
                <a:gd name="connsiteY9" fmla="*/ 273197 h 625982"/>
                <a:gd name="connsiteX10" fmla="*/ 109970 w 183239"/>
                <a:gd name="connsiteY10" fmla="*/ 149372 h 625982"/>
                <a:gd name="connsiteX11" fmla="*/ 105208 w 183239"/>
                <a:gd name="connsiteY11" fmla="*/ 96984 h 625982"/>
                <a:gd name="connsiteX12" fmla="*/ 182995 w 183239"/>
                <a:gd name="connsiteY12" fmla="*/ 147 h 62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239" h="625982">
                  <a:moveTo>
                    <a:pt x="182995" y="147"/>
                  </a:moveTo>
                  <a:cubicBezTo>
                    <a:pt x="187228" y="4116"/>
                    <a:pt x="135106" y="86137"/>
                    <a:pt x="130608" y="120797"/>
                  </a:cubicBezTo>
                  <a:cubicBezTo>
                    <a:pt x="126110" y="155457"/>
                    <a:pt x="157331" y="184032"/>
                    <a:pt x="156008" y="208109"/>
                  </a:cubicBezTo>
                  <a:cubicBezTo>
                    <a:pt x="154685" y="232186"/>
                    <a:pt x="123993" y="209961"/>
                    <a:pt x="122670" y="265259"/>
                  </a:cubicBezTo>
                  <a:cubicBezTo>
                    <a:pt x="121347" y="320557"/>
                    <a:pt x="156272" y="490420"/>
                    <a:pt x="148070" y="539897"/>
                  </a:cubicBezTo>
                  <a:cubicBezTo>
                    <a:pt x="139868" y="589374"/>
                    <a:pt x="98064" y="547834"/>
                    <a:pt x="73458" y="562122"/>
                  </a:cubicBezTo>
                  <a:cubicBezTo>
                    <a:pt x="48852" y="576410"/>
                    <a:pt x="-5388" y="630914"/>
                    <a:pt x="433" y="625622"/>
                  </a:cubicBezTo>
                  <a:cubicBezTo>
                    <a:pt x="6254" y="620330"/>
                    <a:pt x="90921" y="559741"/>
                    <a:pt x="108383" y="530372"/>
                  </a:cubicBezTo>
                  <a:cubicBezTo>
                    <a:pt x="125845" y="501003"/>
                    <a:pt x="106266" y="492271"/>
                    <a:pt x="105208" y="449409"/>
                  </a:cubicBezTo>
                  <a:cubicBezTo>
                    <a:pt x="104150" y="406547"/>
                    <a:pt x="101239" y="323203"/>
                    <a:pt x="102033" y="273197"/>
                  </a:cubicBezTo>
                  <a:cubicBezTo>
                    <a:pt x="102827" y="223191"/>
                    <a:pt x="109441" y="178741"/>
                    <a:pt x="109970" y="149372"/>
                  </a:cubicBezTo>
                  <a:cubicBezTo>
                    <a:pt x="110499" y="120003"/>
                    <a:pt x="93566" y="120532"/>
                    <a:pt x="105208" y="96984"/>
                  </a:cubicBezTo>
                  <a:cubicBezTo>
                    <a:pt x="116850" y="73436"/>
                    <a:pt x="178762" y="-3822"/>
                    <a:pt x="182995" y="1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6" name="フリーフォーム: 図形 1265">
              <a:extLst>
                <a:ext uri="{FF2B5EF4-FFF2-40B4-BE49-F238E27FC236}">
                  <a16:creationId xmlns:a16="http://schemas.microsoft.com/office/drawing/2014/main" id="{D35305D2-88F4-4B86-8133-98C35AE6744E}"/>
                </a:ext>
              </a:extLst>
            </p:cNvPr>
            <p:cNvSpPr/>
            <p:nvPr/>
          </p:nvSpPr>
          <p:spPr>
            <a:xfrm>
              <a:off x="9610454" y="2760388"/>
              <a:ext cx="98756" cy="563257"/>
            </a:xfrm>
            <a:custGeom>
              <a:avLst/>
              <a:gdLst>
                <a:gd name="connsiteX0" fmla="*/ 98696 w 98756"/>
                <a:gd name="connsiteY0" fmla="*/ 1862 h 563257"/>
                <a:gd name="connsiteX1" fmla="*/ 20909 w 98756"/>
                <a:gd name="connsiteY1" fmla="*/ 90762 h 563257"/>
                <a:gd name="connsiteX2" fmla="*/ 27259 w 98756"/>
                <a:gd name="connsiteY2" fmla="*/ 268562 h 563257"/>
                <a:gd name="connsiteX3" fmla="*/ 3446 w 98756"/>
                <a:gd name="connsiteY3" fmla="*/ 251100 h 563257"/>
                <a:gd name="connsiteX4" fmla="*/ 6621 w 98756"/>
                <a:gd name="connsiteY4" fmla="*/ 344762 h 563257"/>
                <a:gd name="connsiteX5" fmla="*/ 8209 w 98756"/>
                <a:gd name="connsiteY5" fmla="*/ 559075 h 563257"/>
                <a:gd name="connsiteX6" fmla="*/ 8209 w 98756"/>
                <a:gd name="connsiteY6" fmla="*/ 468587 h 563257"/>
                <a:gd name="connsiteX7" fmla="*/ 5034 w 98756"/>
                <a:gd name="connsiteY7" fmla="*/ 251100 h 563257"/>
                <a:gd name="connsiteX8" fmla="*/ 6621 w 98756"/>
                <a:gd name="connsiteY8" fmla="*/ 168550 h 563257"/>
                <a:gd name="connsiteX9" fmla="*/ 98696 w 98756"/>
                <a:gd name="connsiteY9" fmla="*/ 1862 h 56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756" h="563257">
                  <a:moveTo>
                    <a:pt x="98696" y="1862"/>
                  </a:moveTo>
                  <a:cubicBezTo>
                    <a:pt x="101077" y="-11103"/>
                    <a:pt x="32815" y="46312"/>
                    <a:pt x="20909" y="90762"/>
                  </a:cubicBezTo>
                  <a:cubicBezTo>
                    <a:pt x="9003" y="135212"/>
                    <a:pt x="30169" y="241839"/>
                    <a:pt x="27259" y="268562"/>
                  </a:cubicBezTo>
                  <a:cubicBezTo>
                    <a:pt x="24349" y="295285"/>
                    <a:pt x="6886" y="238400"/>
                    <a:pt x="3446" y="251100"/>
                  </a:cubicBezTo>
                  <a:cubicBezTo>
                    <a:pt x="6" y="263800"/>
                    <a:pt x="5827" y="293433"/>
                    <a:pt x="6621" y="344762"/>
                  </a:cubicBezTo>
                  <a:cubicBezTo>
                    <a:pt x="7415" y="396091"/>
                    <a:pt x="7944" y="538438"/>
                    <a:pt x="8209" y="559075"/>
                  </a:cubicBezTo>
                  <a:cubicBezTo>
                    <a:pt x="8474" y="579712"/>
                    <a:pt x="8738" y="519916"/>
                    <a:pt x="8209" y="468587"/>
                  </a:cubicBezTo>
                  <a:cubicBezTo>
                    <a:pt x="7680" y="417258"/>
                    <a:pt x="5299" y="301106"/>
                    <a:pt x="5034" y="251100"/>
                  </a:cubicBezTo>
                  <a:cubicBezTo>
                    <a:pt x="4769" y="201094"/>
                    <a:pt x="-7137" y="211412"/>
                    <a:pt x="6621" y="168550"/>
                  </a:cubicBezTo>
                  <a:cubicBezTo>
                    <a:pt x="20379" y="125688"/>
                    <a:pt x="96315" y="14827"/>
                    <a:pt x="98696" y="1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7" name="フリーフォーム: 図形 1266">
              <a:extLst>
                <a:ext uri="{FF2B5EF4-FFF2-40B4-BE49-F238E27FC236}">
                  <a16:creationId xmlns:a16="http://schemas.microsoft.com/office/drawing/2014/main" id="{1174651B-F537-4FED-981F-046EBF64A528}"/>
                </a:ext>
              </a:extLst>
            </p:cNvPr>
            <p:cNvSpPr/>
            <p:nvPr/>
          </p:nvSpPr>
          <p:spPr>
            <a:xfrm>
              <a:off x="8829340" y="3351194"/>
              <a:ext cx="670443" cy="253854"/>
            </a:xfrm>
            <a:custGeom>
              <a:avLst/>
              <a:gdLst>
                <a:gd name="connsiteX0" fmla="*/ 335 w 670443"/>
                <a:gd name="connsiteY0" fmla="*/ 52406 h 253854"/>
                <a:gd name="connsiteX1" fmla="*/ 128923 w 670443"/>
                <a:gd name="connsiteY1" fmla="*/ 101619 h 253854"/>
                <a:gd name="connsiteX2" fmla="*/ 128923 w 670443"/>
                <a:gd name="connsiteY2" fmla="*/ 173056 h 253854"/>
                <a:gd name="connsiteX3" fmla="*/ 201948 w 670443"/>
                <a:gd name="connsiteY3" fmla="*/ 250844 h 253854"/>
                <a:gd name="connsiteX4" fmla="*/ 446423 w 670443"/>
                <a:gd name="connsiteY4" fmla="*/ 231794 h 253854"/>
                <a:gd name="connsiteX5" fmla="*/ 457535 w 670443"/>
                <a:gd name="connsiteY5" fmla="*/ 174644 h 253854"/>
                <a:gd name="connsiteX6" fmla="*/ 670260 w 670443"/>
                <a:gd name="connsiteY6" fmla="*/ 19 h 253854"/>
                <a:gd name="connsiteX7" fmla="*/ 492460 w 670443"/>
                <a:gd name="connsiteY7" fmla="*/ 163531 h 253854"/>
                <a:gd name="connsiteX8" fmla="*/ 371810 w 670443"/>
                <a:gd name="connsiteY8" fmla="*/ 220681 h 253854"/>
                <a:gd name="connsiteX9" fmla="*/ 197185 w 670443"/>
                <a:gd name="connsiteY9" fmla="*/ 209569 h 253854"/>
                <a:gd name="connsiteX10" fmla="*/ 176548 w 670443"/>
                <a:gd name="connsiteY10" fmla="*/ 147656 h 253854"/>
                <a:gd name="connsiteX11" fmla="*/ 93998 w 670443"/>
                <a:gd name="connsiteY11" fmla="*/ 71456 h 253854"/>
                <a:gd name="connsiteX12" fmla="*/ 335 w 670443"/>
                <a:gd name="connsiteY12" fmla="*/ 52406 h 253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0443" h="253854">
                  <a:moveTo>
                    <a:pt x="335" y="52406"/>
                  </a:moveTo>
                  <a:cubicBezTo>
                    <a:pt x="6156" y="57433"/>
                    <a:pt x="107492" y="81511"/>
                    <a:pt x="128923" y="101619"/>
                  </a:cubicBezTo>
                  <a:cubicBezTo>
                    <a:pt x="150354" y="121727"/>
                    <a:pt x="116752" y="148185"/>
                    <a:pt x="128923" y="173056"/>
                  </a:cubicBezTo>
                  <a:cubicBezTo>
                    <a:pt x="141094" y="197927"/>
                    <a:pt x="149031" y="241054"/>
                    <a:pt x="201948" y="250844"/>
                  </a:cubicBezTo>
                  <a:cubicBezTo>
                    <a:pt x="254865" y="260634"/>
                    <a:pt x="403825" y="244494"/>
                    <a:pt x="446423" y="231794"/>
                  </a:cubicBezTo>
                  <a:cubicBezTo>
                    <a:pt x="489021" y="219094"/>
                    <a:pt x="420229" y="213273"/>
                    <a:pt x="457535" y="174644"/>
                  </a:cubicBezTo>
                  <a:cubicBezTo>
                    <a:pt x="494841" y="136015"/>
                    <a:pt x="664439" y="1871"/>
                    <a:pt x="670260" y="19"/>
                  </a:cubicBezTo>
                  <a:cubicBezTo>
                    <a:pt x="676081" y="-1833"/>
                    <a:pt x="542202" y="126754"/>
                    <a:pt x="492460" y="163531"/>
                  </a:cubicBezTo>
                  <a:cubicBezTo>
                    <a:pt x="442718" y="200308"/>
                    <a:pt x="421022" y="213008"/>
                    <a:pt x="371810" y="220681"/>
                  </a:cubicBezTo>
                  <a:cubicBezTo>
                    <a:pt x="322598" y="228354"/>
                    <a:pt x="229729" y="221740"/>
                    <a:pt x="197185" y="209569"/>
                  </a:cubicBezTo>
                  <a:cubicBezTo>
                    <a:pt x="164641" y="197398"/>
                    <a:pt x="193746" y="170675"/>
                    <a:pt x="176548" y="147656"/>
                  </a:cubicBezTo>
                  <a:cubicBezTo>
                    <a:pt x="159350" y="124637"/>
                    <a:pt x="122044" y="89712"/>
                    <a:pt x="93998" y="71456"/>
                  </a:cubicBezTo>
                  <a:cubicBezTo>
                    <a:pt x="65952" y="53200"/>
                    <a:pt x="-5486" y="47379"/>
                    <a:pt x="335" y="524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8" name="フリーフォーム: 図形 1267">
              <a:extLst>
                <a:ext uri="{FF2B5EF4-FFF2-40B4-BE49-F238E27FC236}">
                  <a16:creationId xmlns:a16="http://schemas.microsoft.com/office/drawing/2014/main" id="{0423579C-6A4E-4C95-B478-AF4905467266}"/>
                </a:ext>
              </a:extLst>
            </p:cNvPr>
            <p:cNvSpPr/>
            <p:nvPr/>
          </p:nvSpPr>
          <p:spPr>
            <a:xfrm>
              <a:off x="8853471" y="3323950"/>
              <a:ext cx="652599" cy="189222"/>
            </a:xfrm>
            <a:custGeom>
              <a:avLst/>
              <a:gdLst>
                <a:gd name="connsiteX0" fmla="*/ 17 w 652599"/>
                <a:gd name="connsiteY0" fmla="*/ 275 h 189222"/>
                <a:gd name="connsiteX1" fmla="*/ 204804 w 652599"/>
                <a:gd name="connsiteY1" fmla="*/ 92350 h 189222"/>
                <a:gd name="connsiteX2" fmla="*/ 341329 w 652599"/>
                <a:gd name="connsiteY2" fmla="*/ 149500 h 189222"/>
                <a:gd name="connsiteX3" fmla="*/ 482617 w 652599"/>
                <a:gd name="connsiteY3" fmla="*/ 60600 h 189222"/>
                <a:gd name="connsiteX4" fmla="*/ 652479 w 652599"/>
                <a:gd name="connsiteY4" fmla="*/ 275 h 189222"/>
                <a:gd name="connsiteX5" fmla="*/ 455629 w 652599"/>
                <a:gd name="connsiteY5" fmla="*/ 62188 h 189222"/>
                <a:gd name="connsiteX6" fmla="*/ 388954 w 652599"/>
                <a:gd name="connsiteY6" fmla="*/ 187600 h 189222"/>
                <a:gd name="connsiteX7" fmla="*/ 215917 w 652599"/>
                <a:gd name="connsiteY7" fmla="*/ 124100 h 189222"/>
                <a:gd name="connsiteX8" fmla="*/ 17 w 652599"/>
                <a:gd name="connsiteY8" fmla="*/ 275 h 18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2599" h="189222">
                  <a:moveTo>
                    <a:pt x="17" y="275"/>
                  </a:moveTo>
                  <a:cubicBezTo>
                    <a:pt x="-1835" y="-5017"/>
                    <a:pt x="147919" y="67479"/>
                    <a:pt x="204804" y="92350"/>
                  </a:cubicBezTo>
                  <a:cubicBezTo>
                    <a:pt x="261689" y="117221"/>
                    <a:pt x="295027" y="154792"/>
                    <a:pt x="341329" y="149500"/>
                  </a:cubicBezTo>
                  <a:cubicBezTo>
                    <a:pt x="387631" y="144208"/>
                    <a:pt x="430759" y="85471"/>
                    <a:pt x="482617" y="60600"/>
                  </a:cubicBezTo>
                  <a:cubicBezTo>
                    <a:pt x="534475" y="35729"/>
                    <a:pt x="656977" y="10"/>
                    <a:pt x="652479" y="275"/>
                  </a:cubicBezTo>
                  <a:cubicBezTo>
                    <a:pt x="647981" y="540"/>
                    <a:pt x="499550" y="30967"/>
                    <a:pt x="455629" y="62188"/>
                  </a:cubicBezTo>
                  <a:cubicBezTo>
                    <a:pt x="411708" y="93409"/>
                    <a:pt x="428906" y="177281"/>
                    <a:pt x="388954" y="187600"/>
                  </a:cubicBezTo>
                  <a:cubicBezTo>
                    <a:pt x="349002" y="197919"/>
                    <a:pt x="281005" y="156908"/>
                    <a:pt x="215917" y="124100"/>
                  </a:cubicBezTo>
                  <a:cubicBezTo>
                    <a:pt x="150830" y="91292"/>
                    <a:pt x="1869" y="5567"/>
                    <a:pt x="17" y="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9" name="フリーフォーム: 図形 1268">
              <a:extLst>
                <a:ext uri="{FF2B5EF4-FFF2-40B4-BE49-F238E27FC236}">
                  <a16:creationId xmlns:a16="http://schemas.microsoft.com/office/drawing/2014/main" id="{F52FB7CC-52A3-4496-92FD-5C2DA0D9EEBE}"/>
                </a:ext>
              </a:extLst>
            </p:cNvPr>
            <p:cNvSpPr/>
            <p:nvPr/>
          </p:nvSpPr>
          <p:spPr>
            <a:xfrm>
              <a:off x="9394730" y="2828551"/>
              <a:ext cx="186567" cy="513942"/>
            </a:xfrm>
            <a:custGeom>
              <a:avLst/>
              <a:gdLst>
                <a:gd name="connsiteX0" fmla="*/ 185833 w 186567"/>
                <a:gd name="connsiteY0" fmla="*/ 374 h 513942"/>
                <a:gd name="connsiteX1" fmla="*/ 52483 w 186567"/>
                <a:gd name="connsiteY1" fmla="*/ 95624 h 513942"/>
                <a:gd name="connsiteX2" fmla="*/ 30258 w 186567"/>
                <a:gd name="connsiteY2" fmla="*/ 324224 h 513942"/>
                <a:gd name="connsiteX3" fmla="*/ 22320 w 186567"/>
                <a:gd name="connsiteY3" fmla="*/ 233737 h 513942"/>
                <a:gd name="connsiteX4" fmla="*/ 95 w 186567"/>
                <a:gd name="connsiteY4" fmla="*/ 471862 h 513942"/>
                <a:gd name="connsiteX5" fmla="*/ 19145 w 186567"/>
                <a:gd name="connsiteY5" fmla="*/ 416299 h 513942"/>
                <a:gd name="connsiteX6" fmla="*/ 111220 w 186567"/>
                <a:gd name="connsiteY6" fmla="*/ 416299 h 513942"/>
                <a:gd name="connsiteX7" fmla="*/ 120745 w 186567"/>
                <a:gd name="connsiteY7" fmla="*/ 475037 h 513942"/>
                <a:gd name="connsiteX8" fmla="*/ 144558 w 186567"/>
                <a:gd name="connsiteY8" fmla="*/ 511549 h 513942"/>
                <a:gd name="connsiteX9" fmla="*/ 138208 w 186567"/>
                <a:gd name="connsiteY9" fmla="*/ 406774 h 513942"/>
                <a:gd name="connsiteX10" fmla="*/ 131858 w 186567"/>
                <a:gd name="connsiteY10" fmla="*/ 384549 h 513942"/>
                <a:gd name="connsiteX11" fmla="*/ 150908 w 186567"/>
                <a:gd name="connsiteY11" fmla="*/ 244849 h 513942"/>
                <a:gd name="connsiteX12" fmla="*/ 157258 w 186567"/>
                <a:gd name="connsiteY12" fmla="*/ 298824 h 513942"/>
                <a:gd name="connsiteX13" fmla="*/ 108045 w 186567"/>
                <a:gd name="connsiteY13" fmla="*/ 125787 h 513942"/>
                <a:gd name="connsiteX14" fmla="*/ 185833 w 186567"/>
                <a:gd name="connsiteY14" fmla="*/ 374 h 51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567" h="513942">
                  <a:moveTo>
                    <a:pt x="185833" y="374"/>
                  </a:moveTo>
                  <a:cubicBezTo>
                    <a:pt x="176573" y="-4653"/>
                    <a:pt x="78412" y="41649"/>
                    <a:pt x="52483" y="95624"/>
                  </a:cubicBezTo>
                  <a:cubicBezTo>
                    <a:pt x="26554" y="149599"/>
                    <a:pt x="35285" y="301205"/>
                    <a:pt x="30258" y="324224"/>
                  </a:cubicBezTo>
                  <a:cubicBezTo>
                    <a:pt x="25231" y="347243"/>
                    <a:pt x="27347" y="209131"/>
                    <a:pt x="22320" y="233737"/>
                  </a:cubicBezTo>
                  <a:cubicBezTo>
                    <a:pt x="17293" y="258343"/>
                    <a:pt x="624" y="441435"/>
                    <a:pt x="95" y="471862"/>
                  </a:cubicBezTo>
                  <a:cubicBezTo>
                    <a:pt x="-434" y="502289"/>
                    <a:pt x="624" y="425559"/>
                    <a:pt x="19145" y="416299"/>
                  </a:cubicBezTo>
                  <a:cubicBezTo>
                    <a:pt x="37666" y="407039"/>
                    <a:pt x="94287" y="406509"/>
                    <a:pt x="111220" y="416299"/>
                  </a:cubicBezTo>
                  <a:cubicBezTo>
                    <a:pt x="128153" y="426089"/>
                    <a:pt x="115189" y="459162"/>
                    <a:pt x="120745" y="475037"/>
                  </a:cubicBezTo>
                  <a:cubicBezTo>
                    <a:pt x="126301" y="490912"/>
                    <a:pt x="141647" y="522926"/>
                    <a:pt x="144558" y="511549"/>
                  </a:cubicBezTo>
                  <a:cubicBezTo>
                    <a:pt x="147468" y="500172"/>
                    <a:pt x="140325" y="427941"/>
                    <a:pt x="138208" y="406774"/>
                  </a:cubicBezTo>
                  <a:cubicBezTo>
                    <a:pt x="136091" y="385607"/>
                    <a:pt x="129741" y="411537"/>
                    <a:pt x="131858" y="384549"/>
                  </a:cubicBezTo>
                  <a:cubicBezTo>
                    <a:pt x="133975" y="357562"/>
                    <a:pt x="146675" y="259136"/>
                    <a:pt x="150908" y="244849"/>
                  </a:cubicBezTo>
                  <a:cubicBezTo>
                    <a:pt x="155141" y="230562"/>
                    <a:pt x="164402" y="318668"/>
                    <a:pt x="157258" y="298824"/>
                  </a:cubicBezTo>
                  <a:cubicBezTo>
                    <a:pt x="150114" y="278980"/>
                    <a:pt x="102224" y="175529"/>
                    <a:pt x="108045" y="125787"/>
                  </a:cubicBezTo>
                  <a:cubicBezTo>
                    <a:pt x="113866" y="76045"/>
                    <a:pt x="195093" y="5401"/>
                    <a:pt x="185833" y="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0" name="フリーフォーム: 図形 1269">
              <a:extLst>
                <a:ext uri="{FF2B5EF4-FFF2-40B4-BE49-F238E27FC236}">
                  <a16:creationId xmlns:a16="http://schemas.microsoft.com/office/drawing/2014/main" id="{1339491D-3524-40DA-A506-5F6CF413E180}"/>
                </a:ext>
              </a:extLst>
            </p:cNvPr>
            <p:cNvSpPr/>
            <p:nvPr/>
          </p:nvSpPr>
          <p:spPr>
            <a:xfrm>
              <a:off x="8541595" y="2865211"/>
              <a:ext cx="808820" cy="571306"/>
            </a:xfrm>
            <a:custGeom>
              <a:avLst/>
              <a:gdLst>
                <a:gd name="connsiteX0" fmla="*/ 126155 w 808820"/>
                <a:gd name="connsiteY0" fmla="*/ 365352 h 571306"/>
                <a:gd name="connsiteX1" fmla="*/ 202355 w 808820"/>
                <a:gd name="connsiteY1" fmla="*/ 365352 h 571306"/>
                <a:gd name="connsiteX2" fmla="*/ 569068 w 808820"/>
                <a:gd name="connsiteY2" fmla="*/ 332014 h 571306"/>
                <a:gd name="connsiteX3" fmla="*/ 724643 w 808820"/>
                <a:gd name="connsiteY3" fmla="*/ 236764 h 571306"/>
                <a:gd name="connsiteX4" fmla="*/ 808780 w 808820"/>
                <a:gd name="connsiteY4" fmla="*/ 227 h 571306"/>
                <a:gd name="connsiteX5" fmla="*/ 735755 w 808820"/>
                <a:gd name="connsiteY5" fmla="*/ 282802 h 571306"/>
                <a:gd name="connsiteX6" fmla="*/ 729405 w 808820"/>
                <a:gd name="connsiteY6" fmla="*/ 462189 h 571306"/>
                <a:gd name="connsiteX7" fmla="*/ 730993 w 808820"/>
                <a:gd name="connsiteY7" fmla="*/ 547914 h 571306"/>
                <a:gd name="connsiteX8" fmla="*/ 680193 w 808820"/>
                <a:gd name="connsiteY8" fmla="*/ 570139 h 571306"/>
                <a:gd name="connsiteX9" fmla="*/ 499218 w 808820"/>
                <a:gd name="connsiteY9" fmla="*/ 520927 h 571306"/>
                <a:gd name="connsiteX10" fmla="*/ 599230 w 808820"/>
                <a:gd name="connsiteY10" fmla="*/ 466952 h 571306"/>
                <a:gd name="connsiteX11" fmla="*/ 462705 w 808820"/>
                <a:gd name="connsiteY11" fmla="*/ 454252 h 571306"/>
                <a:gd name="connsiteX12" fmla="*/ 2330 w 808820"/>
                <a:gd name="connsiteY12" fmla="*/ 392339 h 571306"/>
                <a:gd name="connsiteX13" fmla="*/ 680193 w 808820"/>
                <a:gd name="connsiteY13" fmla="*/ 398689 h 571306"/>
                <a:gd name="connsiteX14" fmla="*/ 126155 w 808820"/>
                <a:gd name="connsiteY14" fmla="*/ 365352 h 571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08820" h="571306">
                  <a:moveTo>
                    <a:pt x="126155" y="365352"/>
                  </a:moveTo>
                  <a:cubicBezTo>
                    <a:pt x="46515" y="359796"/>
                    <a:pt x="128536" y="370908"/>
                    <a:pt x="202355" y="365352"/>
                  </a:cubicBezTo>
                  <a:cubicBezTo>
                    <a:pt x="276174" y="359796"/>
                    <a:pt x="482020" y="353445"/>
                    <a:pt x="569068" y="332014"/>
                  </a:cubicBezTo>
                  <a:cubicBezTo>
                    <a:pt x="656116" y="310583"/>
                    <a:pt x="684691" y="292062"/>
                    <a:pt x="724643" y="236764"/>
                  </a:cubicBezTo>
                  <a:cubicBezTo>
                    <a:pt x="764595" y="181466"/>
                    <a:pt x="806928" y="-7446"/>
                    <a:pt x="808780" y="227"/>
                  </a:cubicBezTo>
                  <a:cubicBezTo>
                    <a:pt x="810632" y="7900"/>
                    <a:pt x="748984" y="205808"/>
                    <a:pt x="735755" y="282802"/>
                  </a:cubicBezTo>
                  <a:cubicBezTo>
                    <a:pt x="722526" y="359796"/>
                    <a:pt x="730199" y="418004"/>
                    <a:pt x="729405" y="462189"/>
                  </a:cubicBezTo>
                  <a:cubicBezTo>
                    <a:pt x="728611" y="506374"/>
                    <a:pt x="739195" y="529923"/>
                    <a:pt x="730993" y="547914"/>
                  </a:cubicBezTo>
                  <a:cubicBezTo>
                    <a:pt x="722791" y="565905"/>
                    <a:pt x="718822" y="574637"/>
                    <a:pt x="680193" y="570139"/>
                  </a:cubicBezTo>
                  <a:cubicBezTo>
                    <a:pt x="641564" y="565641"/>
                    <a:pt x="512712" y="538125"/>
                    <a:pt x="499218" y="520927"/>
                  </a:cubicBezTo>
                  <a:cubicBezTo>
                    <a:pt x="485724" y="503729"/>
                    <a:pt x="605315" y="478064"/>
                    <a:pt x="599230" y="466952"/>
                  </a:cubicBezTo>
                  <a:cubicBezTo>
                    <a:pt x="593145" y="455840"/>
                    <a:pt x="462705" y="454252"/>
                    <a:pt x="462705" y="454252"/>
                  </a:cubicBezTo>
                  <a:cubicBezTo>
                    <a:pt x="363222" y="441817"/>
                    <a:pt x="-33918" y="401599"/>
                    <a:pt x="2330" y="392339"/>
                  </a:cubicBezTo>
                  <a:cubicBezTo>
                    <a:pt x="38578" y="383079"/>
                    <a:pt x="661143" y="401070"/>
                    <a:pt x="680193" y="398689"/>
                  </a:cubicBezTo>
                  <a:cubicBezTo>
                    <a:pt x="699243" y="396308"/>
                    <a:pt x="205795" y="370908"/>
                    <a:pt x="126155" y="365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1" name="フリーフォーム: 図形 1270">
              <a:extLst>
                <a:ext uri="{FF2B5EF4-FFF2-40B4-BE49-F238E27FC236}">
                  <a16:creationId xmlns:a16="http://schemas.microsoft.com/office/drawing/2014/main" id="{947273DE-F682-4EB9-8F38-3B08E0BA6685}"/>
                </a:ext>
              </a:extLst>
            </p:cNvPr>
            <p:cNvSpPr/>
            <p:nvPr/>
          </p:nvSpPr>
          <p:spPr>
            <a:xfrm>
              <a:off x="8005180" y="3147321"/>
              <a:ext cx="1454946" cy="407337"/>
            </a:xfrm>
            <a:custGeom>
              <a:avLst/>
              <a:gdLst>
                <a:gd name="connsiteX0" fmla="*/ 578433 w 1454946"/>
                <a:gd name="connsiteY0" fmla="*/ 153092 h 407337"/>
                <a:gd name="connsiteX1" fmla="*/ 789570 w 1454946"/>
                <a:gd name="connsiteY1" fmla="*/ 227704 h 407337"/>
                <a:gd name="connsiteX2" fmla="*/ 883233 w 1454946"/>
                <a:gd name="connsiteY2" fmla="*/ 224529 h 407337"/>
                <a:gd name="connsiteX3" fmla="*/ 1311858 w 1454946"/>
                <a:gd name="connsiteY3" fmla="*/ 356292 h 407337"/>
                <a:gd name="connsiteX4" fmla="*/ 1454733 w 1454946"/>
                <a:gd name="connsiteY4" fmla="*/ 183254 h 407337"/>
                <a:gd name="connsiteX5" fmla="*/ 1288045 w 1454946"/>
                <a:gd name="connsiteY5" fmla="*/ 315017 h 407337"/>
                <a:gd name="connsiteX6" fmla="*/ 1181683 w 1454946"/>
                <a:gd name="connsiteY6" fmla="*/ 405504 h 407337"/>
                <a:gd name="connsiteX7" fmla="*/ 1022933 w 1454946"/>
                <a:gd name="connsiteY7" fmla="*/ 310254 h 407337"/>
                <a:gd name="connsiteX8" fmla="*/ 813383 w 1454946"/>
                <a:gd name="connsiteY8" fmla="*/ 288029 h 407337"/>
                <a:gd name="connsiteX9" fmla="*/ 1146758 w 1454946"/>
                <a:gd name="connsiteY9" fmla="*/ 402329 h 407337"/>
                <a:gd name="connsiteX10" fmla="*/ 1035633 w 1454946"/>
                <a:gd name="connsiteY10" fmla="*/ 378517 h 407337"/>
                <a:gd name="connsiteX11" fmla="*/ 961020 w 1454946"/>
                <a:gd name="connsiteY11" fmla="*/ 302317 h 407337"/>
                <a:gd name="connsiteX12" fmla="*/ 710195 w 1454946"/>
                <a:gd name="connsiteY12" fmla="*/ 249929 h 407337"/>
                <a:gd name="connsiteX13" fmla="*/ 583 w 1454946"/>
                <a:gd name="connsiteY13" fmla="*/ 692 h 407337"/>
                <a:gd name="connsiteX14" fmla="*/ 578433 w 1454946"/>
                <a:gd name="connsiteY14" fmla="*/ 153092 h 40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54946" h="407337">
                  <a:moveTo>
                    <a:pt x="578433" y="153092"/>
                  </a:moveTo>
                  <a:cubicBezTo>
                    <a:pt x="709931" y="190927"/>
                    <a:pt x="738770" y="215798"/>
                    <a:pt x="789570" y="227704"/>
                  </a:cubicBezTo>
                  <a:cubicBezTo>
                    <a:pt x="840370" y="239610"/>
                    <a:pt x="796185" y="203098"/>
                    <a:pt x="883233" y="224529"/>
                  </a:cubicBezTo>
                  <a:cubicBezTo>
                    <a:pt x="970281" y="245960"/>
                    <a:pt x="1216608" y="363171"/>
                    <a:pt x="1311858" y="356292"/>
                  </a:cubicBezTo>
                  <a:cubicBezTo>
                    <a:pt x="1407108" y="349413"/>
                    <a:pt x="1458702" y="190133"/>
                    <a:pt x="1454733" y="183254"/>
                  </a:cubicBezTo>
                  <a:cubicBezTo>
                    <a:pt x="1450764" y="176375"/>
                    <a:pt x="1333553" y="277975"/>
                    <a:pt x="1288045" y="315017"/>
                  </a:cubicBezTo>
                  <a:cubicBezTo>
                    <a:pt x="1242537" y="352059"/>
                    <a:pt x="1225868" y="406298"/>
                    <a:pt x="1181683" y="405504"/>
                  </a:cubicBezTo>
                  <a:cubicBezTo>
                    <a:pt x="1137498" y="404710"/>
                    <a:pt x="1084316" y="329833"/>
                    <a:pt x="1022933" y="310254"/>
                  </a:cubicBezTo>
                  <a:cubicBezTo>
                    <a:pt x="961550" y="290675"/>
                    <a:pt x="792746" y="272683"/>
                    <a:pt x="813383" y="288029"/>
                  </a:cubicBezTo>
                  <a:cubicBezTo>
                    <a:pt x="834020" y="303375"/>
                    <a:pt x="1109716" y="387248"/>
                    <a:pt x="1146758" y="402329"/>
                  </a:cubicBezTo>
                  <a:cubicBezTo>
                    <a:pt x="1183800" y="417410"/>
                    <a:pt x="1066589" y="395186"/>
                    <a:pt x="1035633" y="378517"/>
                  </a:cubicBezTo>
                  <a:cubicBezTo>
                    <a:pt x="1004677" y="361848"/>
                    <a:pt x="1015260" y="323748"/>
                    <a:pt x="961020" y="302317"/>
                  </a:cubicBezTo>
                  <a:cubicBezTo>
                    <a:pt x="906780" y="280886"/>
                    <a:pt x="870268" y="300200"/>
                    <a:pt x="710195" y="249929"/>
                  </a:cubicBezTo>
                  <a:cubicBezTo>
                    <a:pt x="550122" y="199658"/>
                    <a:pt x="19897" y="11804"/>
                    <a:pt x="583" y="692"/>
                  </a:cubicBezTo>
                  <a:cubicBezTo>
                    <a:pt x="-18732" y="-10421"/>
                    <a:pt x="446935" y="115257"/>
                    <a:pt x="578433" y="1530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2" name="フリーフォーム: 図形 1271">
              <a:extLst>
                <a:ext uri="{FF2B5EF4-FFF2-40B4-BE49-F238E27FC236}">
                  <a16:creationId xmlns:a16="http://schemas.microsoft.com/office/drawing/2014/main" id="{95F270E0-C33E-4DE8-9F82-06CEB2CCCDF2}"/>
                </a:ext>
              </a:extLst>
            </p:cNvPr>
            <p:cNvSpPr/>
            <p:nvPr/>
          </p:nvSpPr>
          <p:spPr>
            <a:xfrm>
              <a:off x="9566170" y="2904644"/>
              <a:ext cx="311239" cy="432319"/>
            </a:xfrm>
            <a:custGeom>
              <a:avLst/>
              <a:gdLst>
                <a:gd name="connsiteX0" fmla="*/ 1693 w 311239"/>
                <a:gd name="connsiteY0" fmla="*/ 87794 h 432319"/>
                <a:gd name="connsiteX1" fmla="*/ 142980 w 311239"/>
                <a:gd name="connsiteY1" fmla="*/ 41756 h 432319"/>
                <a:gd name="connsiteX2" fmla="*/ 208068 w 311239"/>
                <a:gd name="connsiteY2" fmla="*/ 481 h 432319"/>
                <a:gd name="connsiteX3" fmla="*/ 303318 w 311239"/>
                <a:gd name="connsiteY3" fmla="*/ 24294 h 432319"/>
                <a:gd name="connsiteX4" fmla="*/ 296968 w 311239"/>
                <a:gd name="connsiteY4" fmla="*/ 97319 h 432319"/>
                <a:gd name="connsiteX5" fmla="*/ 225530 w 311239"/>
                <a:gd name="connsiteY5" fmla="*/ 284644 h 432319"/>
                <a:gd name="connsiteX6" fmla="*/ 174730 w 311239"/>
                <a:gd name="connsiteY6" fmla="*/ 343381 h 432319"/>
                <a:gd name="connsiteX7" fmla="*/ 114405 w 311239"/>
                <a:gd name="connsiteY7" fmla="*/ 432281 h 432319"/>
                <a:gd name="connsiteX8" fmla="*/ 179493 w 311239"/>
                <a:gd name="connsiteY8" fmla="*/ 332269 h 432319"/>
                <a:gd name="connsiteX9" fmla="*/ 290618 w 311239"/>
                <a:gd name="connsiteY9" fmla="*/ 110019 h 432319"/>
                <a:gd name="connsiteX10" fmla="*/ 295380 w 311239"/>
                <a:gd name="connsiteY10" fmla="*/ 33819 h 432319"/>
                <a:gd name="connsiteX11" fmla="*/ 235055 w 311239"/>
                <a:gd name="connsiteY11" fmla="*/ 30644 h 432319"/>
                <a:gd name="connsiteX12" fmla="*/ 73130 w 311239"/>
                <a:gd name="connsiteY12" fmla="*/ 78269 h 432319"/>
                <a:gd name="connsiteX13" fmla="*/ 1693 w 311239"/>
                <a:gd name="connsiteY13" fmla="*/ 87794 h 43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1239" h="432319">
                  <a:moveTo>
                    <a:pt x="1693" y="87794"/>
                  </a:moveTo>
                  <a:cubicBezTo>
                    <a:pt x="13335" y="81709"/>
                    <a:pt x="108584" y="56308"/>
                    <a:pt x="142980" y="41756"/>
                  </a:cubicBezTo>
                  <a:cubicBezTo>
                    <a:pt x="177376" y="27204"/>
                    <a:pt x="181345" y="3391"/>
                    <a:pt x="208068" y="481"/>
                  </a:cubicBezTo>
                  <a:cubicBezTo>
                    <a:pt x="234791" y="-2429"/>
                    <a:pt x="288501" y="8154"/>
                    <a:pt x="303318" y="24294"/>
                  </a:cubicBezTo>
                  <a:cubicBezTo>
                    <a:pt x="318135" y="40434"/>
                    <a:pt x="309933" y="53927"/>
                    <a:pt x="296968" y="97319"/>
                  </a:cubicBezTo>
                  <a:cubicBezTo>
                    <a:pt x="284003" y="140711"/>
                    <a:pt x="245903" y="243634"/>
                    <a:pt x="225530" y="284644"/>
                  </a:cubicBezTo>
                  <a:cubicBezTo>
                    <a:pt x="205157" y="325654"/>
                    <a:pt x="193251" y="318775"/>
                    <a:pt x="174730" y="343381"/>
                  </a:cubicBezTo>
                  <a:cubicBezTo>
                    <a:pt x="156209" y="367987"/>
                    <a:pt x="113611" y="434133"/>
                    <a:pt x="114405" y="432281"/>
                  </a:cubicBezTo>
                  <a:cubicBezTo>
                    <a:pt x="115199" y="430429"/>
                    <a:pt x="150124" y="385979"/>
                    <a:pt x="179493" y="332269"/>
                  </a:cubicBezTo>
                  <a:cubicBezTo>
                    <a:pt x="208862" y="278559"/>
                    <a:pt x="271304" y="159761"/>
                    <a:pt x="290618" y="110019"/>
                  </a:cubicBezTo>
                  <a:cubicBezTo>
                    <a:pt x="309932" y="60277"/>
                    <a:pt x="304640" y="47048"/>
                    <a:pt x="295380" y="33819"/>
                  </a:cubicBezTo>
                  <a:cubicBezTo>
                    <a:pt x="286120" y="20590"/>
                    <a:pt x="272097" y="23236"/>
                    <a:pt x="235055" y="30644"/>
                  </a:cubicBezTo>
                  <a:cubicBezTo>
                    <a:pt x="198013" y="38052"/>
                    <a:pt x="105145" y="70331"/>
                    <a:pt x="73130" y="78269"/>
                  </a:cubicBezTo>
                  <a:cubicBezTo>
                    <a:pt x="41116" y="86206"/>
                    <a:pt x="-9949" y="93879"/>
                    <a:pt x="1693" y="87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3" name="フリーフォーム: 図形 1272">
              <a:extLst>
                <a:ext uri="{FF2B5EF4-FFF2-40B4-BE49-F238E27FC236}">
                  <a16:creationId xmlns:a16="http://schemas.microsoft.com/office/drawing/2014/main" id="{717E540B-54F8-4BD1-8828-CCBC930D3AFE}"/>
                </a:ext>
              </a:extLst>
            </p:cNvPr>
            <p:cNvSpPr/>
            <p:nvPr/>
          </p:nvSpPr>
          <p:spPr>
            <a:xfrm>
              <a:off x="9761267" y="2893077"/>
              <a:ext cx="174472" cy="197510"/>
            </a:xfrm>
            <a:custGeom>
              <a:avLst/>
              <a:gdLst>
                <a:gd name="connsiteX0" fmla="*/ 271 w 174472"/>
                <a:gd name="connsiteY0" fmla="*/ 936 h 197510"/>
                <a:gd name="connsiteX1" fmla="*/ 127271 w 174472"/>
                <a:gd name="connsiteY1" fmla="*/ 43798 h 197510"/>
                <a:gd name="connsiteX2" fmla="*/ 103458 w 174472"/>
                <a:gd name="connsiteY2" fmla="*/ 196198 h 197510"/>
                <a:gd name="connsiteX3" fmla="*/ 141558 w 174472"/>
                <a:gd name="connsiteY3" fmla="*/ 115236 h 197510"/>
                <a:gd name="connsiteX4" fmla="*/ 166958 w 174472"/>
                <a:gd name="connsiteY4" fmla="*/ 73961 h 197510"/>
                <a:gd name="connsiteX5" fmla="*/ 271 w 174472"/>
                <a:gd name="connsiteY5" fmla="*/ 936 h 19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4472" h="197510">
                  <a:moveTo>
                    <a:pt x="271" y="936"/>
                  </a:moveTo>
                  <a:cubicBezTo>
                    <a:pt x="-6344" y="-4091"/>
                    <a:pt x="110073" y="11254"/>
                    <a:pt x="127271" y="43798"/>
                  </a:cubicBezTo>
                  <a:cubicBezTo>
                    <a:pt x="144469" y="76342"/>
                    <a:pt x="101077" y="184292"/>
                    <a:pt x="103458" y="196198"/>
                  </a:cubicBezTo>
                  <a:cubicBezTo>
                    <a:pt x="105839" y="208104"/>
                    <a:pt x="130975" y="135609"/>
                    <a:pt x="141558" y="115236"/>
                  </a:cubicBezTo>
                  <a:cubicBezTo>
                    <a:pt x="152141" y="94863"/>
                    <a:pt x="190506" y="91159"/>
                    <a:pt x="166958" y="73961"/>
                  </a:cubicBezTo>
                  <a:cubicBezTo>
                    <a:pt x="143410" y="56763"/>
                    <a:pt x="6886" y="5963"/>
                    <a:pt x="271" y="9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4" name="フリーフォーム: 図形 1273">
              <a:extLst>
                <a:ext uri="{FF2B5EF4-FFF2-40B4-BE49-F238E27FC236}">
                  <a16:creationId xmlns:a16="http://schemas.microsoft.com/office/drawing/2014/main" id="{9A90622A-0023-40B6-B1AE-876B117D0982}"/>
                </a:ext>
              </a:extLst>
            </p:cNvPr>
            <p:cNvSpPr/>
            <p:nvPr/>
          </p:nvSpPr>
          <p:spPr>
            <a:xfrm>
              <a:off x="9415896" y="3103148"/>
              <a:ext cx="452413" cy="367277"/>
            </a:xfrm>
            <a:custGeom>
              <a:avLst/>
              <a:gdLst>
                <a:gd name="connsiteX0" fmla="*/ 447242 w 452413"/>
                <a:gd name="connsiteY0" fmla="*/ 3590 h 367277"/>
                <a:gd name="connsiteX1" fmla="*/ 340879 w 452413"/>
                <a:gd name="connsiteY1" fmla="*/ 182977 h 367277"/>
                <a:gd name="connsiteX2" fmla="*/ 280554 w 452413"/>
                <a:gd name="connsiteY2" fmla="*/ 227427 h 367277"/>
                <a:gd name="connsiteX3" fmla="*/ 204354 w 452413"/>
                <a:gd name="connsiteY3" fmla="*/ 252827 h 367277"/>
                <a:gd name="connsiteX4" fmla="*/ 61479 w 452413"/>
                <a:gd name="connsiteY4" fmla="*/ 338552 h 367277"/>
                <a:gd name="connsiteX5" fmla="*/ 1154 w 452413"/>
                <a:gd name="connsiteY5" fmla="*/ 367127 h 367277"/>
                <a:gd name="connsiteX6" fmla="*/ 109104 w 452413"/>
                <a:gd name="connsiteY6" fmla="*/ 329027 h 367277"/>
                <a:gd name="connsiteX7" fmla="*/ 221817 w 452413"/>
                <a:gd name="connsiteY7" fmla="*/ 319502 h 367277"/>
                <a:gd name="connsiteX8" fmla="*/ 337704 w 452413"/>
                <a:gd name="connsiteY8" fmla="*/ 230602 h 367277"/>
                <a:gd name="connsiteX9" fmla="*/ 425017 w 452413"/>
                <a:gd name="connsiteY9" fmla="*/ 144877 h 367277"/>
                <a:gd name="connsiteX10" fmla="*/ 361517 w 452413"/>
                <a:gd name="connsiteY10" fmla="*/ 179802 h 367277"/>
                <a:gd name="connsiteX11" fmla="*/ 428192 w 452413"/>
                <a:gd name="connsiteY11" fmla="*/ 70265 h 367277"/>
                <a:gd name="connsiteX12" fmla="*/ 447242 w 452413"/>
                <a:gd name="connsiteY12" fmla="*/ 3590 h 36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2413" h="367277">
                  <a:moveTo>
                    <a:pt x="447242" y="3590"/>
                  </a:moveTo>
                  <a:cubicBezTo>
                    <a:pt x="432690" y="22375"/>
                    <a:pt x="368660" y="145671"/>
                    <a:pt x="340879" y="182977"/>
                  </a:cubicBezTo>
                  <a:cubicBezTo>
                    <a:pt x="313098" y="220283"/>
                    <a:pt x="303308" y="215785"/>
                    <a:pt x="280554" y="227427"/>
                  </a:cubicBezTo>
                  <a:cubicBezTo>
                    <a:pt x="257800" y="239069"/>
                    <a:pt x="240866" y="234306"/>
                    <a:pt x="204354" y="252827"/>
                  </a:cubicBezTo>
                  <a:cubicBezTo>
                    <a:pt x="167841" y="271348"/>
                    <a:pt x="95346" y="319502"/>
                    <a:pt x="61479" y="338552"/>
                  </a:cubicBezTo>
                  <a:cubicBezTo>
                    <a:pt x="27612" y="357602"/>
                    <a:pt x="-6784" y="368715"/>
                    <a:pt x="1154" y="367127"/>
                  </a:cubicBezTo>
                  <a:cubicBezTo>
                    <a:pt x="9092" y="365539"/>
                    <a:pt x="72327" y="336964"/>
                    <a:pt x="109104" y="329027"/>
                  </a:cubicBezTo>
                  <a:cubicBezTo>
                    <a:pt x="145881" y="321090"/>
                    <a:pt x="183717" y="335906"/>
                    <a:pt x="221817" y="319502"/>
                  </a:cubicBezTo>
                  <a:cubicBezTo>
                    <a:pt x="259917" y="303098"/>
                    <a:pt x="303837" y="259706"/>
                    <a:pt x="337704" y="230602"/>
                  </a:cubicBezTo>
                  <a:cubicBezTo>
                    <a:pt x="371571" y="201498"/>
                    <a:pt x="421048" y="153344"/>
                    <a:pt x="425017" y="144877"/>
                  </a:cubicBezTo>
                  <a:cubicBezTo>
                    <a:pt x="428986" y="136410"/>
                    <a:pt x="360988" y="192237"/>
                    <a:pt x="361517" y="179802"/>
                  </a:cubicBezTo>
                  <a:cubicBezTo>
                    <a:pt x="362046" y="167367"/>
                    <a:pt x="413905" y="95929"/>
                    <a:pt x="428192" y="70265"/>
                  </a:cubicBezTo>
                  <a:cubicBezTo>
                    <a:pt x="442479" y="44601"/>
                    <a:pt x="461794" y="-15195"/>
                    <a:pt x="447242" y="35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5" name="フリーフォーム: 図形 1274">
              <a:extLst>
                <a:ext uri="{FF2B5EF4-FFF2-40B4-BE49-F238E27FC236}">
                  <a16:creationId xmlns:a16="http://schemas.microsoft.com/office/drawing/2014/main" id="{0AF5D8D9-763B-4E60-86CB-055C133AA179}"/>
                </a:ext>
              </a:extLst>
            </p:cNvPr>
            <p:cNvSpPr/>
            <p:nvPr/>
          </p:nvSpPr>
          <p:spPr>
            <a:xfrm>
              <a:off x="9190038" y="3434302"/>
              <a:ext cx="294849" cy="217988"/>
            </a:xfrm>
            <a:custGeom>
              <a:avLst/>
              <a:gdLst>
                <a:gd name="connsiteX0" fmla="*/ 46037 w 294849"/>
                <a:gd name="connsiteY0" fmla="*/ 67723 h 217988"/>
                <a:gd name="connsiteX1" fmla="*/ 0 w 294849"/>
                <a:gd name="connsiteY1" fmla="*/ 209011 h 217988"/>
                <a:gd name="connsiteX2" fmla="*/ 46037 w 294849"/>
                <a:gd name="connsiteY2" fmla="*/ 199486 h 217988"/>
                <a:gd name="connsiteX3" fmla="*/ 125412 w 294849"/>
                <a:gd name="connsiteY3" fmla="*/ 166148 h 217988"/>
                <a:gd name="connsiteX4" fmla="*/ 292100 w 294849"/>
                <a:gd name="connsiteY4" fmla="*/ 2636 h 217988"/>
                <a:gd name="connsiteX5" fmla="*/ 223837 w 294849"/>
                <a:gd name="connsiteY5" fmla="*/ 74073 h 217988"/>
                <a:gd name="connsiteX6" fmla="*/ 152400 w 294849"/>
                <a:gd name="connsiteY6" fmla="*/ 191548 h 217988"/>
                <a:gd name="connsiteX7" fmla="*/ 123825 w 294849"/>
                <a:gd name="connsiteY7" fmla="*/ 213773 h 217988"/>
                <a:gd name="connsiteX8" fmla="*/ 39687 w 294849"/>
                <a:gd name="connsiteY8" fmla="*/ 182023 h 217988"/>
                <a:gd name="connsiteX9" fmla="*/ 33337 w 294849"/>
                <a:gd name="connsiteY9" fmla="*/ 185198 h 217988"/>
                <a:gd name="connsiteX10" fmla="*/ 34925 w 294849"/>
                <a:gd name="connsiteY10" fmla="*/ 158211 h 217988"/>
                <a:gd name="connsiteX11" fmla="*/ 46037 w 294849"/>
                <a:gd name="connsiteY11" fmla="*/ 67723 h 21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4849" h="217988">
                  <a:moveTo>
                    <a:pt x="46037" y="67723"/>
                  </a:moveTo>
                  <a:cubicBezTo>
                    <a:pt x="40216" y="76190"/>
                    <a:pt x="0" y="187051"/>
                    <a:pt x="0" y="209011"/>
                  </a:cubicBezTo>
                  <a:cubicBezTo>
                    <a:pt x="0" y="230971"/>
                    <a:pt x="25135" y="206630"/>
                    <a:pt x="46037" y="199486"/>
                  </a:cubicBezTo>
                  <a:cubicBezTo>
                    <a:pt x="66939" y="192342"/>
                    <a:pt x="84402" y="198956"/>
                    <a:pt x="125412" y="166148"/>
                  </a:cubicBezTo>
                  <a:cubicBezTo>
                    <a:pt x="166423" y="133340"/>
                    <a:pt x="275696" y="17982"/>
                    <a:pt x="292100" y="2636"/>
                  </a:cubicBezTo>
                  <a:cubicBezTo>
                    <a:pt x="308504" y="-12710"/>
                    <a:pt x="247120" y="42588"/>
                    <a:pt x="223837" y="74073"/>
                  </a:cubicBezTo>
                  <a:cubicBezTo>
                    <a:pt x="200554" y="105558"/>
                    <a:pt x="169069" y="168265"/>
                    <a:pt x="152400" y="191548"/>
                  </a:cubicBezTo>
                  <a:cubicBezTo>
                    <a:pt x="135731" y="214831"/>
                    <a:pt x="142610" y="215360"/>
                    <a:pt x="123825" y="213773"/>
                  </a:cubicBezTo>
                  <a:cubicBezTo>
                    <a:pt x="105040" y="212186"/>
                    <a:pt x="54768" y="186786"/>
                    <a:pt x="39687" y="182023"/>
                  </a:cubicBezTo>
                  <a:cubicBezTo>
                    <a:pt x="24606" y="177261"/>
                    <a:pt x="34131" y="189167"/>
                    <a:pt x="33337" y="185198"/>
                  </a:cubicBezTo>
                  <a:cubicBezTo>
                    <a:pt x="32543" y="181229"/>
                    <a:pt x="32015" y="173292"/>
                    <a:pt x="34925" y="158211"/>
                  </a:cubicBezTo>
                  <a:cubicBezTo>
                    <a:pt x="37835" y="143130"/>
                    <a:pt x="51858" y="59256"/>
                    <a:pt x="46037" y="677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6" name="フリーフォーム: 図形 1275">
              <a:extLst>
                <a:ext uri="{FF2B5EF4-FFF2-40B4-BE49-F238E27FC236}">
                  <a16:creationId xmlns:a16="http://schemas.microsoft.com/office/drawing/2014/main" id="{FE8AE495-9A7C-473E-A46C-653494A8F609}"/>
                </a:ext>
              </a:extLst>
            </p:cNvPr>
            <p:cNvSpPr/>
            <p:nvPr/>
          </p:nvSpPr>
          <p:spPr>
            <a:xfrm>
              <a:off x="9852008" y="2914509"/>
              <a:ext cx="100104" cy="448385"/>
            </a:xfrm>
            <a:custGeom>
              <a:avLst/>
              <a:gdLst>
                <a:gd name="connsiteX0" fmla="*/ 30180 w 100104"/>
                <a:gd name="connsiteY0" fmla="*/ 141 h 448385"/>
                <a:gd name="connsiteX1" fmla="*/ 74630 w 100104"/>
                <a:gd name="connsiteY1" fmla="*/ 103329 h 448385"/>
                <a:gd name="connsiteX2" fmla="*/ 58755 w 100104"/>
                <a:gd name="connsiteY2" fmla="*/ 160479 h 448385"/>
                <a:gd name="connsiteX3" fmla="*/ 17 w 100104"/>
                <a:gd name="connsiteY3" fmla="*/ 311291 h 448385"/>
                <a:gd name="connsiteX4" fmla="*/ 65105 w 100104"/>
                <a:gd name="connsiteY4" fmla="*/ 208104 h 448385"/>
                <a:gd name="connsiteX5" fmla="*/ 17480 w 100104"/>
                <a:gd name="connsiteY5" fmla="*/ 447816 h 448385"/>
                <a:gd name="connsiteX6" fmla="*/ 100030 w 100104"/>
                <a:gd name="connsiteY6" fmla="*/ 127141 h 448385"/>
                <a:gd name="connsiteX7" fmla="*/ 30180 w 100104"/>
                <a:gd name="connsiteY7" fmla="*/ 141 h 448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104" h="448385">
                  <a:moveTo>
                    <a:pt x="30180" y="141"/>
                  </a:moveTo>
                  <a:cubicBezTo>
                    <a:pt x="25947" y="-3828"/>
                    <a:pt x="69868" y="76606"/>
                    <a:pt x="74630" y="103329"/>
                  </a:cubicBezTo>
                  <a:cubicBezTo>
                    <a:pt x="79392" y="130052"/>
                    <a:pt x="71190" y="125819"/>
                    <a:pt x="58755" y="160479"/>
                  </a:cubicBezTo>
                  <a:cubicBezTo>
                    <a:pt x="46320" y="195139"/>
                    <a:pt x="-1041" y="303354"/>
                    <a:pt x="17" y="311291"/>
                  </a:cubicBezTo>
                  <a:cubicBezTo>
                    <a:pt x="1075" y="319228"/>
                    <a:pt x="62194" y="185350"/>
                    <a:pt x="65105" y="208104"/>
                  </a:cubicBezTo>
                  <a:cubicBezTo>
                    <a:pt x="68016" y="230858"/>
                    <a:pt x="11659" y="461310"/>
                    <a:pt x="17480" y="447816"/>
                  </a:cubicBezTo>
                  <a:cubicBezTo>
                    <a:pt x="23301" y="434322"/>
                    <a:pt x="97384" y="198314"/>
                    <a:pt x="100030" y="127141"/>
                  </a:cubicBezTo>
                  <a:cubicBezTo>
                    <a:pt x="102676" y="55968"/>
                    <a:pt x="34413" y="4110"/>
                    <a:pt x="30180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7" name="フリーフォーム: 図形 1276">
              <a:extLst>
                <a:ext uri="{FF2B5EF4-FFF2-40B4-BE49-F238E27FC236}">
                  <a16:creationId xmlns:a16="http://schemas.microsoft.com/office/drawing/2014/main" id="{B7834556-4CEF-4804-BDAE-173A2BB24EAA}"/>
                </a:ext>
              </a:extLst>
            </p:cNvPr>
            <p:cNvSpPr/>
            <p:nvPr/>
          </p:nvSpPr>
          <p:spPr>
            <a:xfrm>
              <a:off x="9931138" y="3041526"/>
              <a:ext cx="166977" cy="285997"/>
            </a:xfrm>
            <a:custGeom>
              <a:avLst/>
              <a:gdLst>
                <a:gd name="connsiteX0" fmla="*/ 262 w 166977"/>
                <a:gd name="connsiteY0" fmla="*/ 124 h 285997"/>
                <a:gd name="connsiteX1" fmla="*/ 44712 w 166977"/>
                <a:gd name="connsiteY1" fmla="*/ 174749 h 285997"/>
                <a:gd name="connsiteX2" fmla="*/ 100275 w 166977"/>
                <a:gd name="connsiteY2" fmla="*/ 254124 h 285997"/>
                <a:gd name="connsiteX3" fmla="*/ 166950 w 166977"/>
                <a:gd name="connsiteY3" fmla="*/ 284287 h 285997"/>
                <a:gd name="connsiteX4" fmla="*/ 92337 w 166977"/>
                <a:gd name="connsiteY4" fmla="*/ 208087 h 285997"/>
                <a:gd name="connsiteX5" fmla="*/ 65350 w 166977"/>
                <a:gd name="connsiteY5" fmla="*/ 147762 h 285997"/>
                <a:gd name="connsiteX6" fmla="*/ 262 w 166977"/>
                <a:gd name="connsiteY6" fmla="*/ 124 h 28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77" h="285997">
                  <a:moveTo>
                    <a:pt x="262" y="124"/>
                  </a:moveTo>
                  <a:cubicBezTo>
                    <a:pt x="-3178" y="4622"/>
                    <a:pt x="28043" y="132416"/>
                    <a:pt x="44712" y="174749"/>
                  </a:cubicBezTo>
                  <a:cubicBezTo>
                    <a:pt x="61381" y="217082"/>
                    <a:pt x="79902" y="235868"/>
                    <a:pt x="100275" y="254124"/>
                  </a:cubicBezTo>
                  <a:cubicBezTo>
                    <a:pt x="120648" y="272380"/>
                    <a:pt x="168273" y="291960"/>
                    <a:pt x="166950" y="284287"/>
                  </a:cubicBezTo>
                  <a:cubicBezTo>
                    <a:pt x="165627" y="276614"/>
                    <a:pt x="109270" y="230841"/>
                    <a:pt x="92337" y="208087"/>
                  </a:cubicBezTo>
                  <a:cubicBezTo>
                    <a:pt x="75404" y="185333"/>
                    <a:pt x="74346" y="181364"/>
                    <a:pt x="65350" y="147762"/>
                  </a:cubicBezTo>
                  <a:cubicBezTo>
                    <a:pt x="56354" y="114160"/>
                    <a:pt x="3702" y="-4374"/>
                    <a:pt x="262" y="1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8" name="フリーフォーム: 図形 1277">
              <a:extLst>
                <a:ext uri="{FF2B5EF4-FFF2-40B4-BE49-F238E27FC236}">
                  <a16:creationId xmlns:a16="http://schemas.microsoft.com/office/drawing/2014/main" id="{6A8DC2B9-F293-4EF7-A829-3463B01913BB}"/>
                </a:ext>
              </a:extLst>
            </p:cNvPr>
            <p:cNvSpPr/>
            <p:nvPr/>
          </p:nvSpPr>
          <p:spPr>
            <a:xfrm>
              <a:off x="9565059" y="3339636"/>
              <a:ext cx="355901" cy="166850"/>
            </a:xfrm>
            <a:custGeom>
              <a:avLst/>
              <a:gdLst>
                <a:gd name="connsiteX0" fmla="*/ 2804 w 355901"/>
                <a:gd name="connsiteY0" fmla="*/ 165564 h 166850"/>
                <a:gd name="connsiteX1" fmla="*/ 206004 w 355901"/>
                <a:gd name="connsiteY1" fmla="*/ 121114 h 166850"/>
                <a:gd name="connsiteX2" fmla="*/ 355229 w 355901"/>
                <a:gd name="connsiteY2" fmla="*/ 464 h 166850"/>
                <a:gd name="connsiteX3" fmla="*/ 264741 w 355901"/>
                <a:gd name="connsiteY3" fmla="*/ 76664 h 166850"/>
                <a:gd name="connsiteX4" fmla="*/ 161554 w 355901"/>
                <a:gd name="connsiteY4" fmla="*/ 165564 h 166850"/>
                <a:gd name="connsiteX5" fmla="*/ 94879 w 355901"/>
                <a:gd name="connsiteY5" fmla="*/ 130639 h 166850"/>
                <a:gd name="connsiteX6" fmla="*/ 2804 w 355901"/>
                <a:gd name="connsiteY6" fmla="*/ 165564 h 1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5901" h="166850">
                  <a:moveTo>
                    <a:pt x="2804" y="165564"/>
                  </a:moveTo>
                  <a:cubicBezTo>
                    <a:pt x="21325" y="163977"/>
                    <a:pt x="147267" y="148631"/>
                    <a:pt x="206004" y="121114"/>
                  </a:cubicBezTo>
                  <a:cubicBezTo>
                    <a:pt x="264742" y="93597"/>
                    <a:pt x="345440" y="7872"/>
                    <a:pt x="355229" y="464"/>
                  </a:cubicBezTo>
                  <a:cubicBezTo>
                    <a:pt x="365018" y="-6944"/>
                    <a:pt x="264741" y="76664"/>
                    <a:pt x="264741" y="76664"/>
                  </a:cubicBezTo>
                  <a:cubicBezTo>
                    <a:pt x="232462" y="104181"/>
                    <a:pt x="189864" y="156568"/>
                    <a:pt x="161554" y="165564"/>
                  </a:cubicBezTo>
                  <a:cubicBezTo>
                    <a:pt x="133244" y="174560"/>
                    <a:pt x="127423" y="133549"/>
                    <a:pt x="94879" y="130639"/>
                  </a:cubicBezTo>
                  <a:cubicBezTo>
                    <a:pt x="62335" y="127729"/>
                    <a:pt x="-15717" y="167151"/>
                    <a:pt x="2804" y="1655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9" name="フリーフォーム: 図形 1278">
              <a:extLst>
                <a:ext uri="{FF2B5EF4-FFF2-40B4-BE49-F238E27FC236}">
                  <a16:creationId xmlns:a16="http://schemas.microsoft.com/office/drawing/2014/main" id="{E4521321-9E68-4A02-9E09-CCD84295096C}"/>
                </a:ext>
              </a:extLst>
            </p:cNvPr>
            <p:cNvSpPr/>
            <p:nvPr/>
          </p:nvSpPr>
          <p:spPr>
            <a:xfrm>
              <a:off x="9825013" y="3258743"/>
              <a:ext cx="226346" cy="349899"/>
            </a:xfrm>
            <a:custGeom>
              <a:avLst/>
              <a:gdLst>
                <a:gd name="connsiteX0" fmla="*/ 3200 w 226346"/>
                <a:gd name="connsiteY0" fmla="*/ 349645 h 349899"/>
                <a:gd name="connsiteX1" fmla="*/ 92100 w 226346"/>
                <a:gd name="connsiteY1" fmla="*/ 148032 h 349899"/>
                <a:gd name="connsiteX2" fmla="*/ 104800 w 226346"/>
                <a:gd name="connsiteY2" fmla="*/ 103582 h 349899"/>
                <a:gd name="connsiteX3" fmla="*/ 107975 w 226346"/>
                <a:gd name="connsiteY3" fmla="*/ 202007 h 349899"/>
                <a:gd name="connsiteX4" fmla="*/ 122262 w 226346"/>
                <a:gd name="connsiteY4" fmla="*/ 213120 h 349899"/>
                <a:gd name="connsiteX5" fmla="*/ 179412 w 226346"/>
                <a:gd name="connsiteY5" fmla="*/ 144857 h 349899"/>
                <a:gd name="connsiteX6" fmla="*/ 168300 w 226346"/>
                <a:gd name="connsiteY6" fmla="*/ 113107 h 349899"/>
                <a:gd name="connsiteX7" fmla="*/ 130200 w 226346"/>
                <a:gd name="connsiteY7" fmla="*/ 49607 h 349899"/>
                <a:gd name="connsiteX8" fmla="*/ 207987 w 226346"/>
                <a:gd name="connsiteY8" fmla="*/ 395 h 349899"/>
                <a:gd name="connsiteX9" fmla="*/ 223862 w 226346"/>
                <a:gd name="connsiteY9" fmla="*/ 76595 h 349899"/>
                <a:gd name="connsiteX10" fmla="*/ 217512 w 226346"/>
                <a:gd name="connsiteY10" fmla="*/ 159145 h 349899"/>
                <a:gd name="connsiteX11" fmla="*/ 142900 w 226346"/>
                <a:gd name="connsiteY11" fmla="*/ 208357 h 349899"/>
                <a:gd name="connsiteX12" fmla="*/ 150837 w 226346"/>
                <a:gd name="connsiteY12" fmla="*/ 257570 h 349899"/>
                <a:gd name="connsiteX13" fmla="*/ 93687 w 226346"/>
                <a:gd name="connsiteY13" fmla="*/ 119457 h 349899"/>
                <a:gd name="connsiteX14" fmla="*/ 25425 w 226346"/>
                <a:gd name="connsiteY14" fmla="*/ 189307 h 349899"/>
                <a:gd name="connsiteX15" fmla="*/ 3200 w 226346"/>
                <a:gd name="connsiteY15" fmla="*/ 349645 h 349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6346" h="349899">
                  <a:moveTo>
                    <a:pt x="3200" y="349645"/>
                  </a:moveTo>
                  <a:cubicBezTo>
                    <a:pt x="14312" y="342766"/>
                    <a:pt x="75167" y="189042"/>
                    <a:pt x="92100" y="148032"/>
                  </a:cubicBezTo>
                  <a:cubicBezTo>
                    <a:pt x="109033" y="107021"/>
                    <a:pt x="102154" y="94586"/>
                    <a:pt x="104800" y="103582"/>
                  </a:cubicBezTo>
                  <a:cubicBezTo>
                    <a:pt x="107446" y="112578"/>
                    <a:pt x="105065" y="183751"/>
                    <a:pt x="107975" y="202007"/>
                  </a:cubicBezTo>
                  <a:cubicBezTo>
                    <a:pt x="110885" y="220263"/>
                    <a:pt x="110356" y="222645"/>
                    <a:pt x="122262" y="213120"/>
                  </a:cubicBezTo>
                  <a:cubicBezTo>
                    <a:pt x="134168" y="203595"/>
                    <a:pt x="171739" y="161526"/>
                    <a:pt x="179412" y="144857"/>
                  </a:cubicBezTo>
                  <a:cubicBezTo>
                    <a:pt x="187085" y="128188"/>
                    <a:pt x="176502" y="128982"/>
                    <a:pt x="168300" y="113107"/>
                  </a:cubicBezTo>
                  <a:cubicBezTo>
                    <a:pt x="160098" y="97232"/>
                    <a:pt x="123586" y="68392"/>
                    <a:pt x="130200" y="49607"/>
                  </a:cubicBezTo>
                  <a:cubicBezTo>
                    <a:pt x="136814" y="30822"/>
                    <a:pt x="192377" y="-4103"/>
                    <a:pt x="207987" y="395"/>
                  </a:cubicBezTo>
                  <a:cubicBezTo>
                    <a:pt x="223597" y="4893"/>
                    <a:pt x="222275" y="50137"/>
                    <a:pt x="223862" y="76595"/>
                  </a:cubicBezTo>
                  <a:cubicBezTo>
                    <a:pt x="225450" y="103053"/>
                    <a:pt x="231006" y="137185"/>
                    <a:pt x="217512" y="159145"/>
                  </a:cubicBezTo>
                  <a:cubicBezTo>
                    <a:pt x="204018" y="181105"/>
                    <a:pt x="154012" y="191953"/>
                    <a:pt x="142900" y="208357"/>
                  </a:cubicBezTo>
                  <a:cubicBezTo>
                    <a:pt x="131788" y="224761"/>
                    <a:pt x="159039" y="272387"/>
                    <a:pt x="150837" y="257570"/>
                  </a:cubicBezTo>
                  <a:cubicBezTo>
                    <a:pt x="142635" y="242753"/>
                    <a:pt x="114589" y="130834"/>
                    <a:pt x="93687" y="119457"/>
                  </a:cubicBezTo>
                  <a:cubicBezTo>
                    <a:pt x="72785" y="108080"/>
                    <a:pt x="38389" y="156763"/>
                    <a:pt x="25425" y="189307"/>
                  </a:cubicBezTo>
                  <a:cubicBezTo>
                    <a:pt x="12461" y="221851"/>
                    <a:pt x="-7912" y="356524"/>
                    <a:pt x="3200" y="3496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0" name="フリーフォーム: 図形 1279">
              <a:extLst>
                <a:ext uri="{FF2B5EF4-FFF2-40B4-BE49-F238E27FC236}">
                  <a16:creationId xmlns:a16="http://schemas.microsoft.com/office/drawing/2014/main" id="{BDC20CCC-9C72-4083-AB8D-7BFB540FC884}"/>
                </a:ext>
              </a:extLst>
            </p:cNvPr>
            <p:cNvSpPr/>
            <p:nvPr/>
          </p:nvSpPr>
          <p:spPr>
            <a:xfrm>
              <a:off x="9567847" y="3279775"/>
              <a:ext cx="442134" cy="130190"/>
            </a:xfrm>
            <a:custGeom>
              <a:avLst/>
              <a:gdLst>
                <a:gd name="connsiteX0" fmla="*/ 1603 w 442134"/>
                <a:gd name="connsiteY0" fmla="*/ 130175 h 130190"/>
                <a:gd name="connsiteX1" fmla="*/ 334978 w 442134"/>
                <a:gd name="connsiteY1" fmla="*/ 69850 h 130190"/>
                <a:gd name="connsiteX2" fmla="*/ 373078 w 442134"/>
                <a:gd name="connsiteY2" fmla="*/ 84138 h 130190"/>
                <a:gd name="connsiteX3" fmla="*/ 420703 w 442134"/>
                <a:gd name="connsiteY3" fmla="*/ 25400 h 130190"/>
                <a:gd name="connsiteX4" fmla="*/ 433403 w 442134"/>
                <a:gd name="connsiteY4" fmla="*/ 0 h 130190"/>
                <a:gd name="connsiteX5" fmla="*/ 290528 w 442134"/>
                <a:gd name="connsiteY5" fmla="*/ 25400 h 130190"/>
                <a:gd name="connsiteX6" fmla="*/ 223853 w 442134"/>
                <a:gd name="connsiteY6" fmla="*/ 61913 h 130190"/>
                <a:gd name="connsiteX7" fmla="*/ 412766 w 442134"/>
                <a:gd name="connsiteY7" fmla="*/ 31750 h 130190"/>
                <a:gd name="connsiteX8" fmla="*/ 244491 w 442134"/>
                <a:gd name="connsiteY8" fmla="*/ 39688 h 130190"/>
                <a:gd name="connsiteX9" fmla="*/ 209566 w 442134"/>
                <a:gd name="connsiteY9" fmla="*/ 63500 h 130190"/>
                <a:gd name="connsiteX10" fmla="*/ 1603 w 442134"/>
                <a:gd name="connsiteY10" fmla="*/ 130175 h 1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2134" h="130190">
                  <a:moveTo>
                    <a:pt x="1603" y="130175"/>
                  </a:moveTo>
                  <a:cubicBezTo>
                    <a:pt x="22505" y="131233"/>
                    <a:pt x="273065" y="77523"/>
                    <a:pt x="334978" y="69850"/>
                  </a:cubicBezTo>
                  <a:cubicBezTo>
                    <a:pt x="396891" y="62177"/>
                    <a:pt x="358791" y="91546"/>
                    <a:pt x="373078" y="84138"/>
                  </a:cubicBezTo>
                  <a:cubicBezTo>
                    <a:pt x="387365" y="76730"/>
                    <a:pt x="410649" y="39423"/>
                    <a:pt x="420703" y="25400"/>
                  </a:cubicBezTo>
                  <a:cubicBezTo>
                    <a:pt x="430757" y="11377"/>
                    <a:pt x="455099" y="0"/>
                    <a:pt x="433403" y="0"/>
                  </a:cubicBezTo>
                  <a:cubicBezTo>
                    <a:pt x="411707" y="0"/>
                    <a:pt x="325453" y="15081"/>
                    <a:pt x="290528" y="25400"/>
                  </a:cubicBezTo>
                  <a:cubicBezTo>
                    <a:pt x="255603" y="35719"/>
                    <a:pt x="203480" y="60855"/>
                    <a:pt x="223853" y="61913"/>
                  </a:cubicBezTo>
                  <a:cubicBezTo>
                    <a:pt x="244226" y="62971"/>
                    <a:pt x="409326" y="35454"/>
                    <a:pt x="412766" y="31750"/>
                  </a:cubicBezTo>
                  <a:cubicBezTo>
                    <a:pt x="416206" y="28046"/>
                    <a:pt x="278358" y="34396"/>
                    <a:pt x="244491" y="39688"/>
                  </a:cubicBezTo>
                  <a:cubicBezTo>
                    <a:pt x="210624" y="44980"/>
                    <a:pt x="248724" y="48683"/>
                    <a:pt x="209566" y="63500"/>
                  </a:cubicBezTo>
                  <a:cubicBezTo>
                    <a:pt x="170408" y="78317"/>
                    <a:pt x="-19299" y="129117"/>
                    <a:pt x="1603" y="130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1" name="フリーフォーム: 図形 1280">
              <a:extLst>
                <a:ext uri="{FF2B5EF4-FFF2-40B4-BE49-F238E27FC236}">
                  <a16:creationId xmlns:a16="http://schemas.microsoft.com/office/drawing/2014/main" id="{5A0B5398-CD73-4174-9F0E-D0A0696CD1F7}"/>
                </a:ext>
              </a:extLst>
            </p:cNvPr>
            <p:cNvSpPr/>
            <p:nvPr/>
          </p:nvSpPr>
          <p:spPr>
            <a:xfrm>
              <a:off x="9173400" y="3487647"/>
              <a:ext cx="699265" cy="327703"/>
            </a:xfrm>
            <a:custGeom>
              <a:avLst/>
              <a:gdLst>
                <a:gd name="connsiteX0" fmla="*/ 8700 w 699265"/>
                <a:gd name="connsiteY0" fmla="*/ 139791 h 327703"/>
                <a:gd name="connsiteX1" fmla="*/ 346838 w 699265"/>
                <a:gd name="connsiteY1" fmla="*/ 209641 h 327703"/>
                <a:gd name="connsiteX2" fmla="*/ 573850 w 699265"/>
                <a:gd name="connsiteY2" fmla="*/ 87403 h 327703"/>
                <a:gd name="connsiteX3" fmla="*/ 699263 w 699265"/>
                <a:gd name="connsiteY3" fmla="*/ 91 h 327703"/>
                <a:gd name="connsiteX4" fmla="*/ 577025 w 699265"/>
                <a:gd name="connsiteY4" fmla="*/ 103278 h 327703"/>
                <a:gd name="connsiteX5" fmla="*/ 577025 w 699265"/>
                <a:gd name="connsiteY5" fmla="*/ 189003 h 327703"/>
                <a:gd name="connsiteX6" fmla="*/ 454788 w 699265"/>
                <a:gd name="connsiteY6" fmla="*/ 169953 h 327703"/>
                <a:gd name="connsiteX7" fmla="*/ 413513 w 699265"/>
                <a:gd name="connsiteY7" fmla="*/ 327116 h 327703"/>
                <a:gd name="connsiteX8" fmla="*/ 405575 w 699265"/>
                <a:gd name="connsiteY8" fmla="*/ 223928 h 327703"/>
                <a:gd name="connsiteX9" fmla="*/ 334138 w 699265"/>
                <a:gd name="connsiteY9" fmla="*/ 236628 h 327703"/>
                <a:gd name="connsiteX10" fmla="*/ 118238 w 699265"/>
                <a:gd name="connsiteY10" fmla="*/ 155666 h 327703"/>
                <a:gd name="connsiteX11" fmla="*/ 8700 w 699265"/>
                <a:gd name="connsiteY11" fmla="*/ 139791 h 3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99265" h="327703">
                  <a:moveTo>
                    <a:pt x="8700" y="139791"/>
                  </a:moveTo>
                  <a:cubicBezTo>
                    <a:pt x="46800" y="148787"/>
                    <a:pt x="252646" y="218372"/>
                    <a:pt x="346838" y="209641"/>
                  </a:cubicBezTo>
                  <a:cubicBezTo>
                    <a:pt x="441030" y="200910"/>
                    <a:pt x="515113" y="122328"/>
                    <a:pt x="573850" y="87403"/>
                  </a:cubicBezTo>
                  <a:cubicBezTo>
                    <a:pt x="632588" y="52478"/>
                    <a:pt x="698734" y="-2555"/>
                    <a:pt x="699263" y="91"/>
                  </a:cubicBezTo>
                  <a:cubicBezTo>
                    <a:pt x="699792" y="2737"/>
                    <a:pt x="597398" y="71793"/>
                    <a:pt x="577025" y="103278"/>
                  </a:cubicBezTo>
                  <a:cubicBezTo>
                    <a:pt x="556652" y="134763"/>
                    <a:pt x="597398" y="177891"/>
                    <a:pt x="577025" y="189003"/>
                  </a:cubicBezTo>
                  <a:cubicBezTo>
                    <a:pt x="556652" y="200115"/>
                    <a:pt x="482040" y="146934"/>
                    <a:pt x="454788" y="169953"/>
                  </a:cubicBezTo>
                  <a:cubicBezTo>
                    <a:pt x="427536" y="192972"/>
                    <a:pt x="421715" y="318120"/>
                    <a:pt x="413513" y="327116"/>
                  </a:cubicBezTo>
                  <a:cubicBezTo>
                    <a:pt x="405311" y="336112"/>
                    <a:pt x="418804" y="239009"/>
                    <a:pt x="405575" y="223928"/>
                  </a:cubicBezTo>
                  <a:cubicBezTo>
                    <a:pt x="392346" y="208847"/>
                    <a:pt x="382028" y="248005"/>
                    <a:pt x="334138" y="236628"/>
                  </a:cubicBezTo>
                  <a:cubicBezTo>
                    <a:pt x="286249" y="225251"/>
                    <a:pt x="169567" y="170747"/>
                    <a:pt x="118238" y="155666"/>
                  </a:cubicBezTo>
                  <a:cubicBezTo>
                    <a:pt x="66909" y="140585"/>
                    <a:pt x="-29400" y="130795"/>
                    <a:pt x="8700" y="1397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2" name="フリーフォーム: 図形 1281">
              <a:extLst>
                <a:ext uri="{FF2B5EF4-FFF2-40B4-BE49-F238E27FC236}">
                  <a16:creationId xmlns:a16="http://schemas.microsoft.com/office/drawing/2014/main" id="{B83274D8-1456-4CC8-ABCB-AD8F54BC6086}"/>
                </a:ext>
              </a:extLst>
            </p:cNvPr>
            <p:cNvSpPr/>
            <p:nvPr/>
          </p:nvSpPr>
          <p:spPr>
            <a:xfrm>
              <a:off x="9399140" y="3477209"/>
              <a:ext cx="464222" cy="145499"/>
            </a:xfrm>
            <a:custGeom>
              <a:avLst/>
              <a:gdLst>
                <a:gd name="connsiteX0" fmla="*/ 3623 w 464222"/>
                <a:gd name="connsiteY0" fmla="*/ 54979 h 145499"/>
                <a:gd name="connsiteX1" fmla="*/ 265560 w 464222"/>
                <a:gd name="connsiteY1" fmla="*/ 74029 h 145499"/>
                <a:gd name="connsiteX2" fmla="*/ 462410 w 464222"/>
                <a:gd name="connsiteY2" fmla="*/ 1004 h 145499"/>
                <a:gd name="connsiteX3" fmla="*/ 368748 w 464222"/>
                <a:gd name="connsiteY3" fmla="*/ 29579 h 145499"/>
                <a:gd name="connsiteX4" fmla="*/ 162373 w 464222"/>
                <a:gd name="connsiteY4" fmla="*/ 102604 h 145499"/>
                <a:gd name="connsiteX5" fmla="*/ 143323 w 464222"/>
                <a:gd name="connsiteY5" fmla="*/ 145466 h 145499"/>
                <a:gd name="connsiteX6" fmla="*/ 116335 w 464222"/>
                <a:gd name="connsiteY6" fmla="*/ 108954 h 145499"/>
                <a:gd name="connsiteX7" fmla="*/ 3623 w 464222"/>
                <a:gd name="connsiteY7" fmla="*/ 54979 h 145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4222" h="145499">
                  <a:moveTo>
                    <a:pt x="3623" y="54979"/>
                  </a:moveTo>
                  <a:cubicBezTo>
                    <a:pt x="28494" y="49158"/>
                    <a:pt x="189096" y="83025"/>
                    <a:pt x="265560" y="74029"/>
                  </a:cubicBezTo>
                  <a:cubicBezTo>
                    <a:pt x="342024" y="65033"/>
                    <a:pt x="445212" y="8412"/>
                    <a:pt x="462410" y="1004"/>
                  </a:cubicBezTo>
                  <a:cubicBezTo>
                    <a:pt x="479608" y="-6404"/>
                    <a:pt x="368748" y="29579"/>
                    <a:pt x="368748" y="29579"/>
                  </a:cubicBezTo>
                  <a:cubicBezTo>
                    <a:pt x="318742" y="46512"/>
                    <a:pt x="199944" y="83290"/>
                    <a:pt x="162373" y="102604"/>
                  </a:cubicBezTo>
                  <a:cubicBezTo>
                    <a:pt x="124802" y="121918"/>
                    <a:pt x="150996" y="144408"/>
                    <a:pt x="143323" y="145466"/>
                  </a:cubicBezTo>
                  <a:cubicBezTo>
                    <a:pt x="135650" y="146524"/>
                    <a:pt x="143587" y="122448"/>
                    <a:pt x="116335" y="108954"/>
                  </a:cubicBezTo>
                  <a:cubicBezTo>
                    <a:pt x="89083" y="95460"/>
                    <a:pt x="-21248" y="60800"/>
                    <a:pt x="3623" y="549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3" name="フリーフォーム: 図形 1282">
              <a:extLst>
                <a:ext uri="{FF2B5EF4-FFF2-40B4-BE49-F238E27FC236}">
                  <a16:creationId xmlns:a16="http://schemas.microsoft.com/office/drawing/2014/main" id="{D636D552-7775-4295-B219-20A1FDFCE324}"/>
                </a:ext>
              </a:extLst>
            </p:cNvPr>
            <p:cNvSpPr/>
            <p:nvPr/>
          </p:nvSpPr>
          <p:spPr>
            <a:xfrm>
              <a:off x="9975023" y="3204574"/>
              <a:ext cx="867886" cy="855092"/>
            </a:xfrm>
            <a:custGeom>
              <a:avLst/>
              <a:gdLst>
                <a:gd name="connsiteX0" fmla="*/ 4002 w 867886"/>
                <a:gd name="connsiteY0" fmla="*/ 2176 h 855092"/>
                <a:gd name="connsiteX1" fmla="*/ 137352 w 867886"/>
                <a:gd name="connsiteY1" fmla="*/ 114889 h 855092"/>
                <a:gd name="connsiteX2" fmla="*/ 96077 w 867886"/>
                <a:gd name="connsiteY2" fmla="*/ 194264 h 855092"/>
                <a:gd name="connsiteX3" fmla="*/ 204027 w 867886"/>
                <a:gd name="connsiteY3" fmla="*/ 100601 h 855092"/>
                <a:gd name="connsiteX4" fmla="*/ 385002 w 867886"/>
                <a:gd name="connsiteY4" fmla="*/ 232364 h 855092"/>
                <a:gd name="connsiteX5" fmla="*/ 604077 w 867886"/>
                <a:gd name="connsiteY5" fmla="*/ 518114 h 855092"/>
                <a:gd name="connsiteX6" fmla="*/ 867602 w 867886"/>
                <a:gd name="connsiteY6" fmla="*/ 854664 h 855092"/>
                <a:gd name="connsiteX7" fmla="*/ 650115 w 867886"/>
                <a:gd name="connsiteY7" fmla="*/ 580026 h 855092"/>
                <a:gd name="connsiteX8" fmla="*/ 413577 w 867886"/>
                <a:gd name="connsiteY8" fmla="*/ 216489 h 855092"/>
                <a:gd name="connsiteX9" fmla="*/ 521527 w 867886"/>
                <a:gd name="connsiteY9" fmla="*/ 380001 h 855092"/>
                <a:gd name="connsiteX10" fmla="*/ 331027 w 867886"/>
                <a:gd name="connsiteY10" fmla="*/ 89489 h 855092"/>
                <a:gd name="connsiteX11" fmla="*/ 173865 w 867886"/>
                <a:gd name="connsiteY11" fmla="*/ 108539 h 855092"/>
                <a:gd name="connsiteX12" fmla="*/ 107190 w 867886"/>
                <a:gd name="connsiteY12" fmla="*/ 175214 h 855092"/>
                <a:gd name="connsiteX13" fmla="*/ 164340 w 867886"/>
                <a:gd name="connsiteY13" fmla="*/ 99014 h 855092"/>
                <a:gd name="connsiteX14" fmla="*/ 45277 w 867886"/>
                <a:gd name="connsiteY14" fmla="*/ 43451 h 855092"/>
                <a:gd name="connsiteX15" fmla="*/ 4002 w 867886"/>
                <a:gd name="connsiteY15" fmla="*/ 2176 h 855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67886" h="855092">
                  <a:moveTo>
                    <a:pt x="4002" y="2176"/>
                  </a:moveTo>
                  <a:cubicBezTo>
                    <a:pt x="19348" y="14082"/>
                    <a:pt x="122006" y="82874"/>
                    <a:pt x="137352" y="114889"/>
                  </a:cubicBezTo>
                  <a:cubicBezTo>
                    <a:pt x="152698" y="146904"/>
                    <a:pt x="84965" y="196645"/>
                    <a:pt x="96077" y="194264"/>
                  </a:cubicBezTo>
                  <a:cubicBezTo>
                    <a:pt x="107189" y="191883"/>
                    <a:pt x="155873" y="94251"/>
                    <a:pt x="204027" y="100601"/>
                  </a:cubicBezTo>
                  <a:cubicBezTo>
                    <a:pt x="252181" y="106951"/>
                    <a:pt x="318327" y="162779"/>
                    <a:pt x="385002" y="232364"/>
                  </a:cubicBezTo>
                  <a:cubicBezTo>
                    <a:pt x="451677" y="301950"/>
                    <a:pt x="604077" y="518114"/>
                    <a:pt x="604077" y="518114"/>
                  </a:cubicBezTo>
                  <a:cubicBezTo>
                    <a:pt x="684510" y="621831"/>
                    <a:pt x="859929" y="844345"/>
                    <a:pt x="867602" y="854664"/>
                  </a:cubicBezTo>
                  <a:cubicBezTo>
                    <a:pt x="875275" y="864983"/>
                    <a:pt x="725786" y="686389"/>
                    <a:pt x="650115" y="580026"/>
                  </a:cubicBezTo>
                  <a:cubicBezTo>
                    <a:pt x="574444" y="473664"/>
                    <a:pt x="435008" y="249827"/>
                    <a:pt x="413577" y="216489"/>
                  </a:cubicBezTo>
                  <a:cubicBezTo>
                    <a:pt x="392146" y="183152"/>
                    <a:pt x="521527" y="380001"/>
                    <a:pt x="521527" y="380001"/>
                  </a:cubicBezTo>
                  <a:cubicBezTo>
                    <a:pt x="507769" y="358834"/>
                    <a:pt x="388971" y="134733"/>
                    <a:pt x="331027" y="89489"/>
                  </a:cubicBezTo>
                  <a:cubicBezTo>
                    <a:pt x="273083" y="44245"/>
                    <a:pt x="211171" y="94252"/>
                    <a:pt x="173865" y="108539"/>
                  </a:cubicBezTo>
                  <a:cubicBezTo>
                    <a:pt x="136559" y="122827"/>
                    <a:pt x="108777" y="176801"/>
                    <a:pt x="107190" y="175214"/>
                  </a:cubicBezTo>
                  <a:cubicBezTo>
                    <a:pt x="105603" y="173627"/>
                    <a:pt x="174659" y="120975"/>
                    <a:pt x="164340" y="99014"/>
                  </a:cubicBezTo>
                  <a:cubicBezTo>
                    <a:pt x="154021" y="77053"/>
                    <a:pt x="69883" y="56416"/>
                    <a:pt x="45277" y="43451"/>
                  </a:cubicBezTo>
                  <a:cubicBezTo>
                    <a:pt x="20671" y="30486"/>
                    <a:pt x="-11344" y="-9730"/>
                    <a:pt x="4002" y="2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4" name="フリーフォーム: 図形 1283">
              <a:extLst>
                <a:ext uri="{FF2B5EF4-FFF2-40B4-BE49-F238E27FC236}">
                  <a16:creationId xmlns:a16="http://schemas.microsoft.com/office/drawing/2014/main" id="{A6300D1F-EFEA-4B02-94C7-899CC9EECE31}"/>
                </a:ext>
              </a:extLst>
            </p:cNvPr>
            <p:cNvSpPr/>
            <p:nvPr/>
          </p:nvSpPr>
          <p:spPr>
            <a:xfrm>
              <a:off x="9633810" y="3549650"/>
              <a:ext cx="467921" cy="689375"/>
            </a:xfrm>
            <a:custGeom>
              <a:avLst/>
              <a:gdLst>
                <a:gd name="connsiteX0" fmla="*/ 35653 w 467921"/>
                <a:gd name="connsiteY0" fmla="*/ 120650 h 689375"/>
                <a:gd name="connsiteX1" fmla="*/ 728 w 467921"/>
                <a:gd name="connsiteY1" fmla="*/ 388938 h 689375"/>
                <a:gd name="connsiteX2" fmla="*/ 13428 w 467921"/>
                <a:gd name="connsiteY2" fmla="*/ 304800 h 689375"/>
                <a:gd name="connsiteX3" fmla="*/ 30890 w 467921"/>
                <a:gd name="connsiteY3" fmla="*/ 390525 h 689375"/>
                <a:gd name="connsiteX4" fmla="*/ 61053 w 467921"/>
                <a:gd name="connsiteY4" fmla="*/ 346075 h 689375"/>
                <a:gd name="connsiteX5" fmla="*/ 156303 w 467921"/>
                <a:gd name="connsiteY5" fmla="*/ 447675 h 689375"/>
                <a:gd name="connsiteX6" fmla="*/ 113440 w 467921"/>
                <a:gd name="connsiteY6" fmla="*/ 347663 h 689375"/>
                <a:gd name="connsiteX7" fmla="*/ 203928 w 467921"/>
                <a:gd name="connsiteY7" fmla="*/ 487363 h 689375"/>
                <a:gd name="connsiteX8" fmla="*/ 216628 w 467921"/>
                <a:gd name="connsiteY8" fmla="*/ 530225 h 689375"/>
                <a:gd name="connsiteX9" fmla="*/ 467453 w 467921"/>
                <a:gd name="connsiteY9" fmla="*/ 685800 h 689375"/>
                <a:gd name="connsiteX10" fmla="*/ 145190 w 467921"/>
                <a:gd name="connsiteY10" fmla="*/ 358775 h 689375"/>
                <a:gd name="connsiteX11" fmla="*/ 61053 w 467921"/>
                <a:gd name="connsiteY11" fmla="*/ 282575 h 689375"/>
                <a:gd name="connsiteX12" fmla="*/ 45178 w 467921"/>
                <a:gd name="connsiteY12" fmla="*/ 306388 h 689375"/>
                <a:gd name="connsiteX13" fmla="*/ 51528 w 467921"/>
                <a:gd name="connsiteY13" fmla="*/ 192088 h 689375"/>
                <a:gd name="connsiteX14" fmla="*/ 181703 w 467921"/>
                <a:gd name="connsiteY14" fmla="*/ 112713 h 689375"/>
                <a:gd name="connsiteX15" fmla="*/ 149953 w 467921"/>
                <a:gd name="connsiteY15" fmla="*/ 47625 h 689375"/>
                <a:gd name="connsiteX16" fmla="*/ 202340 w 467921"/>
                <a:gd name="connsiteY16" fmla="*/ 0 h 689375"/>
                <a:gd name="connsiteX17" fmla="*/ 111853 w 467921"/>
                <a:gd name="connsiteY17" fmla="*/ 47625 h 689375"/>
                <a:gd name="connsiteX18" fmla="*/ 35653 w 467921"/>
                <a:gd name="connsiteY18" fmla="*/ 120650 h 68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7921" h="689375">
                  <a:moveTo>
                    <a:pt x="35653" y="120650"/>
                  </a:moveTo>
                  <a:cubicBezTo>
                    <a:pt x="17132" y="177535"/>
                    <a:pt x="4432" y="358246"/>
                    <a:pt x="728" y="388938"/>
                  </a:cubicBezTo>
                  <a:cubicBezTo>
                    <a:pt x="-2976" y="419630"/>
                    <a:pt x="8401" y="304536"/>
                    <a:pt x="13428" y="304800"/>
                  </a:cubicBezTo>
                  <a:cubicBezTo>
                    <a:pt x="18455" y="305065"/>
                    <a:pt x="22952" y="383646"/>
                    <a:pt x="30890" y="390525"/>
                  </a:cubicBezTo>
                  <a:cubicBezTo>
                    <a:pt x="38828" y="397404"/>
                    <a:pt x="40151" y="336550"/>
                    <a:pt x="61053" y="346075"/>
                  </a:cubicBezTo>
                  <a:cubicBezTo>
                    <a:pt x="81955" y="355600"/>
                    <a:pt x="147572" y="447410"/>
                    <a:pt x="156303" y="447675"/>
                  </a:cubicBezTo>
                  <a:cubicBezTo>
                    <a:pt x="165034" y="447940"/>
                    <a:pt x="105503" y="341048"/>
                    <a:pt x="113440" y="347663"/>
                  </a:cubicBezTo>
                  <a:cubicBezTo>
                    <a:pt x="121377" y="354278"/>
                    <a:pt x="186730" y="456936"/>
                    <a:pt x="203928" y="487363"/>
                  </a:cubicBezTo>
                  <a:cubicBezTo>
                    <a:pt x="221126" y="517790"/>
                    <a:pt x="172707" y="497152"/>
                    <a:pt x="216628" y="530225"/>
                  </a:cubicBezTo>
                  <a:cubicBezTo>
                    <a:pt x="260549" y="563298"/>
                    <a:pt x="479359" y="714375"/>
                    <a:pt x="467453" y="685800"/>
                  </a:cubicBezTo>
                  <a:cubicBezTo>
                    <a:pt x="455547" y="657225"/>
                    <a:pt x="212923" y="425979"/>
                    <a:pt x="145190" y="358775"/>
                  </a:cubicBezTo>
                  <a:cubicBezTo>
                    <a:pt x="77457" y="291571"/>
                    <a:pt x="77722" y="291306"/>
                    <a:pt x="61053" y="282575"/>
                  </a:cubicBezTo>
                  <a:cubicBezTo>
                    <a:pt x="44384" y="273844"/>
                    <a:pt x="46765" y="321469"/>
                    <a:pt x="45178" y="306388"/>
                  </a:cubicBezTo>
                  <a:cubicBezTo>
                    <a:pt x="43591" y="291307"/>
                    <a:pt x="28774" y="224367"/>
                    <a:pt x="51528" y="192088"/>
                  </a:cubicBezTo>
                  <a:cubicBezTo>
                    <a:pt x="74282" y="159809"/>
                    <a:pt x="165299" y="136790"/>
                    <a:pt x="181703" y="112713"/>
                  </a:cubicBezTo>
                  <a:cubicBezTo>
                    <a:pt x="198107" y="88636"/>
                    <a:pt x="146514" y="66410"/>
                    <a:pt x="149953" y="47625"/>
                  </a:cubicBezTo>
                  <a:cubicBezTo>
                    <a:pt x="153392" y="28840"/>
                    <a:pt x="208690" y="0"/>
                    <a:pt x="202340" y="0"/>
                  </a:cubicBezTo>
                  <a:cubicBezTo>
                    <a:pt x="195990" y="0"/>
                    <a:pt x="144397" y="28046"/>
                    <a:pt x="111853" y="47625"/>
                  </a:cubicBezTo>
                  <a:cubicBezTo>
                    <a:pt x="79309" y="67204"/>
                    <a:pt x="54174" y="63765"/>
                    <a:pt x="35653" y="120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5" name="フリーフォーム: 図形 1284">
              <a:extLst>
                <a:ext uri="{FF2B5EF4-FFF2-40B4-BE49-F238E27FC236}">
                  <a16:creationId xmlns:a16="http://schemas.microsoft.com/office/drawing/2014/main" id="{4A51427E-2C97-493E-B1F2-8331567D0766}"/>
                </a:ext>
              </a:extLst>
            </p:cNvPr>
            <p:cNvSpPr/>
            <p:nvPr/>
          </p:nvSpPr>
          <p:spPr>
            <a:xfrm>
              <a:off x="9721479" y="3802900"/>
              <a:ext cx="607137" cy="243804"/>
            </a:xfrm>
            <a:custGeom>
              <a:avLst/>
              <a:gdLst>
                <a:gd name="connsiteX0" fmla="*/ 371 w 607137"/>
                <a:gd name="connsiteY0" fmla="*/ 2338 h 243804"/>
                <a:gd name="connsiteX1" fmla="*/ 409946 w 607137"/>
                <a:gd name="connsiteY1" fmla="*/ 88063 h 243804"/>
                <a:gd name="connsiteX2" fmla="*/ 606796 w 607137"/>
                <a:gd name="connsiteY2" fmla="*/ 202363 h 243804"/>
                <a:gd name="connsiteX3" fmla="*/ 460746 w 607137"/>
                <a:gd name="connsiteY3" fmla="*/ 80125 h 243804"/>
                <a:gd name="connsiteX4" fmla="*/ 590921 w 607137"/>
                <a:gd name="connsiteY4" fmla="*/ 243638 h 243804"/>
                <a:gd name="connsiteX5" fmla="*/ 341684 w 607137"/>
                <a:gd name="connsiteY5" fmla="*/ 43613 h 243804"/>
                <a:gd name="connsiteX6" fmla="*/ 371 w 607137"/>
                <a:gd name="connsiteY6" fmla="*/ 2338 h 24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7137" h="243804">
                  <a:moveTo>
                    <a:pt x="371" y="2338"/>
                  </a:moveTo>
                  <a:cubicBezTo>
                    <a:pt x="11748" y="9746"/>
                    <a:pt x="308875" y="54726"/>
                    <a:pt x="409946" y="88063"/>
                  </a:cubicBezTo>
                  <a:cubicBezTo>
                    <a:pt x="511017" y="121401"/>
                    <a:pt x="598329" y="203686"/>
                    <a:pt x="606796" y="202363"/>
                  </a:cubicBezTo>
                  <a:cubicBezTo>
                    <a:pt x="615263" y="201040"/>
                    <a:pt x="463392" y="73246"/>
                    <a:pt x="460746" y="80125"/>
                  </a:cubicBezTo>
                  <a:cubicBezTo>
                    <a:pt x="458100" y="87004"/>
                    <a:pt x="610765" y="249723"/>
                    <a:pt x="590921" y="243638"/>
                  </a:cubicBezTo>
                  <a:cubicBezTo>
                    <a:pt x="571077" y="237553"/>
                    <a:pt x="441432" y="83036"/>
                    <a:pt x="341684" y="43613"/>
                  </a:cubicBezTo>
                  <a:cubicBezTo>
                    <a:pt x="241936" y="4190"/>
                    <a:pt x="-11006" y="-5070"/>
                    <a:pt x="371" y="2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6" name="フリーフォーム: 図形 1285">
              <a:extLst>
                <a:ext uri="{FF2B5EF4-FFF2-40B4-BE49-F238E27FC236}">
                  <a16:creationId xmlns:a16="http://schemas.microsoft.com/office/drawing/2014/main" id="{404E4A5D-7A8D-45C2-9E69-06A6B0C2635A}"/>
                </a:ext>
              </a:extLst>
            </p:cNvPr>
            <p:cNvSpPr/>
            <p:nvPr/>
          </p:nvSpPr>
          <p:spPr>
            <a:xfrm>
              <a:off x="9958468" y="3394059"/>
              <a:ext cx="406747" cy="113266"/>
            </a:xfrm>
            <a:custGeom>
              <a:avLst/>
              <a:gdLst>
                <a:gd name="connsiteX0" fmla="*/ 1507 w 406747"/>
                <a:gd name="connsiteY0" fmla="*/ 112729 h 113266"/>
                <a:gd name="connsiteX1" fmla="*/ 90407 w 406747"/>
                <a:gd name="connsiteY1" fmla="*/ 58754 h 113266"/>
                <a:gd name="connsiteX2" fmla="*/ 287257 w 406747"/>
                <a:gd name="connsiteY2" fmla="*/ 36529 h 113266"/>
                <a:gd name="connsiteX3" fmla="*/ 406320 w 406747"/>
                <a:gd name="connsiteY3" fmla="*/ 16 h 113266"/>
                <a:gd name="connsiteX4" fmla="*/ 320595 w 406747"/>
                <a:gd name="connsiteY4" fmla="*/ 31766 h 113266"/>
                <a:gd name="connsiteX5" fmla="*/ 157082 w 406747"/>
                <a:gd name="connsiteY5" fmla="*/ 22241 h 113266"/>
                <a:gd name="connsiteX6" fmla="*/ 1507 w 406747"/>
                <a:gd name="connsiteY6" fmla="*/ 112729 h 113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747" h="113266">
                  <a:moveTo>
                    <a:pt x="1507" y="112729"/>
                  </a:moveTo>
                  <a:cubicBezTo>
                    <a:pt x="-9605" y="118814"/>
                    <a:pt x="42782" y="71454"/>
                    <a:pt x="90407" y="58754"/>
                  </a:cubicBezTo>
                  <a:cubicBezTo>
                    <a:pt x="138032" y="46054"/>
                    <a:pt x="234605" y="46319"/>
                    <a:pt x="287257" y="36529"/>
                  </a:cubicBezTo>
                  <a:cubicBezTo>
                    <a:pt x="339909" y="26739"/>
                    <a:pt x="400764" y="810"/>
                    <a:pt x="406320" y="16"/>
                  </a:cubicBezTo>
                  <a:cubicBezTo>
                    <a:pt x="411876" y="-778"/>
                    <a:pt x="362135" y="28062"/>
                    <a:pt x="320595" y="31766"/>
                  </a:cubicBezTo>
                  <a:cubicBezTo>
                    <a:pt x="279055" y="35470"/>
                    <a:pt x="207882" y="11922"/>
                    <a:pt x="157082" y="22241"/>
                  </a:cubicBezTo>
                  <a:cubicBezTo>
                    <a:pt x="106282" y="32560"/>
                    <a:pt x="12619" y="106644"/>
                    <a:pt x="1507" y="1127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7" name="フリーフォーム: 図形 1286">
              <a:extLst>
                <a:ext uri="{FF2B5EF4-FFF2-40B4-BE49-F238E27FC236}">
                  <a16:creationId xmlns:a16="http://schemas.microsoft.com/office/drawing/2014/main" id="{31E12C27-4F86-4D77-A3A4-DF70772BC027}"/>
                </a:ext>
              </a:extLst>
            </p:cNvPr>
            <p:cNvSpPr/>
            <p:nvPr/>
          </p:nvSpPr>
          <p:spPr>
            <a:xfrm>
              <a:off x="9751095" y="3438525"/>
              <a:ext cx="296447" cy="215193"/>
            </a:xfrm>
            <a:custGeom>
              <a:avLst/>
              <a:gdLst>
                <a:gd name="connsiteX0" fmla="*/ 154905 w 296447"/>
                <a:gd name="connsiteY0" fmla="*/ 0 h 215193"/>
                <a:gd name="connsiteX1" fmla="*/ 80293 w 296447"/>
                <a:gd name="connsiteY1" fmla="*/ 147638 h 215193"/>
                <a:gd name="connsiteX2" fmla="*/ 296193 w 296447"/>
                <a:gd name="connsiteY2" fmla="*/ 214313 h 215193"/>
                <a:gd name="connsiteX3" fmla="*/ 123155 w 296447"/>
                <a:gd name="connsiteY3" fmla="*/ 187325 h 215193"/>
                <a:gd name="connsiteX4" fmla="*/ 86643 w 296447"/>
                <a:gd name="connsiteY4" fmla="*/ 209550 h 215193"/>
                <a:gd name="connsiteX5" fmla="*/ 918 w 296447"/>
                <a:gd name="connsiteY5" fmla="*/ 147638 h 215193"/>
                <a:gd name="connsiteX6" fmla="*/ 154905 w 296447"/>
                <a:gd name="connsiteY6" fmla="*/ 0 h 21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447" h="215193">
                  <a:moveTo>
                    <a:pt x="154905" y="0"/>
                  </a:moveTo>
                  <a:cubicBezTo>
                    <a:pt x="168134" y="0"/>
                    <a:pt x="56745" y="111919"/>
                    <a:pt x="80293" y="147638"/>
                  </a:cubicBezTo>
                  <a:cubicBezTo>
                    <a:pt x="103841" y="183357"/>
                    <a:pt x="289049" y="207698"/>
                    <a:pt x="296193" y="214313"/>
                  </a:cubicBezTo>
                  <a:cubicBezTo>
                    <a:pt x="303337" y="220928"/>
                    <a:pt x="158080" y="188119"/>
                    <a:pt x="123155" y="187325"/>
                  </a:cubicBezTo>
                  <a:cubicBezTo>
                    <a:pt x="88230" y="186531"/>
                    <a:pt x="107016" y="216165"/>
                    <a:pt x="86643" y="209550"/>
                  </a:cubicBezTo>
                  <a:cubicBezTo>
                    <a:pt x="66270" y="202936"/>
                    <a:pt x="-9136" y="178594"/>
                    <a:pt x="918" y="147638"/>
                  </a:cubicBezTo>
                  <a:cubicBezTo>
                    <a:pt x="10972" y="116682"/>
                    <a:pt x="141676" y="0"/>
                    <a:pt x="15490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8" name="フリーフォーム: 図形 1287">
              <a:extLst>
                <a:ext uri="{FF2B5EF4-FFF2-40B4-BE49-F238E27FC236}">
                  <a16:creationId xmlns:a16="http://schemas.microsoft.com/office/drawing/2014/main" id="{CAC39C9E-313B-40A0-950D-F19B4E82287E}"/>
                </a:ext>
              </a:extLst>
            </p:cNvPr>
            <p:cNvSpPr/>
            <p:nvPr/>
          </p:nvSpPr>
          <p:spPr>
            <a:xfrm>
              <a:off x="10107194" y="3459122"/>
              <a:ext cx="328755" cy="87353"/>
            </a:xfrm>
            <a:custGeom>
              <a:avLst/>
              <a:gdLst>
                <a:gd name="connsiteX0" fmla="*/ 327444 w 328755"/>
                <a:gd name="connsiteY0" fmla="*/ 57191 h 87353"/>
                <a:gd name="connsiteX1" fmla="*/ 160756 w 328755"/>
                <a:gd name="connsiteY1" fmla="*/ 87353 h 87353"/>
                <a:gd name="connsiteX2" fmla="*/ 419 w 328755"/>
                <a:gd name="connsiteY2" fmla="*/ 57191 h 87353"/>
                <a:gd name="connsiteX3" fmla="*/ 209969 w 328755"/>
                <a:gd name="connsiteY3" fmla="*/ 49253 h 87353"/>
                <a:gd name="connsiteX4" fmla="*/ 238544 w 328755"/>
                <a:gd name="connsiteY4" fmla="*/ 41 h 87353"/>
                <a:gd name="connsiteX5" fmla="*/ 327444 w 328755"/>
                <a:gd name="connsiteY5" fmla="*/ 57191 h 8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8755" h="87353">
                  <a:moveTo>
                    <a:pt x="327444" y="57191"/>
                  </a:moveTo>
                  <a:cubicBezTo>
                    <a:pt x="314479" y="71743"/>
                    <a:pt x="215260" y="87353"/>
                    <a:pt x="160756" y="87353"/>
                  </a:cubicBezTo>
                  <a:cubicBezTo>
                    <a:pt x="106252" y="87353"/>
                    <a:pt x="-7783" y="63541"/>
                    <a:pt x="419" y="57191"/>
                  </a:cubicBezTo>
                  <a:cubicBezTo>
                    <a:pt x="8621" y="50841"/>
                    <a:pt x="170281" y="58778"/>
                    <a:pt x="209969" y="49253"/>
                  </a:cubicBezTo>
                  <a:cubicBezTo>
                    <a:pt x="249656" y="39728"/>
                    <a:pt x="223727" y="1628"/>
                    <a:pt x="238544" y="41"/>
                  </a:cubicBezTo>
                  <a:cubicBezTo>
                    <a:pt x="253361" y="-1546"/>
                    <a:pt x="340409" y="42639"/>
                    <a:pt x="327444" y="571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9" name="フリーフォーム: 図形 1288">
              <a:extLst>
                <a:ext uri="{FF2B5EF4-FFF2-40B4-BE49-F238E27FC236}">
                  <a16:creationId xmlns:a16="http://schemas.microsoft.com/office/drawing/2014/main" id="{8A24E065-285A-42F4-B03B-2E8150600DD5}"/>
                </a:ext>
              </a:extLst>
            </p:cNvPr>
            <p:cNvSpPr/>
            <p:nvPr/>
          </p:nvSpPr>
          <p:spPr>
            <a:xfrm>
              <a:off x="9982795" y="3554142"/>
              <a:ext cx="364606" cy="84547"/>
            </a:xfrm>
            <a:custGeom>
              <a:avLst/>
              <a:gdLst>
                <a:gd name="connsiteX0" fmla="*/ 993 w 364606"/>
                <a:gd name="connsiteY0" fmla="*/ 271 h 84547"/>
                <a:gd name="connsiteX1" fmla="*/ 296268 w 364606"/>
                <a:gd name="connsiteY1" fmla="*/ 28846 h 84547"/>
                <a:gd name="connsiteX2" fmla="*/ 364530 w 364606"/>
                <a:gd name="connsiteY2" fmla="*/ 84408 h 84547"/>
                <a:gd name="connsiteX3" fmla="*/ 307380 w 364606"/>
                <a:gd name="connsiteY3" fmla="*/ 44721 h 84547"/>
                <a:gd name="connsiteX4" fmla="*/ 204193 w 364606"/>
                <a:gd name="connsiteY4" fmla="*/ 44721 h 84547"/>
                <a:gd name="connsiteX5" fmla="*/ 993 w 364606"/>
                <a:gd name="connsiteY5" fmla="*/ 271 h 8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4606" h="84547">
                  <a:moveTo>
                    <a:pt x="993" y="271"/>
                  </a:moveTo>
                  <a:cubicBezTo>
                    <a:pt x="16339" y="-2375"/>
                    <a:pt x="235679" y="14823"/>
                    <a:pt x="296268" y="28846"/>
                  </a:cubicBezTo>
                  <a:cubicBezTo>
                    <a:pt x="356857" y="42869"/>
                    <a:pt x="362678" y="81762"/>
                    <a:pt x="364530" y="84408"/>
                  </a:cubicBezTo>
                  <a:cubicBezTo>
                    <a:pt x="366382" y="87054"/>
                    <a:pt x="334103" y="51336"/>
                    <a:pt x="307380" y="44721"/>
                  </a:cubicBezTo>
                  <a:cubicBezTo>
                    <a:pt x="280657" y="38107"/>
                    <a:pt x="256051" y="52923"/>
                    <a:pt x="204193" y="44721"/>
                  </a:cubicBezTo>
                  <a:cubicBezTo>
                    <a:pt x="152335" y="36519"/>
                    <a:pt x="-14353" y="2917"/>
                    <a:pt x="993" y="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0" name="フリーフォーム: 図形 1289">
              <a:extLst>
                <a:ext uri="{FF2B5EF4-FFF2-40B4-BE49-F238E27FC236}">
                  <a16:creationId xmlns:a16="http://schemas.microsoft.com/office/drawing/2014/main" id="{E96DDAC9-16B7-44CA-9E80-8102A2B1C5EF}"/>
                </a:ext>
              </a:extLst>
            </p:cNvPr>
            <p:cNvSpPr/>
            <p:nvPr/>
          </p:nvSpPr>
          <p:spPr>
            <a:xfrm>
              <a:off x="9667887" y="3682154"/>
              <a:ext cx="522842" cy="126350"/>
            </a:xfrm>
            <a:custGeom>
              <a:avLst/>
              <a:gdLst>
                <a:gd name="connsiteX0" fmla="*/ 46026 w 522842"/>
                <a:gd name="connsiteY0" fmla="*/ 26246 h 126350"/>
                <a:gd name="connsiteX1" fmla="*/ 344476 w 522842"/>
                <a:gd name="connsiteY1" fmla="*/ 27834 h 126350"/>
                <a:gd name="connsiteX2" fmla="*/ 519101 w 522842"/>
                <a:gd name="connsiteY2" fmla="*/ 32596 h 126350"/>
                <a:gd name="connsiteX3" fmla="*/ 184138 w 522842"/>
                <a:gd name="connsiteY3" fmla="*/ 5609 h 126350"/>
                <a:gd name="connsiteX4" fmla="*/ 252401 w 522842"/>
                <a:gd name="connsiteY4" fmla="*/ 11959 h 126350"/>
                <a:gd name="connsiteX5" fmla="*/ 6338 w 522842"/>
                <a:gd name="connsiteY5" fmla="*/ 124671 h 126350"/>
                <a:gd name="connsiteX6" fmla="*/ 73013 w 522842"/>
                <a:gd name="connsiteY6" fmla="*/ 77046 h 126350"/>
                <a:gd name="connsiteX7" fmla="*/ 46026 w 522842"/>
                <a:gd name="connsiteY7" fmla="*/ 26246 h 12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842" h="126350">
                  <a:moveTo>
                    <a:pt x="46026" y="26246"/>
                  </a:moveTo>
                  <a:cubicBezTo>
                    <a:pt x="91270" y="18044"/>
                    <a:pt x="265630" y="26776"/>
                    <a:pt x="344476" y="27834"/>
                  </a:cubicBezTo>
                  <a:cubicBezTo>
                    <a:pt x="423322" y="28892"/>
                    <a:pt x="545824" y="36300"/>
                    <a:pt x="519101" y="32596"/>
                  </a:cubicBezTo>
                  <a:cubicBezTo>
                    <a:pt x="492378" y="28892"/>
                    <a:pt x="228588" y="9048"/>
                    <a:pt x="184138" y="5609"/>
                  </a:cubicBezTo>
                  <a:cubicBezTo>
                    <a:pt x="139688" y="2169"/>
                    <a:pt x="282034" y="-7885"/>
                    <a:pt x="252401" y="11959"/>
                  </a:cubicBezTo>
                  <a:cubicBezTo>
                    <a:pt x="222768" y="31803"/>
                    <a:pt x="36236" y="113823"/>
                    <a:pt x="6338" y="124671"/>
                  </a:cubicBezTo>
                  <a:cubicBezTo>
                    <a:pt x="-23560" y="135519"/>
                    <a:pt x="61371" y="90804"/>
                    <a:pt x="73013" y="77046"/>
                  </a:cubicBezTo>
                  <a:cubicBezTo>
                    <a:pt x="84655" y="63288"/>
                    <a:pt x="782" y="34448"/>
                    <a:pt x="46026" y="262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1" name="フリーフォーム: 図形 1290">
              <a:extLst>
                <a:ext uri="{FF2B5EF4-FFF2-40B4-BE49-F238E27FC236}">
                  <a16:creationId xmlns:a16="http://schemas.microsoft.com/office/drawing/2014/main" id="{0D82F2BD-0FA6-4535-8E64-AC4EF12478BC}"/>
                </a:ext>
              </a:extLst>
            </p:cNvPr>
            <p:cNvSpPr/>
            <p:nvPr/>
          </p:nvSpPr>
          <p:spPr>
            <a:xfrm>
              <a:off x="9817094" y="3427060"/>
              <a:ext cx="201793" cy="219238"/>
            </a:xfrm>
            <a:custGeom>
              <a:avLst/>
              <a:gdLst>
                <a:gd name="connsiteX0" fmla="*/ 6 w 201793"/>
                <a:gd name="connsiteY0" fmla="*/ 163865 h 219238"/>
                <a:gd name="connsiteX1" fmla="*/ 142881 w 201793"/>
                <a:gd name="connsiteY1" fmla="*/ 130528 h 219238"/>
                <a:gd name="connsiteX2" fmla="*/ 201619 w 201793"/>
                <a:gd name="connsiteY2" fmla="*/ 217840 h 219238"/>
                <a:gd name="connsiteX3" fmla="*/ 127006 w 201793"/>
                <a:gd name="connsiteY3" fmla="*/ 47978 h 219238"/>
                <a:gd name="connsiteX4" fmla="*/ 98431 w 201793"/>
                <a:gd name="connsiteY4" fmla="*/ 1940 h 219238"/>
                <a:gd name="connsiteX5" fmla="*/ 136531 w 201793"/>
                <a:gd name="connsiteY5" fmla="*/ 97190 h 219238"/>
                <a:gd name="connsiteX6" fmla="*/ 6 w 201793"/>
                <a:gd name="connsiteY6" fmla="*/ 163865 h 21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793" h="219238">
                  <a:moveTo>
                    <a:pt x="6" y="163865"/>
                  </a:moveTo>
                  <a:cubicBezTo>
                    <a:pt x="1064" y="169421"/>
                    <a:pt x="109279" y="121532"/>
                    <a:pt x="142881" y="130528"/>
                  </a:cubicBezTo>
                  <a:cubicBezTo>
                    <a:pt x="176483" y="139524"/>
                    <a:pt x="204265" y="231598"/>
                    <a:pt x="201619" y="217840"/>
                  </a:cubicBezTo>
                  <a:cubicBezTo>
                    <a:pt x="198973" y="204082"/>
                    <a:pt x="144204" y="83961"/>
                    <a:pt x="127006" y="47978"/>
                  </a:cubicBezTo>
                  <a:cubicBezTo>
                    <a:pt x="109808" y="11995"/>
                    <a:pt x="96843" y="-6262"/>
                    <a:pt x="98431" y="1940"/>
                  </a:cubicBezTo>
                  <a:cubicBezTo>
                    <a:pt x="100019" y="10142"/>
                    <a:pt x="148173" y="73377"/>
                    <a:pt x="136531" y="97190"/>
                  </a:cubicBezTo>
                  <a:cubicBezTo>
                    <a:pt x="124889" y="121003"/>
                    <a:pt x="-1052" y="158309"/>
                    <a:pt x="6" y="1638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2" name="フリーフォーム: 図形 1291">
              <a:extLst>
                <a:ext uri="{FF2B5EF4-FFF2-40B4-BE49-F238E27FC236}">
                  <a16:creationId xmlns:a16="http://schemas.microsoft.com/office/drawing/2014/main" id="{E420B84C-621F-492C-B98B-946882CA192D}"/>
                </a:ext>
              </a:extLst>
            </p:cNvPr>
            <p:cNvSpPr/>
            <p:nvPr/>
          </p:nvSpPr>
          <p:spPr>
            <a:xfrm>
              <a:off x="9947165" y="3347925"/>
              <a:ext cx="392437" cy="117836"/>
            </a:xfrm>
            <a:custGeom>
              <a:avLst/>
              <a:gdLst>
                <a:gd name="connsiteX0" fmla="*/ 110 w 392437"/>
                <a:gd name="connsiteY0" fmla="*/ 117588 h 117836"/>
                <a:gd name="connsiteX1" fmla="*/ 184260 w 392437"/>
                <a:gd name="connsiteY1" fmla="*/ 36625 h 117836"/>
                <a:gd name="connsiteX2" fmla="*/ 300148 w 392437"/>
                <a:gd name="connsiteY2" fmla="*/ 57263 h 117836"/>
                <a:gd name="connsiteX3" fmla="*/ 389048 w 392437"/>
                <a:gd name="connsiteY3" fmla="*/ 113 h 117836"/>
                <a:gd name="connsiteX4" fmla="*/ 366823 w 392437"/>
                <a:gd name="connsiteY4" fmla="*/ 42975 h 117836"/>
                <a:gd name="connsiteX5" fmla="*/ 300148 w 392437"/>
                <a:gd name="connsiteY5" fmla="*/ 57263 h 117836"/>
                <a:gd name="connsiteX6" fmla="*/ 158860 w 392437"/>
                <a:gd name="connsiteY6" fmla="*/ 62025 h 117836"/>
                <a:gd name="connsiteX7" fmla="*/ 110 w 392437"/>
                <a:gd name="connsiteY7" fmla="*/ 117588 h 11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437" h="117836">
                  <a:moveTo>
                    <a:pt x="110" y="117588"/>
                  </a:moveTo>
                  <a:cubicBezTo>
                    <a:pt x="4343" y="113355"/>
                    <a:pt x="134254" y="46679"/>
                    <a:pt x="184260" y="36625"/>
                  </a:cubicBezTo>
                  <a:cubicBezTo>
                    <a:pt x="234266" y="26571"/>
                    <a:pt x="266017" y="63348"/>
                    <a:pt x="300148" y="57263"/>
                  </a:cubicBezTo>
                  <a:cubicBezTo>
                    <a:pt x="334279" y="51178"/>
                    <a:pt x="377936" y="2494"/>
                    <a:pt x="389048" y="113"/>
                  </a:cubicBezTo>
                  <a:cubicBezTo>
                    <a:pt x="400160" y="-2268"/>
                    <a:pt x="381640" y="33450"/>
                    <a:pt x="366823" y="42975"/>
                  </a:cubicBezTo>
                  <a:cubicBezTo>
                    <a:pt x="352006" y="52500"/>
                    <a:pt x="334809" y="54088"/>
                    <a:pt x="300148" y="57263"/>
                  </a:cubicBezTo>
                  <a:cubicBezTo>
                    <a:pt x="265487" y="60438"/>
                    <a:pt x="203575" y="53294"/>
                    <a:pt x="158860" y="62025"/>
                  </a:cubicBezTo>
                  <a:cubicBezTo>
                    <a:pt x="114145" y="70756"/>
                    <a:pt x="-4123" y="121821"/>
                    <a:pt x="110" y="1175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3" name="フリーフォーム: 図形 1292">
              <a:extLst>
                <a:ext uri="{FF2B5EF4-FFF2-40B4-BE49-F238E27FC236}">
                  <a16:creationId xmlns:a16="http://schemas.microsoft.com/office/drawing/2014/main" id="{C0313F6E-EC6E-4EE9-898E-FC703863F16D}"/>
                </a:ext>
              </a:extLst>
            </p:cNvPr>
            <p:cNvSpPr/>
            <p:nvPr/>
          </p:nvSpPr>
          <p:spPr>
            <a:xfrm>
              <a:off x="9700126" y="3666296"/>
              <a:ext cx="694504" cy="140733"/>
            </a:xfrm>
            <a:custGeom>
              <a:avLst/>
              <a:gdLst>
                <a:gd name="connsiteX0" fmla="*/ 2674 w 694504"/>
                <a:gd name="connsiteY0" fmla="*/ 111954 h 140733"/>
                <a:gd name="connsiteX1" fmla="*/ 285249 w 694504"/>
                <a:gd name="connsiteY1" fmla="*/ 57979 h 140733"/>
                <a:gd name="connsiteX2" fmla="*/ 545599 w 694504"/>
                <a:gd name="connsiteY2" fmla="*/ 89729 h 140733"/>
                <a:gd name="connsiteX3" fmla="*/ 220162 w 694504"/>
                <a:gd name="connsiteY3" fmla="*/ 70679 h 140733"/>
                <a:gd name="connsiteX4" fmla="*/ 680537 w 694504"/>
                <a:gd name="connsiteY4" fmla="*/ 113542 h 140733"/>
                <a:gd name="connsiteX5" fmla="*/ 574174 w 694504"/>
                <a:gd name="connsiteY5" fmla="*/ 21467 h 140733"/>
                <a:gd name="connsiteX6" fmla="*/ 563062 w 694504"/>
                <a:gd name="connsiteY6" fmla="*/ 7179 h 140733"/>
                <a:gd name="connsiteX7" fmla="*/ 678949 w 694504"/>
                <a:gd name="connsiteY7" fmla="*/ 115129 h 140733"/>
                <a:gd name="connsiteX8" fmla="*/ 556712 w 694504"/>
                <a:gd name="connsiteY8" fmla="*/ 83379 h 140733"/>
                <a:gd name="connsiteX9" fmla="*/ 551949 w 694504"/>
                <a:gd name="connsiteY9" fmla="*/ 140529 h 140733"/>
                <a:gd name="connsiteX10" fmla="*/ 437649 w 694504"/>
                <a:gd name="connsiteY10" fmla="*/ 102429 h 140733"/>
                <a:gd name="connsiteX11" fmla="*/ 161424 w 694504"/>
                <a:gd name="connsiteY11" fmla="*/ 100842 h 140733"/>
                <a:gd name="connsiteX12" fmla="*/ 2674 w 694504"/>
                <a:gd name="connsiteY12" fmla="*/ 111954 h 14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4504" h="140733">
                  <a:moveTo>
                    <a:pt x="2674" y="111954"/>
                  </a:moveTo>
                  <a:cubicBezTo>
                    <a:pt x="23311" y="104810"/>
                    <a:pt x="194762" y="61683"/>
                    <a:pt x="285249" y="57979"/>
                  </a:cubicBezTo>
                  <a:cubicBezTo>
                    <a:pt x="375736" y="54275"/>
                    <a:pt x="556447" y="87612"/>
                    <a:pt x="545599" y="89729"/>
                  </a:cubicBezTo>
                  <a:cubicBezTo>
                    <a:pt x="534751" y="91846"/>
                    <a:pt x="197672" y="66710"/>
                    <a:pt x="220162" y="70679"/>
                  </a:cubicBezTo>
                  <a:cubicBezTo>
                    <a:pt x="242652" y="74648"/>
                    <a:pt x="621535" y="121744"/>
                    <a:pt x="680537" y="113542"/>
                  </a:cubicBezTo>
                  <a:cubicBezTo>
                    <a:pt x="739539" y="105340"/>
                    <a:pt x="593753" y="39194"/>
                    <a:pt x="574174" y="21467"/>
                  </a:cubicBezTo>
                  <a:cubicBezTo>
                    <a:pt x="554595" y="3740"/>
                    <a:pt x="545600" y="-8431"/>
                    <a:pt x="563062" y="7179"/>
                  </a:cubicBezTo>
                  <a:cubicBezTo>
                    <a:pt x="580524" y="22789"/>
                    <a:pt x="680007" y="102429"/>
                    <a:pt x="678949" y="115129"/>
                  </a:cubicBezTo>
                  <a:cubicBezTo>
                    <a:pt x="677891" y="127829"/>
                    <a:pt x="577879" y="79146"/>
                    <a:pt x="556712" y="83379"/>
                  </a:cubicBezTo>
                  <a:cubicBezTo>
                    <a:pt x="535545" y="87612"/>
                    <a:pt x="571793" y="137354"/>
                    <a:pt x="551949" y="140529"/>
                  </a:cubicBezTo>
                  <a:cubicBezTo>
                    <a:pt x="532105" y="143704"/>
                    <a:pt x="502737" y="109043"/>
                    <a:pt x="437649" y="102429"/>
                  </a:cubicBezTo>
                  <a:cubicBezTo>
                    <a:pt x="372562" y="95814"/>
                    <a:pt x="237624" y="95550"/>
                    <a:pt x="161424" y="100842"/>
                  </a:cubicBezTo>
                  <a:cubicBezTo>
                    <a:pt x="85224" y="106134"/>
                    <a:pt x="-17963" y="119098"/>
                    <a:pt x="2674" y="1119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4" name="フリーフォーム: 図形 1293">
              <a:extLst>
                <a:ext uri="{FF2B5EF4-FFF2-40B4-BE49-F238E27FC236}">
                  <a16:creationId xmlns:a16="http://schemas.microsoft.com/office/drawing/2014/main" id="{6EC37145-4D83-4C4B-83E9-6C82B45DCEDF}"/>
                </a:ext>
              </a:extLst>
            </p:cNvPr>
            <p:cNvSpPr/>
            <p:nvPr/>
          </p:nvSpPr>
          <p:spPr>
            <a:xfrm>
              <a:off x="9896399" y="3776663"/>
              <a:ext cx="498560" cy="270426"/>
            </a:xfrm>
            <a:custGeom>
              <a:avLst/>
              <a:gdLst>
                <a:gd name="connsiteX0" fmla="*/ 241376 w 498560"/>
                <a:gd name="connsiteY0" fmla="*/ 23812 h 270426"/>
                <a:gd name="connsiteX1" fmla="*/ 406476 w 498560"/>
                <a:gd name="connsiteY1" fmla="*/ 95250 h 270426"/>
                <a:gd name="connsiteX2" fmla="*/ 481089 w 498560"/>
                <a:gd name="connsiteY2" fmla="*/ 214312 h 270426"/>
                <a:gd name="connsiteX3" fmla="*/ 489026 w 498560"/>
                <a:gd name="connsiteY3" fmla="*/ 107950 h 270426"/>
                <a:gd name="connsiteX4" fmla="*/ 498551 w 498560"/>
                <a:gd name="connsiteY4" fmla="*/ 52387 h 270426"/>
                <a:gd name="connsiteX5" fmla="*/ 490614 w 498560"/>
                <a:gd name="connsiteY5" fmla="*/ 217487 h 270426"/>
                <a:gd name="connsiteX6" fmla="*/ 481089 w 498560"/>
                <a:gd name="connsiteY6" fmla="*/ 269875 h 270426"/>
                <a:gd name="connsiteX7" fmla="*/ 441401 w 498560"/>
                <a:gd name="connsiteY7" fmla="*/ 192087 h 270426"/>
                <a:gd name="connsiteX8" fmla="*/ 352501 w 498560"/>
                <a:gd name="connsiteY8" fmla="*/ 123825 h 270426"/>
                <a:gd name="connsiteX9" fmla="*/ 76 w 498560"/>
                <a:gd name="connsiteY9" fmla="*/ 0 h 270426"/>
                <a:gd name="connsiteX10" fmla="*/ 320751 w 498560"/>
                <a:gd name="connsiteY10" fmla="*/ 125412 h 270426"/>
                <a:gd name="connsiteX11" fmla="*/ 331864 w 498560"/>
                <a:gd name="connsiteY11" fmla="*/ 101600 h 270426"/>
                <a:gd name="connsiteX12" fmla="*/ 241376 w 498560"/>
                <a:gd name="connsiteY12" fmla="*/ 23812 h 27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8560" h="270426">
                  <a:moveTo>
                    <a:pt x="241376" y="23812"/>
                  </a:moveTo>
                  <a:cubicBezTo>
                    <a:pt x="253811" y="22754"/>
                    <a:pt x="366524" y="63500"/>
                    <a:pt x="406476" y="95250"/>
                  </a:cubicBezTo>
                  <a:cubicBezTo>
                    <a:pt x="446428" y="127000"/>
                    <a:pt x="467331" y="212195"/>
                    <a:pt x="481089" y="214312"/>
                  </a:cubicBezTo>
                  <a:cubicBezTo>
                    <a:pt x="494847" y="216429"/>
                    <a:pt x="486116" y="134937"/>
                    <a:pt x="489026" y="107950"/>
                  </a:cubicBezTo>
                  <a:cubicBezTo>
                    <a:pt x="491936" y="80963"/>
                    <a:pt x="498286" y="34131"/>
                    <a:pt x="498551" y="52387"/>
                  </a:cubicBezTo>
                  <a:cubicBezTo>
                    <a:pt x="498816" y="70643"/>
                    <a:pt x="493524" y="181239"/>
                    <a:pt x="490614" y="217487"/>
                  </a:cubicBezTo>
                  <a:cubicBezTo>
                    <a:pt x="487704" y="253735"/>
                    <a:pt x="489291" y="274108"/>
                    <a:pt x="481089" y="269875"/>
                  </a:cubicBezTo>
                  <a:cubicBezTo>
                    <a:pt x="472887" y="265642"/>
                    <a:pt x="462832" y="216429"/>
                    <a:pt x="441401" y="192087"/>
                  </a:cubicBezTo>
                  <a:cubicBezTo>
                    <a:pt x="419970" y="167745"/>
                    <a:pt x="426055" y="155839"/>
                    <a:pt x="352501" y="123825"/>
                  </a:cubicBezTo>
                  <a:cubicBezTo>
                    <a:pt x="278947" y="91811"/>
                    <a:pt x="5368" y="-264"/>
                    <a:pt x="76" y="0"/>
                  </a:cubicBezTo>
                  <a:cubicBezTo>
                    <a:pt x="-5216" y="264"/>
                    <a:pt x="265453" y="108479"/>
                    <a:pt x="320751" y="125412"/>
                  </a:cubicBezTo>
                  <a:cubicBezTo>
                    <a:pt x="376049" y="142345"/>
                    <a:pt x="342183" y="115358"/>
                    <a:pt x="331864" y="101600"/>
                  </a:cubicBezTo>
                  <a:cubicBezTo>
                    <a:pt x="321545" y="87842"/>
                    <a:pt x="228941" y="24870"/>
                    <a:pt x="241376" y="238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5" name="フリーフォーム: 図形 1294">
              <a:extLst>
                <a:ext uri="{FF2B5EF4-FFF2-40B4-BE49-F238E27FC236}">
                  <a16:creationId xmlns:a16="http://schemas.microsoft.com/office/drawing/2014/main" id="{983358DD-68C7-42F5-924D-1E2C65ECFA49}"/>
                </a:ext>
              </a:extLst>
            </p:cNvPr>
            <p:cNvSpPr/>
            <p:nvPr/>
          </p:nvSpPr>
          <p:spPr>
            <a:xfrm>
              <a:off x="9699114" y="3758802"/>
              <a:ext cx="595361" cy="396769"/>
            </a:xfrm>
            <a:custGeom>
              <a:avLst/>
              <a:gdLst>
                <a:gd name="connsiteX0" fmla="*/ 511 w 595361"/>
                <a:gd name="connsiteY0" fmla="*/ 398 h 396769"/>
                <a:gd name="connsiteX1" fmla="*/ 170374 w 595361"/>
                <a:gd name="connsiteY1" fmla="*/ 170261 h 396769"/>
                <a:gd name="connsiteX2" fmla="*/ 243399 w 595361"/>
                <a:gd name="connsiteY2" fmla="*/ 281386 h 396769"/>
                <a:gd name="connsiteX3" fmla="*/ 259274 w 595361"/>
                <a:gd name="connsiteY3" fmla="*/ 230586 h 396769"/>
                <a:gd name="connsiteX4" fmla="*/ 327536 w 595361"/>
                <a:gd name="connsiteY4" fmla="*/ 348061 h 396769"/>
                <a:gd name="connsiteX5" fmla="*/ 456124 w 595361"/>
                <a:gd name="connsiteY5" fmla="*/ 382986 h 396769"/>
                <a:gd name="connsiteX6" fmla="*/ 594236 w 595361"/>
                <a:gd name="connsiteY6" fmla="*/ 395686 h 396769"/>
                <a:gd name="connsiteX7" fmla="*/ 376749 w 595361"/>
                <a:gd name="connsiteY7" fmla="*/ 357586 h 396769"/>
                <a:gd name="connsiteX8" fmla="*/ 233874 w 595361"/>
                <a:gd name="connsiteY8" fmla="*/ 297261 h 396769"/>
                <a:gd name="connsiteX9" fmla="*/ 121161 w 595361"/>
                <a:gd name="connsiteY9" fmla="*/ 128986 h 396769"/>
                <a:gd name="connsiteX10" fmla="*/ 511 w 595361"/>
                <a:gd name="connsiteY10" fmla="*/ 398 h 39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5361" h="396769">
                  <a:moveTo>
                    <a:pt x="511" y="398"/>
                  </a:moveTo>
                  <a:cubicBezTo>
                    <a:pt x="8713" y="7277"/>
                    <a:pt x="129893" y="123430"/>
                    <a:pt x="170374" y="170261"/>
                  </a:cubicBezTo>
                  <a:cubicBezTo>
                    <a:pt x="210855" y="217092"/>
                    <a:pt x="228582" y="271332"/>
                    <a:pt x="243399" y="281386"/>
                  </a:cubicBezTo>
                  <a:cubicBezTo>
                    <a:pt x="258216" y="291440"/>
                    <a:pt x="245251" y="219473"/>
                    <a:pt x="259274" y="230586"/>
                  </a:cubicBezTo>
                  <a:cubicBezTo>
                    <a:pt x="273297" y="241699"/>
                    <a:pt x="294728" y="322661"/>
                    <a:pt x="327536" y="348061"/>
                  </a:cubicBezTo>
                  <a:cubicBezTo>
                    <a:pt x="360344" y="373461"/>
                    <a:pt x="411674" y="375049"/>
                    <a:pt x="456124" y="382986"/>
                  </a:cubicBezTo>
                  <a:cubicBezTo>
                    <a:pt x="500574" y="390923"/>
                    <a:pt x="607465" y="399919"/>
                    <a:pt x="594236" y="395686"/>
                  </a:cubicBezTo>
                  <a:cubicBezTo>
                    <a:pt x="581007" y="391453"/>
                    <a:pt x="436809" y="373990"/>
                    <a:pt x="376749" y="357586"/>
                  </a:cubicBezTo>
                  <a:cubicBezTo>
                    <a:pt x="316689" y="341182"/>
                    <a:pt x="276472" y="335361"/>
                    <a:pt x="233874" y="297261"/>
                  </a:cubicBezTo>
                  <a:cubicBezTo>
                    <a:pt x="191276" y="259161"/>
                    <a:pt x="157409" y="180580"/>
                    <a:pt x="121161" y="128986"/>
                  </a:cubicBezTo>
                  <a:cubicBezTo>
                    <a:pt x="84913" y="77392"/>
                    <a:pt x="-7691" y="-6481"/>
                    <a:pt x="511" y="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6" name="フリーフォーム: 図形 1295">
              <a:extLst>
                <a:ext uri="{FF2B5EF4-FFF2-40B4-BE49-F238E27FC236}">
                  <a16:creationId xmlns:a16="http://schemas.microsoft.com/office/drawing/2014/main" id="{EFFBC576-1F9A-41A7-AA4F-9D4FFBEB82C2}"/>
                </a:ext>
              </a:extLst>
            </p:cNvPr>
            <p:cNvSpPr/>
            <p:nvPr/>
          </p:nvSpPr>
          <p:spPr>
            <a:xfrm>
              <a:off x="10408733" y="3552958"/>
              <a:ext cx="78945" cy="338661"/>
            </a:xfrm>
            <a:custGeom>
              <a:avLst/>
              <a:gdLst>
                <a:gd name="connsiteX0" fmla="*/ 78292 w 78945"/>
                <a:gd name="connsiteY0" fmla="*/ 10980 h 338661"/>
                <a:gd name="connsiteX1" fmla="*/ 25905 w 78945"/>
                <a:gd name="connsiteY1" fmla="*/ 323717 h 338661"/>
                <a:gd name="connsiteX2" fmla="*/ 16380 w 78945"/>
                <a:gd name="connsiteY2" fmla="*/ 263392 h 338661"/>
                <a:gd name="connsiteX3" fmla="*/ 505 w 78945"/>
                <a:gd name="connsiteY3" fmla="*/ 41142 h 338661"/>
                <a:gd name="connsiteX4" fmla="*/ 37017 w 78945"/>
                <a:gd name="connsiteY4" fmla="*/ 161792 h 338661"/>
                <a:gd name="connsiteX5" fmla="*/ 52892 w 78945"/>
                <a:gd name="connsiteY5" fmla="*/ 77655 h 338661"/>
                <a:gd name="connsiteX6" fmla="*/ 78292 w 78945"/>
                <a:gd name="connsiteY6" fmla="*/ 10980 h 33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945" h="338661">
                  <a:moveTo>
                    <a:pt x="78292" y="10980"/>
                  </a:moveTo>
                  <a:cubicBezTo>
                    <a:pt x="73794" y="51990"/>
                    <a:pt x="36224" y="281648"/>
                    <a:pt x="25905" y="323717"/>
                  </a:cubicBezTo>
                  <a:cubicBezTo>
                    <a:pt x="15586" y="365786"/>
                    <a:pt x="20613" y="310488"/>
                    <a:pt x="16380" y="263392"/>
                  </a:cubicBezTo>
                  <a:cubicBezTo>
                    <a:pt x="12147" y="216296"/>
                    <a:pt x="-2934" y="58075"/>
                    <a:pt x="505" y="41142"/>
                  </a:cubicBezTo>
                  <a:cubicBezTo>
                    <a:pt x="3944" y="24209"/>
                    <a:pt x="28286" y="155706"/>
                    <a:pt x="37017" y="161792"/>
                  </a:cubicBezTo>
                  <a:cubicBezTo>
                    <a:pt x="45748" y="167878"/>
                    <a:pt x="42838" y="99880"/>
                    <a:pt x="52892" y="77655"/>
                  </a:cubicBezTo>
                  <a:cubicBezTo>
                    <a:pt x="62946" y="55430"/>
                    <a:pt x="82790" y="-30030"/>
                    <a:pt x="78292" y="10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7" name="フリーフォーム: 図形 1296">
              <a:extLst>
                <a:ext uri="{FF2B5EF4-FFF2-40B4-BE49-F238E27FC236}">
                  <a16:creationId xmlns:a16="http://schemas.microsoft.com/office/drawing/2014/main" id="{1537492A-E177-4B81-B75A-7096988B0468}"/>
                </a:ext>
              </a:extLst>
            </p:cNvPr>
            <p:cNvSpPr/>
            <p:nvPr/>
          </p:nvSpPr>
          <p:spPr>
            <a:xfrm>
              <a:off x="3551031" y="2537189"/>
              <a:ext cx="642045" cy="82480"/>
            </a:xfrm>
            <a:custGeom>
              <a:avLst/>
              <a:gdLst>
                <a:gd name="connsiteX0" fmla="*/ 207 w 642045"/>
                <a:gd name="connsiteY0" fmla="*/ 42499 h 82480"/>
                <a:gd name="connsiteX1" fmla="*/ 258969 w 642045"/>
                <a:gd name="connsiteY1" fmla="*/ 1224 h 82480"/>
                <a:gd name="connsiteX2" fmla="*/ 357394 w 642045"/>
                <a:gd name="connsiteY2" fmla="*/ 10749 h 82480"/>
                <a:gd name="connsiteX3" fmla="*/ 430419 w 642045"/>
                <a:gd name="connsiteY3" fmla="*/ 9161 h 82480"/>
                <a:gd name="connsiteX4" fmla="*/ 636794 w 642045"/>
                <a:gd name="connsiteY4" fmla="*/ 29799 h 82480"/>
                <a:gd name="connsiteX5" fmla="*/ 578057 w 642045"/>
                <a:gd name="connsiteY5" fmla="*/ 37736 h 82480"/>
                <a:gd name="connsiteX6" fmla="*/ 551069 w 642045"/>
                <a:gd name="connsiteY6" fmla="*/ 66311 h 82480"/>
                <a:gd name="connsiteX7" fmla="*/ 425657 w 642045"/>
                <a:gd name="connsiteY7" fmla="*/ 77424 h 82480"/>
                <a:gd name="connsiteX8" fmla="*/ 305007 w 642045"/>
                <a:gd name="connsiteY8" fmla="*/ 79011 h 82480"/>
                <a:gd name="connsiteX9" fmla="*/ 207 w 642045"/>
                <a:gd name="connsiteY9" fmla="*/ 42499 h 8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2045" h="82480">
                  <a:moveTo>
                    <a:pt x="207" y="42499"/>
                  </a:moveTo>
                  <a:cubicBezTo>
                    <a:pt x="-7466" y="29535"/>
                    <a:pt x="199438" y="6516"/>
                    <a:pt x="258969" y="1224"/>
                  </a:cubicBezTo>
                  <a:cubicBezTo>
                    <a:pt x="318500" y="-4068"/>
                    <a:pt x="328819" y="9426"/>
                    <a:pt x="357394" y="10749"/>
                  </a:cubicBezTo>
                  <a:cubicBezTo>
                    <a:pt x="385969" y="12072"/>
                    <a:pt x="383852" y="5986"/>
                    <a:pt x="430419" y="9161"/>
                  </a:cubicBezTo>
                  <a:cubicBezTo>
                    <a:pt x="476986" y="12336"/>
                    <a:pt x="612188" y="25037"/>
                    <a:pt x="636794" y="29799"/>
                  </a:cubicBezTo>
                  <a:cubicBezTo>
                    <a:pt x="661400" y="34561"/>
                    <a:pt x="592344" y="31651"/>
                    <a:pt x="578057" y="37736"/>
                  </a:cubicBezTo>
                  <a:cubicBezTo>
                    <a:pt x="563770" y="43821"/>
                    <a:pt x="576469" y="59696"/>
                    <a:pt x="551069" y="66311"/>
                  </a:cubicBezTo>
                  <a:cubicBezTo>
                    <a:pt x="525669" y="72926"/>
                    <a:pt x="466667" y="75307"/>
                    <a:pt x="425657" y="77424"/>
                  </a:cubicBezTo>
                  <a:cubicBezTo>
                    <a:pt x="384647" y="79541"/>
                    <a:pt x="375651" y="86684"/>
                    <a:pt x="305007" y="79011"/>
                  </a:cubicBezTo>
                  <a:cubicBezTo>
                    <a:pt x="234363" y="71338"/>
                    <a:pt x="7880" y="55463"/>
                    <a:pt x="207" y="42499"/>
                  </a:cubicBezTo>
                  <a:close/>
                </a:path>
              </a:pathLst>
            </a:custGeom>
            <a:solidFill>
              <a:srgbClr val="FF66F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8" name="フリーフォーム: 図形 1297">
              <a:extLst>
                <a:ext uri="{FF2B5EF4-FFF2-40B4-BE49-F238E27FC236}">
                  <a16:creationId xmlns:a16="http://schemas.microsoft.com/office/drawing/2014/main" id="{9E9AB905-96A2-4DDE-86E5-18EC66A36DB9}"/>
                </a:ext>
              </a:extLst>
            </p:cNvPr>
            <p:cNvSpPr/>
            <p:nvPr/>
          </p:nvSpPr>
          <p:spPr>
            <a:xfrm>
              <a:off x="3563340" y="2549521"/>
              <a:ext cx="644178" cy="241242"/>
            </a:xfrm>
            <a:custGeom>
              <a:avLst/>
              <a:gdLst>
                <a:gd name="connsiteX0" fmla="*/ 3773 w 644178"/>
                <a:gd name="connsiteY0" fmla="*/ 17467 h 241242"/>
                <a:gd name="connsiteX1" fmla="*/ 257773 w 644178"/>
                <a:gd name="connsiteY1" fmla="*/ 136529 h 241242"/>
                <a:gd name="connsiteX2" fmla="*/ 392710 w 644178"/>
                <a:gd name="connsiteY2" fmla="*/ 127004 h 241242"/>
                <a:gd name="connsiteX3" fmla="*/ 181573 w 644178"/>
                <a:gd name="connsiteY3" fmla="*/ 107954 h 241242"/>
                <a:gd name="connsiteX4" fmla="*/ 403823 w 644178"/>
                <a:gd name="connsiteY4" fmla="*/ 130179 h 241242"/>
                <a:gd name="connsiteX5" fmla="*/ 513360 w 644178"/>
                <a:gd name="connsiteY5" fmla="*/ 74617 h 241242"/>
                <a:gd name="connsiteX6" fmla="*/ 446685 w 644178"/>
                <a:gd name="connsiteY6" fmla="*/ 127004 h 241242"/>
                <a:gd name="connsiteX7" fmla="*/ 643535 w 644178"/>
                <a:gd name="connsiteY7" fmla="*/ 4 h 241242"/>
                <a:gd name="connsiteX8" fmla="*/ 507010 w 644178"/>
                <a:gd name="connsiteY8" fmla="*/ 131767 h 241242"/>
                <a:gd name="connsiteX9" fmla="*/ 427635 w 644178"/>
                <a:gd name="connsiteY9" fmla="*/ 230192 h 241242"/>
                <a:gd name="connsiteX10" fmla="*/ 354610 w 644178"/>
                <a:gd name="connsiteY10" fmla="*/ 230192 h 241242"/>
                <a:gd name="connsiteX11" fmla="*/ 94260 w 644178"/>
                <a:gd name="connsiteY11" fmla="*/ 152404 h 241242"/>
                <a:gd name="connsiteX12" fmla="*/ 226023 w 644178"/>
                <a:gd name="connsiteY12" fmla="*/ 184154 h 241242"/>
                <a:gd name="connsiteX13" fmla="*/ 141885 w 644178"/>
                <a:gd name="connsiteY13" fmla="*/ 128592 h 241242"/>
                <a:gd name="connsiteX14" fmla="*/ 108548 w 644178"/>
                <a:gd name="connsiteY14" fmla="*/ 96842 h 241242"/>
                <a:gd name="connsiteX15" fmla="*/ 3773 w 644178"/>
                <a:gd name="connsiteY15" fmla="*/ 17467 h 241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4178" h="241242">
                  <a:moveTo>
                    <a:pt x="3773" y="17467"/>
                  </a:moveTo>
                  <a:cubicBezTo>
                    <a:pt x="28644" y="24081"/>
                    <a:pt x="192950" y="118273"/>
                    <a:pt x="257773" y="136529"/>
                  </a:cubicBezTo>
                  <a:cubicBezTo>
                    <a:pt x="322596" y="154785"/>
                    <a:pt x="405410" y="131767"/>
                    <a:pt x="392710" y="127004"/>
                  </a:cubicBezTo>
                  <a:cubicBezTo>
                    <a:pt x="380010" y="122241"/>
                    <a:pt x="179721" y="107425"/>
                    <a:pt x="181573" y="107954"/>
                  </a:cubicBezTo>
                  <a:cubicBezTo>
                    <a:pt x="183425" y="108483"/>
                    <a:pt x="348525" y="135735"/>
                    <a:pt x="403823" y="130179"/>
                  </a:cubicBezTo>
                  <a:cubicBezTo>
                    <a:pt x="459121" y="124623"/>
                    <a:pt x="506216" y="75146"/>
                    <a:pt x="513360" y="74617"/>
                  </a:cubicBezTo>
                  <a:cubicBezTo>
                    <a:pt x="520504" y="74088"/>
                    <a:pt x="424989" y="139439"/>
                    <a:pt x="446685" y="127004"/>
                  </a:cubicBezTo>
                  <a:cubicBezTo>
                    <a:pt x="468381" y="114569"/>
                    <a:pt x="633481" y="-790"/>
                    <a:pt x="643535" y="4"/>
                  </a:cubicBezTo>
                  <a:cubicBezTo>
                    <a:pt x="653589" y="798"/>
                    <a:pt x="542993" y="93402"/>
                    <a:pt x="507010" y="131767"/>
                  </a:cubicBezTo>
                  <a:cubicBezTo>
                    <a:pt x="471027" y="170132"/>
                    <a:pt x="453035" y="213788"/>
                    <a:pt x="427635" y="230192"/>
                  </a:cubicBezTo>
                  <a:cubicBezTo>
                    <a:pt x="402235" y="246596"/>
                    <a:pt x="410172" y="243157"/>
                    <a:pt x="354610" y="230192"/>
                  </a:cubicBezTo>
                  <a:cubicBezTo>
                    <a:pt x="299048" y="217227"/>
                    <a:pt x="115691" y="160077"/>
                    <a:pt x="94260" y="152404"/>
                  </a:cubicBezTo>
                  <a:cubicBezTo>
                    <a:pt x="72829" y="144731"/>
                    <a:pt x="218086" y="188123"/>
                    <a:pt x="226023" y="184154"/>
                  </a:cubicBezTo>
                  <a:cubicBezTo>
                    <a:pt x="233960" y="180185"/>
                    <a:pt x="161464" y="143144"/>
                    <a:pt x="141885" y="128592"/>
                  </a:cubicBezTo>
                  <a:cubicBezTo>
                    <a:pt x="122306" y="114040"/>
                    <a:pt x="132890" y="113775"/>
                    <a:pt x="108548" y="96842"/>
                  </a:cubicBezTo>
                  <a:cubicBezTo>
                    <a:pt x="84206" y="79909"/>
                    <a:pt x="-21098" y="10853"/>
                    <a:pt x="3773" y="17467"/>
                  </a:cubicBezTo>
                  <a:close/>
                </a:path>
              </a:pathLst>
            </a:custGeom>
            <a:solidFill>
              <a:srgbClr val="FF66F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9" name="フリーフォーム: 図形 1298">
              <a:extLst>
                <a:ext uri="{FF2B5EF4-FFF2-40B4-BE49-F238E27FC236}">
                  <a16:creationId xmlns:a16="http://schemas.microsoft.com/office/drawing/2014/main" id="{9D74C02E-D289-449C-9059-80780F144880}"/>
                </a:ext>
              </a:extLst>
            </p:cNvPr>
            <p:cNvSpPr/>
            <p:nvPr/>
          </p:nvSpPr>
          <p:spPr>
            <a:xfrm>
              <a:off x="10666410" y="3831906"/>
              <a:ext cx="292606" cy="516614"/>
            </a:xfrm>
            <a:custGeom>
              <a:avLst/>
              <a:gdLst>
                <a:gd name="connsiteX0" fmla="*/ 46040 w 292606"/>
                <a:gd name="connsiteY0" fmla="*/ 17782 h 516614"/>
                <a:gd name="connsiteX1" fmla="*/ 90490 w 292606"/>
                <a:gd name="connsiteY1" fmla="*/ 90807 h 516614"/>
                <a:gd name="connsiteX2" fmla="*/ 269878 w 292606"/>
                <a:gd name="connsiteY2" fmla="*/ 481332 h 516614"/>
                <a:gd name="connsiteX3" fmla="*/ 260353 w 292606"/>
                <a:gd name="connsiteY3" fmla="*/ 459107 h 516614"/>
                <a:gd name="connsiteX4" fmla="*/ 3 w 292606"/>
                <a:gd name="connsiteY4" fmla="*/ 384494 h 516614"/>
                <a:gd name="connsiteX5" fmla="*/ 266703 w 292606"/>
                <a:gd name="connsiteY5" fmla="*/ 516257 h 516614"/>
                <a:gd name="connsiteX6" fmla="*/ 230190 w 292606"/>
                <a:gd name="connsiteY6" fmla="*/ 421007 h 516614"/>
                <a:gd name="connsiteX7" fmla="*/ 242890 w 292606"/>
                <a:gd name="connsiteY7" fmla="*/ 347982 h 516614"/>
                <a:gd name="connsiteX8" fmla="*/ 46040 w 292606"/>
                <a:gd name="connsiteY8" fmla="*/ 17782 h 516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606" h="516614">
                  <a:moveTo>
                    <a:pt x="46040" y="17782"/>
                  </a:moveTo>
                  <a:cubicBezTo>
                    <a:pt x="20640" y="-25080"/>
                    <a:pt x="53184" y="13549"/>
                    <a:pt x="90490" y="90807"/>
                  </a:cubicBezTo>
                  <a:cubicBezTo>
                    <a:pt x="127796" y="168065"/>
                    <a:pt x="241568" y="419949"/>
                    <a:pt x="269878" y="481332"/>
                  </a:cubicBezTo>
                  <a:cubicBezTo>
                    <a:pt x="298188" y="542715"/>
                    <a:pt x="305332" y="475247"/>
                    <a:pt x="260353" y="459107"/>
                  </a:cubicBezTo>
                  <a:cubicBezTo>
                    <a:pt x="215374" y="442967"/>
                    <a:pt x="-1055" y="374969"/>
                    <a:pt x="3" y="384494"/>
                  </a:cubicBezTo>
                  <a:cubicBezTo>
                    <a:pt x="1061" y="394019"/>
                    <a:pt x="228339" y="510172"/>
                    <a:pt x="266703" y="516257"/>
                  </a:cubicBezTo>
                  <a:cubicBezTo>
                    <a:pt x="305068" y="522343"/>
                    <a:pt x="234159" y="449053"/>
                    <a:pt x="230190" y="421007"/>
                  </a:cubicBezTo>
                  <a:cubicBezTo>
                    <a:pt x="226221" y="392961"/>
                    <a:pt x="270936" y="410424"/>
                    <a:pt x="242890" y="347982"/>
                  </a:cubicBezTo>
                  <a:cubicBezTo>
                    <a:pt x="214844" y="285540"/>
                    <a:pt x="71440" y="60644"/>
                    <a:pt x="46040" y="177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0" name="フリーフォーム: 図形 1299">
              <a:extLst>
                <a:ext uri="{FF2B5EF4-FFF2-40B4-BE49-F238E27FC236}">
                  <a16:creationId xmlns:a16="http://schemas.microsoft.com/office/drawing/2014/main" id="{C0F2B784-6808-4DCE-9DCB-1C1493DF813B}"/>
                </a:ext>
              </a:extLst>
            </p:cNvPr>
            <p:cNvSpPr/>
            <p:nvPr/>
          </p:nvSpPr>
          <p:spPr>
            <a:xfrm>
              <a:off x="10485781" y="4457700"/>
              <a:ext cx="374780" cy="745732"/>
            </a:xfrm>
            <a:custGeom>
              <a:avLst/>
              <a:gdLst>
                <a:gd name="connsiteX0" fmla="*/ 372719 w 374780"/>
                <a:gd name="connsiteY0" fmla="*/ 0 h 745732"/>
                <a:gd name="connsiteX1" fmla="*/ 337794 w 374780"/>
                <a:gd name="connsiteY1" fmla="*/ 196850 h 745732"/>
                <a:gd name="connsiteX2" fmla="*/ 218732 w 374780"/>
                <a:gd name="connsiteY2" fmla="*/ 382588 h 745732"/>
                <a:gd name="connsiteX3" fmla="*/ 77444 w 374780"/>
                <a:gd name="connsiteY3" fmla="*/ 555625 h 745732"/>
                <a:gd name="connsiteX4" fmla="*/ 13944 w 374780"/>
                <a:gd name="connsiteY4" fmla="*/ 719138 h 745732"/>
                <a:gd name="connsiteX5" fmla="*/ 6007 w 374780"/>
                <a:gd name="connsiteY5" fmla="*/ 733425 h 745732"/>
                <a:gd name="connsiteX6" fmla="*/ 86969 w 374780"/>
                <a:gd name="connsiteY6" fmla="*/ 596900 h 745732"/>
                <a:gd name="connsiteX7" fmla="*/ 294932 w 374780"/>
                <a:gd name="connsiteY7" fmla="*/ 307975 h 745732"/>
                <a:gd name="connsiteX8" fmla="*/ 361607 w 374780"/>
                <a:gd name="connsiteY8" fmla="*/ 198438 h 745732"/>
                <a:gd name="connsiteX9" fmla="*/ 372719 w 374780"/>
                <a:gd name="connsiteY9" fmla="*/ 0 h 74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4780" h="745732">
                  <a:moveTo>
                    <a:pt x="372719" y="0"/>
                  </a:moveTo>
                  <a:cubicBezTo>
                    <a:pt x="368750" y="-265"/>
                    <a:pt x="363458" y="133085"/>
                    <a:pt x="337794" y="196850"/>
                  </a:cubicBezTo>
                  <a:cubicBezTo>
                    <a:pt x="312130" y="260615"/>
                    <a:pt x="262124" y="322792"/>
                    <a:pt x="218732" y="382588"/>
                  </a:cubicBezTo>
                  <a:cubicBezTo>
                    <a:pt x="175340" y="442384"/>
                    <a:pt x="111575" y="499533"/>
                    <a:pt x="77444" y="555625"/>
                  </a:cubicBezTo>
                  <a:cubicBezTo>
                    <a:pt x="43313" y="611717"/>
                    <a:pt x="25850" y="689505"/>
                    <a:pt x="13944" y="719138"/>
                  </a:cubicBezTo>
                  <a:cubicBezTo>
                    <a:pt x="2038" y="748771"/>
                    <a:pt x="-6164" y="753798"/>
                    <a:pt x="6007" y="733425"/>
                  </a:cubicBezTo>
                  <a:cubicBezTo>
                    <a:pt x="18178" y="713052"/>
                    <a:pt x="38815" y="667808"/>
                    <a:pt x="86969" y="596900"/>
                  </a:cubicBezTo>
                  <a:cubicBezTo>
                    <a:pt x="135123" y="525992"/>
                    <a:pt x="249159" y="374385"/>
                    <a:pt x="294932" y="307975"/>
                  </a:cubicBezTo>
                  <a:cubicBezTo>
                    <a:pt x="340705" y="241565"/>
                    <a:pt x="347319" y="248444"/>
                    <a:pt x="361607" y="198438"/>
                  </a:cubicBezTo>
                  <a:cubicBezTo>
                    <a:pt x="375895" y="148432"/>
                    <a:pt x="376688" y="265"/>
                    <a:pt x="37271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1" name="フリーフォーム: 図形 1300">
              <a:extLst>
                <a:ext uri="{FF2B5EF4-FFF2-40B4-BE49-F238E27FC236}">
                  <a16:creationId xmlns:a16="http://schemas.microsoft.com/office/drawing/2014/main" id="{6197C856-D517-47B7-A6D8-1999A86CB125}"/>
                </a:ext>
              </a:extLst>
            </p:cNvPr>
            <p:cNvSpPr/>
            <p:nvPr/>
          </p:nvSpPr>
          <p:spPr>
            <a:xfrm>
              <a:off x="10499408" y="4405412"/>
              <a:ext cx="382337" cy="471800"/>
            </a:xfrm>
            <a:custGeom>
              <a:avLst/>
              <a:gdLst>
                <a:gd name="connsiteX0" fmla="*/ 317817 w 382337"/>
                <a:gd name="connsiteY0" fmla="*/ 12601 h 471800"/>
                <a:gd name="connsiteX1" fmla="*/ 127317 w 382337"/>
                <a:gd name="connsiteY1" fmla="*/ 88801 h 471800"/>
                <a:gd name="connsiteX2" fmla="*/ 44767 w 382337"/>
                <a:gd name="connsiteY2" fmla="*/ 263426 h 471800"/>
                <a:gd name="connsiteX3" fmla="*/ 1905 w 382337"/>
                <a:gd name="connsiteY3" fmla="*/ 469801 h 471800"/>
                <a:gd name="connsiteX4" fmla="*/ 105092 w 382337"/>
                <a:gd name="connsiteY4" fmla="*/ 131663 h 471800"/>
                <a:gd name="connsiteX5" fmla="*/ 370205 w 382337"/>
                <a:gd name="connsiteY5" fmla="*/ 11013 h 471800"/>
                <a:gd name="connsiteX6" fmla="*/ 317817 w 382337"/>
                <a:gd name="connsiteY6" fmla="*/ 12601 h 47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2337" h="471800">
                  <a:moveTo>
                    <a:pt x="317817" y="12601"/>
                  </a:moveTo>
                  <a:cubicBezTo>
                    <a:pt x="277336" y="25566"/>
                    <a:pt x="172825" y="46997"/>
                    <a:pt x="127317" y="88801"/>
                  </a:cubicBezTo>
                  <a:cubicBezTo>
                    <a:pt x="81809" y="130605"/>
                    <a:pt x="65669" y="199926"/>
                    <a:pt x="44767" y="263426"/>
                  </a:cubicBezTo>
                  <a:cubicBezTo>
                    <a:pt x="23865" y="326926"/>
                    <a:pt x="-8149" y="491761"/>
                    <a:pt x="1905" y="469801"/>
                  </a:cubicBezTo>
                  <a:cubicBezTo>
                    <a:pt x="11959" y="447841"/>
                    <a:pt x="43709" y="208128"/>
                    <a:pt x="105092" y="131663"/>
                  </a:cubicBezTo>
                  <a:cubicBezTo>
                    <a:pt x="166475" y="55198"/>
                    <a:pt x="335545" y="29005"/>
                    <a:pt x="370205" y="11013"/>
                  </a:cubicBezTo>
                  <a:cubicBezTo>
                    <a:pt x="404865" y="-6979"/>
                    <a:pt x="358298" y="-364"/>
                    <a:pt x="317817" y="126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2" name="フリーフォーム: 図形 1301">
              <a:extLst>
                <a:ext uri="{FF2B5EF4-FFF2-40B4-BE49-F238E27FC236}">
                  <a16:creationId xmlns:a16="http://schemas.microsoft.com/office/drawing/2014/main" id="{26E574E9-EE59-4B72-9B39-E91C69D509ED}"/>
                </a:ext>
              </a:extLst>
            </p:cNvPr>
            <p:cNvSpPr/>
            <p:nvPr/>
          </p:nvSpPr>
          <p:spPr>
            <a:xfrm>
              <a:off x="10491782" y="4452010"/>
              <a:ext cx="343220" cy="484432"/>
            </a:xfrm>
            <a:custGeom>
              <a:avLst/>
              <a:gdLst>
                <a:gd name="connsiteX0" fmla="*/ 327031 w 343220"/>
                <a:gd name="connsiteY0" fmla="*/ 928 h 484432"/>
                <a:gd name="connsiteX1" fmla="*/ 127006 w 343220"/>
                <a:gd name="connsiteY1" fmla="*/ 140628 h 484432"/>
                <a:gd name="connsiteX2" fmla="*/ 58743 w 343220"/>
                <a:gd name="connsiteY2" fmla="*/ 245403 h 484432"/>
                <a:gd name="connsiteX3" fmla="*/ 6 w 343220"/>
                <a:gd name="connsiteY3" fmla="*/ 483528 h 484432"/>
                <a:gd name="connsiteX4" fmla="*/ 55568 w 343220"/>
                <a:gd name="connsiteY4" fmla="*/ 321603 h 484432"/>
                <a:gd name="connsiteX5" fmla="*/ 133356 w 343220"/>
                <a:gd name="connsiteY5" fmla="*/ 181903 h 484432"/>
                <a:gd name="connsiteX6" fmla="*/ 182568 w 343220"/>
                <a:gd name="connsiteY6" fmla="*/ 254928 h 484432"/>
                <a:gd name="connsiteX7" fmla="*/ 161931 w 343220"/>
                <a:gd name="connsiteY7" fmla="*/ 153328 h 484432"/>
                <a:gd name="connsiteX8" fmla="*/ 304806 w 343220"/>
                <a:gd name="connsiteY8" fmla="*/ 61253 h 484432"/>
                <a:gd name="connsiteX9" fmla="*/ 328618 w 343220"/>
                <a:gd name="connsiteY9" fmla="*/ 77128 h 484432"/>
                <a:gd name="connsiteX10" fmla="*/ 327031 w 343220"/>
                <a:gd name="connsiteY10" fmla="*/ 928 h 484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3220" h="484432">
                  <a:moveTo>
                    <a:pt x="327031" y="928"/>
                  </a:moveTo>
                  <a:cubicBezTo>
                    <a:pt x="293429" y="11511"/>
                    <a:pt x="171721" y="99882"/>
                    <a:pt x="127006" y="140628"/>
                  </a:cubicBezTo>
                  <a:cubicBezTo>
                    <a:pt x="82291" y="181374"/>
                    <a:pt x="79910" y="188253"/>
                    <a:pt x="58743" y="245403"/>
                  </a:cubicBezTo>
                  <a:cubicBezTo>
                    <a:pt x="37576" y="302553"/>
                    <a:pt x="535" y="470828"/>
                    <a:pt x="6" y="483528"/>
                  </a:cubicBezTo>
                  <a:cubicBezTo>
                    <a:pt x="-523" y="496228"/>
                    <a:pt x="33343" y="371874"/>
                    <a:pt x="55568" y="321603"/>
                  </a:cubicBezTo>
                  <a:cubicBezTo>
                    <a:pt x="77793" y="271332"/>
                    <a:pt x="112189" y="193016"/>
                    <a:pt x="133356" y="181903"/>
                  </a:cubicBezTo>
                  <a:cubicBezTo>
                    <a:pt x="154523" y="170791"/>
                    <a:pt x="177806" y="259690"/>
                    <a:pt x="182568" y="254928"/>
                  </a:cubicBezTo>
                  <a:cubicBezTo>
                    <a:pt x="187330" y="250166"/>
                    <a:pt x="141558" y="185607"/>
                    <a:pt x="161931" y="153328"/>
                  </a:cubicBezTo>
                  <a:cubicBezTo>
                    <a:pt x="182304" y="121049"/>
                    <a:pt x="277025" y="73953"/>
                    <a:pt x="304806" y="61253"/>
                  </a:cubicBezTo>
                  <a:cubicBezTo>
                    <a:pt x="332587" y="48553"/>
                    <a:pt x="325179" y="80568"/>
                    <a:pt x="328618" y="77128"/>
                  </a:cubicBezTo>
                  <a:cubicBezTo>
                    <a:pt x="332057" y="73688"/>
                    <a:pt x="360633" y="-9655"/>
                    <a:pt x="327031" y="9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3" name="フリーフォーム: 図形 1302">
              <a:extLst>
                <a:ext uri="{FF2B5EF4-FFF2-40B4-BE49-F238E27FC236}">
                  <a16:creationId xmlns:a16="http://schemas.microsoft.com/office/drawing/2014/main" id="{3B853F9D-CB61-490A-AF76-B4DA2460F119}"/>
                </a:ext>
              </a:extLst>
            </p:cNvPr>
            <p:cNvSpPr/>
            <p:nvPr/>
          </p:nvSpPr>
          <p:spPr>
            <a:xfrm>
              <a:off x="10460054" y="4496625"/>
              <a:ext cx="374139" cy="749623"/>
            </a:xfrm>
            <a:custGeom>
              <a:avLst/>
              <a:gdLst>
                <a:gd name="connsiteX0" fmla="*/ 366696 w 374139"/>
                <a:gd name="connsiteY0" fmla="*/ 763 h 749623"/>
                <a:gd name="connsiteX1" fmla="*/ 300021 w 374139"/>
                <a:gd name="connsiteY1" fmla="*/ 235713 h 749623"/>
                <a:gd name="connsiteX2" fmla="*/ 201596 w 374139"/>
                <a:gd name="connsiteY2" fmla="*/ 364300 h 749623"/>
                <a:gd name="connsiteX3" fmla="*/ 28559 w 374139"/>
                <a:gd name="connsiteY3" fmla="*/ 700850 h 749623"/>
                <a:gd name="connsiteX4" fmla="*/ 9509 w 374139"/>
                <a:gd name="connsiteY4" fmla="*/ 727838 h 749623"/>
                <a:gd name="connsiteX5" fmla="*/ 125396 w 374139"/>
                <a:gd name="connsiteY5" fmla="*/ 510350 h 749623"/>
                <a:gd name="connsiteX6" fmla="*/ 346059 w 374139"/>
                <a:gd name="connsiteY6" fmla="*/ 172213 h 749623"/>
                <a:gd name="connsiteX7" fmla="*/ 366696 w 374139"/>
                <a:gd name="connsiteY7" fmla="*/ 763 h 749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4139" h="749623">
                  <a:moveTo>
                    <a:pt x="366696" y="763"/>
                  </a:moveTo>
                  <a:cubicBezTo>
                    <a:pt x="359023" y="11346"/>
                    <a:pt x="327538" y="175124"/>
                    <a:pt x="300021" y="235713"/>
                  </a:cubicBezTo>
                  <a:cubicBezTo>
                    <a:pt x="272504" y="296302"/>
                    <a:pt x="246840" y="286777"/>
                    <a:pt x="201596" y="364300"/>
                  </a:cubicBezTo>
                  <a:cubicBezTo>
                    <a:pt x="156352" y="441823"/>
                    <a:pt x="60573" y="640261"/>
                    <a:pt x="28559" y="700850"/>
                  </a:cubicBezTo>
                  <a:cubicBezTo>
                    <a:pt x="-3455" y="761439"/>
                    <a:pt x="-6631" y="759588"/>
                    <a:pt x="9509" y="727838"/>
                  </a:cubicBezTo>
                  <a:cubicBezTo>
                    <a:pt x="25648" y="696088"/>
                    <a:pt x="69304" y="602954"/>
                    <a:pt x="125396" y="510350"/>
                  </a:cubicBezTo>
                  <a:cubicBezTo>
                    <a:pt x="181488" y="417746"/>
                    <a:pt x="306901" y="252646"/>
                    <a:pt x="346059" y="172213"/>
                  </a:cubicBezTo>
                  <a:cubicBezTo>
                    <a:pt x="385217" y="91780"/>
                    <a:pt x="374369" y="-9820"/>
                    <a:pt x="366696" y="7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4" name="フリーフォーム: 図形 1303">
              <a:extLst>
                <a:ext uri="{FF2B5EF4-FFF2-40B4-BE49-F238E27FC236}">
                  <a16:creationId xmlns:a16="http://schemas.microsoft.com/office/drawing/2014/main" id="{30277C93-5AAA-41BC-97B2-BB8CC9D6CD0B}"/>
                </a:ext>
              </a:extLst>
            </p:cNvPr>
            <p:cNvSpPr/>
            <p:nvPr/>
          </p:nvSpPr>
          <p:spPr>
            <a:xfrm>
              <a:off x="9818325" y="4056962"/>
              <a:ext cx="534547" cy="334407"/>
            </a:xfrm>
            <a:custGeom>
              <a:avLst/>
              <a:gdLst>
                <a:gd name="connsiteX0" fmla="*/ 3008 w 534547"/>
                <a:gd name="connsiteY0" fmla="*/ 688 h 334407"/>
                <a:gd name="connsiteX1" fmla="*/ 517358 w 534547"/>
                <a:gd name="connsiteY1" fmla="*/ 320305 h 334407"/>
                <a:gd name="connsiteX2" fmla="*/ 403058 w 534547"/>
                <a:gd name="connsiteY2" fmla="*/ 273738 h 334407"/>
                <a:gd name="connsiteX3" fmla="*/ 309925 w 534547"/>
                <a:gd name="connsiteY3" fmla="*/ 235638 h 334407"/>
                <a:gd name="connsiteX4" fmla="*/ 3008 w 534547"/>
                <a:gd name="connsiteY4" fmla="*/ 688 h 3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547" h="334407">
                  <a:moveTo>
                    <a:pt x="3008" y="688"/>
                  </a:moveTo>
                  <a:cubicBezTo>
                    <a:pt x="37580" y="14799"/>
                    <a:pt x="450683" y="274797"/>
                    <a:pt x="517358" y="320305"/>
                  </a:cubicBezTo>
                  <a:cubicBezTo>
                    <a:pt x="584033" y="365813"/>
                    <a:pt x="437630" y="287849"/>
                    <a:pt x="403058" y="273738"/>
                  </a:cubicBezTo>
                  <a:cubicBezTo>
                    <a:pt x="368486" y="259627"/>
                    <a:pt x="378011" y="277618"/>
                    <a:pt x="309925" y="235638"/>
                  </a:cubicBezTo>
                  <a:cubicBezTo>
                    <a:pt x="241839" y="193658"/>
                    <a:pt x="-31564" y="-13423"/>
                    <a:pt x="3008" y="6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5" name="フリーフォーム: 図形 1304">
              <a:extLst>
                <a:ext uri="{FF2B5EF4-FFF2-40B4-BE49-F238E27FC236}">
                  <a16:creationId xmlns:a16="http://schemas.microsoft.com/office/drawing/2014/main" id="{636C4001-8CA9-4404-815D-E7B7D4C54A21}"/>
                </a:ext>
              </a:extLst>
            </p:cNvPr>
            <p:cNvSpPr/>
            <p:nvPr/>
          </p:nvSpPr>
          <p:spPr>
            <a:xfrm>
              <a:off x="9397793" y="4191811"/>
              <a:ext cx="1183490" cy="751077"/>
            </a:xfrm>
            <a:custGeom>
              <a:avLst/>
              <a:gdLst>
                <a:gd name="connsiteX0" fmla="*/ 912490 w 1183490"/>
                <a:gd name="connsiteY0" fmla="*/ 202389 h 751077"/>
                <a:gd name="connsiteX1" fmla="*/ 717757 w 1183490"/>
                <a:gd name="connsiteY1" fmla="*/ 119839 h 751077"/>
                <a:gd name="connsiteX2" fmla="*/ 391790 w 1183490"/>
                <a:gd name="connsiteY2" fmla="*/ 26706 h 751077"/>
                <a:gd name="connsiteX3" fmla="*/ 277490 w 1183490"/>
                <a:gd name="connsiteY3" fmla="*/ 20356 h 751077"/>
                <a:gd name="connsiteX4" fmla="*/ 93340 w 1183490"/>
                <a:gd name="connsiteY4" fmla="*/ 272239 h 751077"/>
                <a:gd name="connsiteX5" fmla="*/ 12907 w 1183490"/>
                <a:gd name="connsiteY5" fmla="*/ 750606 h 751077"/>
                <a:gd name="connsiteX6" fmla="*/ 108157 w 1183490"/>
                <a:gd name="connsiteY6" fmla="*/ 179106 h 751077"/>
                <a:gd name="connsiteX7" fmla="*/ 207 w 1183490"/>
                <a:gd name="connsiteY7" fmla="*/ 386539 h 751077"/>
                <a:gd name="connsiteX8" fmla="*/ 142024 w 1183490"/>
                <a:gd name="connsiteY8" fmla="*/ 92322 h 751077"/>
                <a:gd name="connsiteX9" fmla="*/ 239390 w 1183490"/>
                <a:gd name="connsiteY9" fmla="*/ 18239 h 751077"/>
                <a:gd name="connsiteX10" fmla="*/ 256324 w 1183490"/>
                <a:gd name="connsiteY10" fmla="*/ 166406 h 751077"/>
                <a:gd name="connsiteX11" fmla="*/ 726224 w 1183490"/>
                <a:gd name="connsiteY11" fmla="*/ 257422 h 751077"/>
                <a:gd name="connsiteX12" fmla="*/ 614040 w 1183490"/>
                <a:gd name="connsiteY12" fmla="*/ 265889 h 751077"/>
                <a:gd name="connsiteX13" fmla="*/ 506090 w 1183490"/>
                <a:gd name="connsiteY13" fmla="*/ 323039 h 751077"/>
                <a:gd name="connsiteX14" fmla="*/ 692357 w 1183490"/>
                <a:gd name="connsiteY14" fmla="*/ 312456 h 751077"/>
                <a:gd name="connsiteX15" fmla="*/ 832057 w 1183490"/>
                <a:gd name="connsiteY15" fmla="*/ 297639 h 751077"/>
                <a:gd name="connsiteX16" fmla="*/ 806657 w 1183490"/>
                <a:gd name="connsiteY16" fmla="*/ 456389 h 751077"/>
                <a:gd name="connsiteX17" fmla="*/ 956940 w 1183490"/>
                <a:gd name="connsiteY17" fmla="*/ 301872 h 751077"/>
                <a:gd name="connsiteX18" fmla="*/ 1183424 w 1183490"/>
                <a:gd name="connsiteY18" fmla="*/ 335739 h 751077"/>
                <a:gd name="connsiteX19" fmla="*/ 912490 w 1183490"/>
                <a:gd name="connsiteY19" fmla="*/ 202389 h 751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83490" h="751077">
                  <a:moveTo>
                    <a:pt x="912490" y="202389"/>
                  </a:moveTo>
                  <a:cubicBezTo>
                    <a:pt x="834879" y="166406"/>
                    <a:pt x="804540" y="149119"/>
                    <a:pt x="717757" y="119839"/>
                  </a:cubicBezTo>
                  <a:cubicBezTo>
                    <a:pt x="630974" y="90559"/>
                    <a:pt x="465168" y="43286"/>
                    <a:pt x="391790" y="26706"/>
                  </a:cubicBezTo>
                  <a:cubicBezTo>
                    <a:pt x="318412" y="10125"/>
                    <a:pt x="327232" y="-20566"/>
                    <a:pt x="277490" y="20356"/>
                  </a:cubicBezTo>
                  <a:cubicBezTo>
                    <a:pt x="227748" y="61278"/>
                    <a:pt x="137437" y="150531"/>
                    <a:pt x="93340" y="272239"/>
                  </a:cubicBezTo>
                  <a:cubicBezTo>
                    <a:pt x="49243" y="393947"/>
                    <a:pt x="10437" y="766128"/>
                    <a:pt x="12907" y="750606"/>
                  </a:cubicBezTo>
                  <a:cubicBezTo>
                    <a:pt x="15376" y="735084"/>
                    <a:pt x="110274" y="239784"/>
                    <a:pt x="108157" y="179106"/>
                  </a:cubicBezTo>
                  <a:cubicBezTo>
                    <a:pt x="106040" y="118428"/>
                    <a:pt x="-5438" y="401003"/>
                    <a:pt x="207" y="386539"/>
                  </a:cubicBezTo>
                  <a:cubicBezTo>
                    <a:pt x="5851" y="372075"/>
                    <a:pt x="102160" y="153705"/>
                    <a:pt x="142024" y="92322"/>
                  </a:cubicBezTo>
                  <a:cubicBezTo>
                    <a:pt x="181888" y="30939"/>
                    <a:pt x="220340" y="5892"/>
                    <a:pt x="239390" y="18239"/>
                  </a:cubicBezTo>
                  <a:cubicBezTo>
                    <a:pt x="258440" y="30586"/>
                    <a:pt x="175185" y="126542"/>
                    <a:pt x="256324" y="166406"/>
                  </a:cubicBezTo>
                  <a:cubicBezTo>
                    <a:pt x="337463" y="206270"/>
                    <a:pt x="666605" y="240842"/>
                    <a:pt x="726224" y="257422"/>
                  </a:cubicBezTo>
                  <a:cubicBezTo>
                    <a:pt x="785843" y="274003"/>
                    <a:pt x="650729" y="254953"/>
                    <a:pt x="614040" y="265889"/>
                  </a:cubicBezTo>
                  <a:cubicBezTo>
                    <a:pt x="577351" y="276825"/>
                    <a:pt x="493037" y="315278"/>
                    <a:pt x="506090" y="323039"/>
                  </a:cubicBezTo>
                  <a:cubicBezTo>
                    <a:pt x="519143" y="330800"/>
                    <a:pt x="638029" y="316689"/>
                    <a:pt x="692357" y="312456"/>
                  </a:cubicBezTo>
                  <a:cubicBezTo>
                    <a:pt x="746685" y="308223"/>
                    <a:pt x="813007" y="273650"/>
                    <a:pt x="832057" y="297639"/>
                  </a:cubicBezTo>
                  <a:cubicBezTo>
                    <a:pt x="851107" y="321628"/>
                    <a:pt x="785843" y="455684"/>
                    <a:pt x="806657" y="456389"/>
                  </a:cubicBezTo>
                  <a:cubicBezTo>
                    <a:pt x="827471" y="457094"/>
                    <a:pt x="894146" y="321980"/>
                    <a:pt x="956940" y="301872"/>
                  </a:cubicBezTo>
                  <a:cubicBezTo>
                    <a:pt x="1019734" y="281764"/>
                    <a:pt x="1187304" y="348439"/>
                    <a:pt x="1183424" y="335739"/>
                  </a:cubicBezTo>
                  <a:cubicBezTo>
                    <a:pt x="1179544" y="323039"/>
                    <a:pt x="990101" y="238372"/>
                    <a:pt x="912490" y="2023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6" name="フリーフォーム: 図形 1305">
              <a:extLst>
                <a:ext uri="{FF2B5EF4-FFF2-40B4-BE49-F238E27FC236}">
                  <a16:creationId xmlns:a16="http://schemas.microsoft.com/office/drawing/2014/main" id="{90F912D9-D854-47D8-B115-5B09838BEC50}"/>
                </a:ext>
              </a:extLst>
            </p:cNvPr>
            <p:cNvSpPr/>
            <p:nvPr/>
          </p:nvSpPr>
          <p:spPr>
            <a:xfrm>
              <a:off x="9304866" y="4181636"/>
              <a:ext cx="414953" cy="782046"/>
            </a:xfrm>
            <a:custGeom>
              <a:avLst/>
              <a:gdLst>
                <a:gd name="connsiteX0" fmla="*/ 414867 w 414953"/>
                <a:gd name="connsiteY0" fmla="*/ 897 h 782046"/>
                <a:gd name="connsiteX1" fmla="*/ 122767 w 414953"/>
                <a:gd name="connsiteY1" fmla="*/ 161764 h 782046"/>
                <a:gd name="connsiteX2" fmla="*/ 67734 w 414953"/>
                <a:gd name="connsiteY2" fmla="*/ 485614 h 782046"/>
                <a:gd name="connsiteX3" fmla="*/ 12701 w 414953"/>
                <a:gd name="connsiteY3" fmla="*/ 487731 h 782046"/>
                <a:gd name="connsiteX4" fmla="*/ 25401 w 414953"/>
                <a:gd name="connsiteY4" fmla="*/ 580864 h 782046"/>
                <a:gd name="connsiteX5" fmla="*/ 88901 w 414953"/>
                <a:gd name="connsiteY5" fmla="*/ 781947 h 782046"/>
                <a:gd name="connsiteX6" fmla="*/ 1 w 414953"/>
                <a:gd name="connsiteY6" fmla="*/ 602031 h 782046"/>
                <a:gd name="connsiteX7" fmla="*/ 91017 w 414953"/>
                <a:gd name="connsiteY7" fmla="*/ 227381 h 782046"/>
                <a:gd name="connsiteX8" fmla="*/ 414867 w 414953"/>
                <a:gd name="connsiteY8" fmla="*/ 897 h 78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4953" h="782046">
                  <a:moveTo>
                    <a:pt x="414867" y="897"/>
                  </a:moveTo>
                  <a:cubicBezTo>
                    <a:pt x="420159" y="-10039"/>
                    <a:pt x="180622" y="80978"/>
                    <a:pt x="122767" y="161764"/>
                  </a:cubicBezTo>
                  <a:cubicBezTo>
                    <a:pt x="64912" y="242550"/>
                    <a:pt x="86078" y="431286"/>
                    <a:pt x="67734" y="485614"/>
                  </a:cubicBezTo>
                  <a:cubicBezTo>
                    <a:pt x="49390" y="539942"/>
                    <a:pt x="19756" y="471856"/>
                    <a:pt x="12701" y="487731"/>
                  </a:cubicBezTo>
                  <a:cubicBezTo>
                    <a:pt x="5646" y="503606"/>
                    <a:pt x="12701" y="531828"/>
                    <a:pt x="25401" y="580864"/>
                  </a:cubicBezTo>
                  <a:cubicBezTo>
                    <a:pt x="38101" y="629900"/>
                    <a:pt x="93134" y="778419"/>
                    <a:pt x="88901" y="781947"/>
                  </a:cubicBezTo>
                  <a:cubicBezTo>
                    <a:pt x="84668" y="785475"/>
                    <a:pt x="-352" y="694459"/>
                    <a:pt x="1" y="602031"/>
                  </a:cubicBezTo>
                  <a:cubicBezTo>
                    <a:pt x="354" y="509603"/>
                    <a:pt x="23284" y="324748"/>
                    <a:pt x="91017" y="227381"/>
                  </a:cubicBezTo>
                  <a:cubicBezTo>
                    <a:pt x="158750" y="130014"/>
                    <a:pt x="409575" y="11833"/>
                    <a:pt x="414867" y="8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7" name="フリーフォーム: 図形 1306">
              <a:extLst>
                <a:ext uri="{FF2B5EF4-FFF2-40B4-BE49-F238E27FC236}">
                  <a16:creationId xmlns:a16="http://schemas.microsoft.com/office/drawing/2014/main" id="{E65A1E12-94A7-418A-9CA4-85AD98169290}"/>
                </a:ext>
              </a:extLst>
            </p:cNvPr>
            <p:cNvSpPr/>
            <p:nvPr/>
          </p:nvSpPr>
          <p:spPr>
            <a:xfrm>
              <a:off x="9427625" y="4586205"/>
              <a:ext cx="59285" cy="642962"/>
            </a:xfrm>
            <a:custGeom>
              <a:avLst/>
              <a:gdLst>
                <a:gd name="connsiteX0" fmla="*/ 59275 w 59285"/>
                <a:gd name="connsiteY0" fmla="*/ 6962 h 642962"/>
                <a:gd name="connsiteX1" fmla="*/ 10592 w 59285"/>
                <a:gd name="connsiteY1" fmla="*/ 593278 h 642962"/>
                <a:gd name="connsiteX2" fmla="*/ 12708 w 59285"/>
                <a:gd name="connsiteY2" fmla="*/ 586928 h 642962"/>
                <a:gd name="connsiteX3" fmla="*/ 8 w 59285"/>
                <a:gd name="connsiteY3" fmla="*/ 383728 h 642962"/>
                <a:gd name="connsiteX4" fmla="*/ 14825 w 59285"/>
                <a:gd name="connsiteY4" fmla="*/ 275778 h 642962"/>
                <a:gd name="connsiteX5" fmla="*/ 59275 w 59285"/>
                <a:gd name="connsiteY5" fmla="*/ 6962 h 64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285" h="642962">
                  <a:moveTo>
                    <a:pt x="59275" y="6962"/>
                  </a:moveTo>
                  <a:cubicBezTo>
                    <a:pt x="58569" y="59879"/>
                    <a:pt x="18353" y="496617"/>
                    <a:pt x="10592" y="593278"/>
                  </a:cubicBezTo>
                  <a:cubicBezTo>
                    <a:pt x="2831" y="689939"/>
                    <a:pt x="14472" y="621853"/>
                    <a:pt x="12708" y="586928"/>
                  </a:cubicBezTo>
                  <a:cubicBezTo>
                    <a:pt x="10944" y="552003"/>
                    <a:pt x="-345" y="435586"/>
                    <a:pt x="8" y="383728"/>
                  </a:cubicBezTo>
                  <a:cubicBezTo>
                    <a:pt x="361" y="331870"/>
                    <a:pt x="4594" y="333281"/>
                    <a:pt x="14825" y="275778"/>
                  </a:cubicBezTo>
                  <a:cubicBezTo>
                    <a:pt x="25056" y="218275"/>
                    <a:pt x="59981" y="-45955"/>
                    <a:pt x="59275" y="69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8" name="フリーフォーム: 図形 1307">
              <a:extLst>
                <a:ext uri="{FF2B5EF4-FFF2-40B4-BE49-F238E27FC236}">
                  <a16:creationId xmlns:a16="http://schemas.microsoft.com/office/drawing/2014/main" id="{168CB8BC-8614-4021-B758-4E9C07BA9001}"/>
                </a:ext>
              </a:extLst>
            </p:cNvPr>
            <p:cNvSpPr/>
            <p:nvPr/>
          </p:nvSpPr>
          <p:spPr>
            <a:xfrm>
              <a:off x="9368180" y="4284013"/>
              <a:ext cx="199200" cy="538137"/>
            </a:xfrm>
            <a:custGeom>
              <a:avLst/>
              <a:gdLst>
                <a:gd name="connsiteX0" fmla="*/ 199153 w 199200"/>
                <a:gd name="connsiteY0" fmla="*/ 120 h 538137"/>
                <a:gd name="connsiteX1" fmla="*/ 42520 w 199200"/>
                <a:gd name="connsiteY1" fmla="*/ 224487 h 538137"/>
                <a:gd name="connsiteX2" fmla="*/ 187 w 199200"/>
                <a:gd name="connsiteY2" fmla="*/ 535637 h 538137"/>
                <a:gd name="connsiteX3" fmla="*/ 27703 w 199200"/>
                <a:gd name="connsiteY3" fmla="*/ 366304 h 538137"/>
                <a:gd name="connsiteX4" fmla="*/ 44637 w 199200"/>
                <a:gd name="connsiteY4" fmla="*/ 281637 h 538137"/>
                <a:gd name="connsiteX5" fmla="*/ 53103 w 199200"/>
                <a:gd name="connsiteY5" fmla="*/ 330320 h 538137"/>
                <a:gd name="connsiteX6" fmla="*/ 59453 w 199200"/>
                <a:gd name="connsiteY6" fmla="*/ 194854 h 538137"/>
                <a:gd name="connsiteX7" fmla="*/ 199153 w 199200"/>
                <a:gd name="connsiteY7" fmla="*/ 120 h 53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200" h="538137">
                  <a:moveTo>
                    <a:pt x="199153" y="120"/>
                  </a:moveTo>
                  <a:cubicBezTo>
                    <a:pt x="196331" y="5059"/>
                    <a:pt x="75681" y="135234"/>
                    <a:pt x="42520" y="224487"/>
                  </a:cubicBezTo>
                  <a:cubicBezTo>
                    <a:pt x="9359" y="313740"/>
                    <a:pt x="2657" y="512001"/>
                    <a:pt x="187" y="535637"/>
                  </a:cubicBezTo>
                  <a:cubicBezTo>
                    <a:pt x="-2283" y="559273"/>
                    <a:pt x="20295" y="408637"/>
                    <a:pt x="27703" y="366304"/>
                  </a:cubicBezTo>
                  <a:cubicBezTo>
                    <a:pt x="35111" y="323971"/>
                    <a:pt x="40404" y="287634"/>
                    <a:pt x="44637" y="281637"/>
                  </a:cubicBezTo>
                  <a:cubicBezTo>
                    <a:pt x="48870" y="275640"/>
                    <a:pt x="50634" y="344784"/>
                    <a:pt x="53103" y="330320"/>
                  </a:cubicBezTo>
                  <a:cubicBezTo>
                    <a:pt x="55572" y="315856"/>
                    <a:pt x="40403" y="246712"/>
                    <a:pt x="59453" y="194854"/>
                  </a:cubicBezTo>
                  <a:cubicBezTo>
                    <a:pt x="78503" y="142996"/>
                    <a:pt x="201975" y="-4819"/>
                    <a:pt x="199153" y="1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9" name="フリーフォーム: 図形 1308">
              <a:extLst>
                <a:ext uri="{FF2B5EF4-FFF2-40B4-BE49-F238E27FC236}">
                  <a16:creationId xmlns:a16="http://schemas.microsoft.com/office/drawing/2014/main" id="{D5D3745F-E707-49D4-B616-76E5885782BA}"/>
                </a:ext>
              </a:extLst>
            </p:cNvPr>
            <p:cNvSpPr/>
            <p:nvPr/>
          </p:nvSpPr>
          <p:spPr>
            <a:xfrm>
              <a:off x="9355481" y="4726487"/>
              <a:ext cx="341188" cy="749075"/>
            </a:xfrm>
            <a:custGeom>
              <a:avLst/>
              <a:gdLst>
                <a:gd name="connsiteX0" fmla="*/ 38286 w 341188"/>
                <a:gd name="connsiteY0" fmla="*/ 30 h 749075"/>
                <a:gd name="connsiteX1" fmla="*/ 2302 w 341188"/>
                <a:gd name="connsiteY1" fmla="*/ 427596 h 749075"/>
                <a:gd name="connsiteX2" fmla="*/ 40402 w 341188"/>
                <a:gd name="connsiteY2" fmla="*/ 503796 h 749075"/>
                <a:gd name="connsiteX3" fmla="*/ 332502 w 341188"/>
                <a:gd name="connsiteY3" fmla="*/ 745096 h 749075"/>
                <a:gd name="connsiteX4" fmla="*/ 243602 w 341188"/>
                <a:gd name="connsiteY4" fmla="*/ 639263 h 749075"/>
                <a:gd name="connsiteX5" fmla="*/ 31936 w 341188"/>
                <a:gd name="connsiteY5" fmla="*/ 446646 h 749075"/>
                <a:gd name="connsiteX6" fmla="*/ 23469 w 341188"/>
                <a:gd name="connsiteY6" fmla="*/ 218046 h 749075"/>
                <a:gd name="connsiteX7" fmla="*/ 70036 w 341188"/>
                <a:gd name="connsiteY7" fmla="*/ 361980 h 749075"/>
                <a:gd name="connsiteX8" fmla="*/ 86969 w 341188"/>
                <a:gd name="connsiteY8" fmla="*/ 467813 h 749075"/>
                <a:gd name="connsiteX9" fmla="*/ 230902 w 341188"/>
                <a:gd name="connsiteY9" fmla="*/ 615980 h 749075"/>
                <a:gd name="connsiteX10" fmla="*/ 17119 w 341188"/>
                <a:gd name="connsiteY10" fmla="*/ 406430 h 749075"/>
                <a:gd name="connsiteX11" fmla="*/ 38286 w 341188"/>
                <a:gd name="connsiteY11" fmla="*/ 30 h 74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188" h="749075">
                  <a:moveTo>
                    <a:pt x="38286" y="30"/>
                  </a:moveTo>
                  <a:cubicBezTo>
                    <a:pt x="35817" y="3558"/>
                    <a:pt x="1949" y="343635"/>
                    <a:pt x="2302" y="427596"/>
                  </a:cubicBezTo>
                  <a:cubicBezTo>
                    <a:pt x="2655" y="511557"/>
                    <a:pt x="-14631" y="450879"/>
                    <a:pt x="40402" y="503796"/>
                  </a:cubicBezTo>
                  <a:cubicBezTo>
                    <a:pt x="95435" y="556713"/>
                    <a:pt x="298635" y="722518"/>
                    <a:pt x="332502" y="745096"/>
                  </a:cubicBezTo>
                  <a:cubicBezTo>
                    <a:pt x="366369" y="767674"/>
                    <a:pt x="293696" y="689005"/>
                    <a:pt x="243602" y="639263"/>
                  </a:cubicBezTo>
                  <a:cubicBezTo>
                    <a:pt x="193508" y="589521"/>
                    <a:pt x="68625" y="516849"/>
                    <a:pt x="31936" y="446646"/>
                  </a:cubicBezTo>
                  <a:cubicBezTo>
                    <a:pt x="-4753" y="376443"/>
                    <a:pt x="17119" y="232157"/>
                    <a:pt x="23469" y="218046"/>
                  </a:cubicBezTo>
                  <a:cubicBezTo>
                    <a:pt x="29819" y="203935"/>
                    <a:pt x="59453" y="320352"/>
                    <a:pt x="70036" y="361980"/>
                  </a:cubicBezTo>
                  <a:cubicBezTo>
                    <a:pt x="80619" y="403608"/>
                    <a:pt x="60158" y="425480"/>
                    <a:pt x="86969" y="467813"/>
                  </a:cubicBezTo>
                  <a:cubicBezTo>
                    <a:pt x="113780" y="510146"/>
                    <a:pt x="242544" y="626210"/>
                    <a:pt x="230902" y="615980"/>
                  </a:cubicBezTo>
                  <a:cubicBezTo>
                    <a:pt x="219260" y="605750"/>
                    <a:pt x="45341" y="508030"/>
                    <a:pt x="17119" y="406430"/>
                  </a:cubicBezTo>
                  <a:cubicBezTo>
                    <a:pt x="-11103" y="304830"/>
                    <a:pt x="40755" y="-3498"/>
                    <a:pt x="38286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0" name="フリーフォーム: 図形 1309">
              <a:extLst>
                <a:ext uri="{FF2B5EF4-FFF2-40B4-BE49-F238E27FC236}">
                  <a16:creationId xmlns:a16="http://schemas.microsoft.com/office/drawing/2014/main" id="{81E1C42F-4357-4CF1-9076-296E5ADF5835}"/>
                </a:ext>
              </a:extLst>
            </p:cNvPr>
            <p:cNvSpPr/>
            <p:nvPr/>
          </p:nvSpPr>
          <p:spPr>
            <a:xfrm>
              <a:off x="9286898" y="4774522"/>
              <a:ext cx="135106" cy="686494"/>
            </a:xfrm>
            <a:custGeom>
              <a:avLst/>
              <a:gdLst>
                <a:gd name="connsiteX0" fmla="*/ 1035 w 135106"/>
                <a:gd name="connsiteY0" fmla="*/ 9145 h 686494"/>
                <a:gd name="connsiteX1" fmla="*/ 87819 w 135106"/>
                <a:gd name="connsiteY1" fmla="*/ 193295 h 686494"/>
                <a:gd name="connsiteX2" fmla="*/ 37019 w 135106"/>
                <a:gd name="connsiteY2" fmla="*/ 265261 h 686494"/>
                <a:gd name="connsiteX3" fmla="*/ 39135 w 135106"/>
                <a:gd name="connsiteY3" fmla="*/ 426128 h 686494"/>
                <a:gd name="connsiteX4" fmla="*/ 83585 w 135106"/>
                <a:gd name="connsiteY4" fmla="*/ 557361 h 686494"/>
                <a:gd name="connsiteX5" fmla="*/ 134385 w 135106"/>
                <a:gd name="connsiteY5" fmla="*/ 686478 h 686494"/>
                <a:gd name="connsiteX6" fmla="*/ 108985 w 135106"/>
                <a:gd name="connsiteY6" fmla="*/ 548895 h 686494"/>
                <a:gd name="connsiteX7" fmla="*/ 47602 w 135106"/>
                <a:gd name="connsiteY7" fmla="*/ 356278 h 686494"/>
                <a:gd name="connsiteX8" fmla="*/ 79352 w 135106"/>
                <a:gd name="connsiteY8" fmla="*/ 271611 h 686494"/>
                <a:gd name="connsiteX9" fmla="*/ 41252 w 135106"/>
                <a:gd name="connsiteY9" fmla="*/ 51478 h 686494"/>
                <a:gd name="connsiteX10" fmla="*/ 1035 w 135106"/>
                <a:gd name="connsiteY10" fmla="*/ 9145 h 68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5106" h="686494">
                  <a:moveTo>
                    <a:pt x="1035" y="9145"/>
                  </a:moveTo>
                  <a:cubicBezTo>
                    <a:pt x="8796" y="32781"/>
                    <a:pt x="81822" y="150609"/>
                    <a:pt x="87819" y="193295"/>
                  </a:cubicBezTo>
                  <a:cubicBezTo>
                    <a:pt x="93816" y="235981"/>
                    <a:pt x="45133" y="226456"/>
                    <a:pt x="37019" y="265261"/>
                  </a:cubicBezTo>
                  <a:cubicBezTo>
                    <a:pt x="28905" y="304067"/>
                    <a:pt x="31374" y="377445"/>
                    <a:pt x="39135" y="426128"/>
                  </a:cubicBezTo>
                  <a:cubicBezTo>
                    <a:pt x="46896" y="474811"/>
                    <a:pt x="67710" y="513969"/>
                    <a:pt x="83585" y="557361"/>
                  </a:cubicBezTo>
                  <a:cubicBezTo>
                    <a:pt x="99460" y="600753"/>
                    <a:pt x="130152" y="687889"/>
                    <a:pt x="134385" y="686478"/>
                  </a:cubicBezTo>
                  <a:cubicBezTo>
                    <a:pt x="138618" y="685067"/>
                    <a:pt x="123449" y="603928"/>
                    <a:pt x="108985" y="548895"/>
                  </a:cubicBezTo>
                  <a:cubicBezTo>
                    <a:pt x="94521" y="493862"/>
                    <a:pt x="52541" y="402492"/>
                    <a:pt x="47602" y="356278"/>
                  </a:cubicBezTo>
                  <a:cubicBezTo>
                    <a:pt x="42663" y="310064"/>
                    <a:pt x="80410" y="322411"/>
                    <a:pt x="79352" y="271611"/>
                  </a:cubicBezTo>
                  <a:cubicBezTo>
                    <a:pt x="78294" y="220811"/>
                    <a:pt x="51130" y="92400"/>
                    <a:pt x="41252" y="51478"/>
                  </a:cubicBezTo>
                  <a:cubicBezTo>
                    <a:pt x="31374" y="10556"/>
                    <a:pt x="-6726" y="-14491"/>
                    <a:pt x="1035" y="91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1" name="フリーフォーム: 図形 1310">
              <a:extLst>
                <a:ext uri="{FF2B5EF4-FFF2-40B4-BE49-F238E27FC236}">
                  <a16:creationId xmlns:a16="http://schemas.microsoft.com/office/drawing/2014/main" id="{BADDDA29-D92A-462A-A78D-7876C57A1B3B}"/>
                </a:ext>
              </a:extLst>
            </p:cNvPr>
            <p:cNvSpPr/>
            <p:nvPr/>
          </p:nvSpPr>
          <p:spPr>
            <a:xfrm>
              <a:off x="9517597" y="4406896"/>
              <a:ext cx="448211" cy="256460"/>
            </a:xfrm>
            <a:custGeom>
              <a:avLst/>
              <a:gdLst>
                <a:gd name="connsiteX0" fmla="*/ 1053 w 448211"/>
                <a:gd name="connsiteY0" fmla="*/ 4 h 256460"/>
                <a:gd name="connsiteX1" fmla="*/ 324903 w 448211"/>
                <a:gd name="connsiteY1" fmla="*/ 107954 h 256460"/>
                <a:gd name="connsiteX2" fmla="*/ 229653 w 448211"/>
                <a:gd name="connsiteY2" fmla="*/ 152404 h 256460"/>
                <a:gd name="connsiteX3" fmla="*/ 365120 w 448211"/>
                <a:gd name="connsiteY3" fmla="*/ 228604 h 256460"/>
                <a:gd name="connsiteX4" fmla="*/ 49736 w 448211"/>
                <a:gd name="connsiteY4" fmla="*/ 251887 h 256460"/>
                <a:gd name="connsiteX5" fmla="*/ 447670 w 448211"/>
                <a:gd name="connsiteY5" fmla="*/ 249771 h 256460"/>
                <a:gd name="connsiteX6" fmla="*/ 136520 w 448211"/>
                <a:gd name="connsiteY6" fmla="*/ 184154 h 256460"/>
                <a:gd name="connsiteX7" fmla="*/ 172503 w 448211"/>
                <a:gd name="connsiteY7" fmla="*/ 124887 h 256460"/>
                <a:gd name="connsiteX8" fmla="*/ 128053 w 448211"/>
                <a:gd name="connsiteY8" fmla="*/ 211671 h 256460"/>
                <a:gd name="connsiteX9" fmla="*/ 166153 w 448211"/>
                <a:gd name="connsiteY9" fmla="*/ 232837 h 256460"/>
                <a:gd name="connsiteX10" fmla="*/ 26453 w 448211"/>
                <a:gd name="connsiteY10" fmla="*/ 192621 h 256460"/>
                <a:gd name="connsiteX11" fmla="*/ 214836 w 448211"/>
                <a:gd name="connsiteY11" fmla="*/ 103721 h 256460"/>
                <a:gd name="connsiteX12" fmla="*/ 1053 w 448211"/>
                <a:gd name="connsiteY12" fmla="*/ 4 h 25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8211" h="256460">
                  <a:moveTo>
                    <a:pt x="1053" y="4"/>
                  </a:moveTo>
                  <a:cubicBezTo>
                    <a:pt x="19397" y="709"/>
                    <a:pt x="286803" y="82554"/>
                    <a:pt x="324903" y="107954"/>
                  </a:cubicBezTo>
                  <a:cubicBezTo>
                    <a:pt x="363003" y="133354"/>
                    <a:pt x="222950" y="132296"/>
                    <a:pt x="229653" y="152404"/>
                  </a:cubicBezTo>
                  <a:cubicBezTo>
                    <a:pt x="236356" y="172512"/>
                    <a:pt x="395106" y="212024"/>
                    <a:pt x="365120" y="228604"/>
                  </a:cubicBezTo>
                  <a:cubicBezTo>
                    <a:pt x="335134" y="245184"/>
                    <a:pt x="35978" y="248359"/>
                    <a:pt x="49736" y="251887"/>
                  </a:cubicBezTo>
                  <a:cubicBezTo>
                    <a:pt x="63494" y="255415"/>
                    <a:pt x="433206" y="261060"/>
                    <a:pt x="447670" y="249771"/>
                  </a:cubicBezTo>
                  <a:cubicBezTo>
                    <a:pt x="462134" y="238482"/>
                    <a:pt x="182381" y="204968"/>
                    <a:pt x="136520" y="184154"/>
                  </a:cubicBezTo>
                  <a:cubicBezTo>
                    <a:pt x="90659" y="163340"/>
                    <a:pt x="173914" y="120301"/>
                    <a:pt x="172503" y="124887"/>
                  </a:cubicBezTo>
                  <a:cubicBezTo>
                    <a:pt x="171092" y="129473"/>
                    <a:pt x="129111" y="193680"/>
                    <a:pt x="128053" y="211671"/>
                  </a:cubicBezTo>
                  <a:cubicBezTo>
                    <a:pt x="126995" y="229662"/>
                    <a:pt x="183086" y="236012"/>
                    <a:pt x="166153" y="232837"/>
                  </a:cubicBezTo>
                  <a:cubicBezTo>
                    <a:pt x="149220" y="229662"/>
                    <a:pt x="18339" y="214140"/>
                    <a:pt x="26453" y="192621"/>
                  </a:cubicBezTo>
                  <a:cubicBezTo>
                    <a:pt x="34567" y="171102"/>
                    <a:pt x="219775" y="132296"/>
                    <a:pt x="214836" y="103721"/>
                  </a:cubicBezTo>
                  <a:cubicBezTo>
                    <a:pt x="209897" y="75146"/>
                    <a:pt x="-17291" y="-701"/>
                    <a:pt x="1053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2" name="フリーフォーム: 図形 1311">
              <a:extLst>
                <a:ext uri="{FF2B5EF4-FFF2-40B4-BE49-F238E27FC236}">
                  <a16:creationId xmlns:a16="http://schemas.microsoft.com/office/drawing/2014/main" id="{9FDCFF93-F996-4CE8-AD67-1395D50033DD}"/>
                </a:ext>
              </a:extLst>
            </p:cNvPr>
            <p:cNvSpPr/>
            <p:nvPr/>
          </p:nvSpPr>
          <p:spPr>
            <a:xfrm>
              <a:off x="9479230" y="4887222"/>
              <a:ext cx="593076" cy="479062"/>
            </a:xfrm>
            <a:custGeom>
              <a:avLst/>
              <a:gdLst>
                <a:gd name="connsiteX0" fmla="*/ 526253 w 593076"/>
                <a:gd name="connsiteY0" fmla="*/ 65778 h 479062"/>
                <a:gd name="connsiteX1" fmla="*/ 33070 w 593076"/>
                <a:gd name="connsiteY1" fmla="*/ 161 h 479062"/>
                <a:gd name="connsiteX2" fmla="*/ 56353 w 593076"/>
                <a:gd name="connsiteY2" fmla="*/ 48845 h 479062"/>
                <a:gd name="connsiteX3" fmla="*/ 145253 w 593076"/>
                <a:gd name="connsiteY3" fmla="*/ 99645 h 479062"/>
                <a:gd name="connsiteX4" fmla="*/ 62703 w 593076"/>
                <a:gd name="connsiteY4" fmla="*/ 141978 h 479062"/>
                <a:gd name="connsiteX5" fmla="*/ 92337 w 593076"/>
                <a:gd name="connsiteY5" fmla="*/ 201245 h 479062"/>
                <a:gd name="connsiteX6" fmla="*/ 33070 w 593076"/>
                <a:gd name="connsiteY6" fmla="*/ 245695 h 479062"/>
                <a:gd name="connsiteX7" fmla="*/ 16137 w 593076"/>
                <a:gd name="connsiteY7" fmla="*/ 258395 h 479062"/>
                <a:gd name="connsiteX8" fmla="*/ 200287 w 593076"/>
                <a:gd name="connsiteY8" fmla="*/ 476411 h 479062"/>
                <a:gd name="connsiteX9" fmla="*/ 105037 w 593076"/>
                <a:gd name="connsiteY9" fmla="*/ 364228 h 479062"/>
                <a:gd name="connsiteX10" fmla="*/ 202403 w 593076"/>
                <a:gd name="connsiteY10" fmla="*/ 141978 h 479062"/>
                <a:gd name="connsiteX11" fmla="*/ 132553 w 593076"/>
                <a:gd name="connsiteY11" fmla="*/ 74245 h 479062"/>
                <a:gd name="connsiteX12" fmla="*/ 428887 w 593076"/>
                <a:gd name="connsiteY12" fmla="*/ 67895 h 479062"/>
                <a:gd name="connsiteX13" fmla="*/ 579170 w 593076"/>
                <a:gd name="connsiteY13" fmla="*/ 72128 h 479062"/>
                <a:gd name="connsiteX14" fmla="*/ 526253 w 593076"/>
                <a:gd name="connsiteY14" fmla="*/ 65778 h 47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93076" h="479062">
                  <a:moveTo>
                    <a:pt x="526253" y="65778"/>
                  </a:moveTo>
                  <a:cubicBezTo>
                    <a:pt x="435236" y="53784"/>
                    <a:pt x="111387" y="2983"/>
                    <a:pt x="33070" y="161"/>
                  </a:cubicBezTo>
                  <a:cubicBezTo>
                    <a:pt x="-45247" y="-2661"/>
                    <a:pt x="37656" y="32264"/>
                    <a:pt x="56353" y="48845"/>
                  </a:cubicBezTo>
                  <a:cubicBezTo>
                    <a:pt x="75050" y="65426"/>
                    <a:pt x="144195" y="84123"/>
                    <a:pt x="145253" y="99645"/>
                  </a:cubicBezTo>
                  <a:cubicBezTo>
                    <a:pt x="146311" y="115167"/>
                    <a:pt x="71522" y="125045"/>
                    <a:pt x="62703" y="141978"/>
                  </a:cubicBezTo>
                  <a:cubicBezTo>
                    <a:pt x="53884" y="158911"/>
                    <a:pt x="97276" y="183959"/>
                    <a:pt x="92337" y="201245"/>
                  </a:cubicBezTo>
                  <a:cubicBezTo>
                    <a:pt x="87398" y="218531"/>
                    <a:pt x="45770" y="236170"/>
                    <a:pt x="33070" y="245695"/>
                  </a:cubicBezTo>
                  <a:cubicBezTo>
                    <a:pt x="20370" y="255220"/>
                    <a:pt x="-11732" y="219942"/>
                    <a:pt x="16137" y="258395"/>
                  </a:cubicBezTo>
                  <a:cubicBezTo>
                    <a:pt x="44006" y="296848"/>
                    <a:pt x="185470" y="458772"/>
                    <a:pt x="200287" y="476411"/>
                  </a:cubicBezTo>
                  <a:cubicBezTo>
                    <a:pt x="215104" y="494050"/>
                    <a:pt x="104684" y="419967"/>
                    <a:pt x="105037" y="364228"/>
                  </a:cubicBezTo>
                  <a:cubicBezTo>
                    <a:pt x="105390" y="308489"/>
                    <a:pt x="197817" y="190308"/>
                    <a:pt x="202403" y="141978"/>
                  </a:cubicBezTo>
                  <a:cubicBezTo>
                    <a:pt x="206989" y="93648"/>
                    <a:pt x="94806" y="86592"/>
                    <a:pt x="132553" y="74245"/>
                  </a:cubicBezTo>
                  <a:cubicBezTo>
                    <a:pt x="170300" y="61898"/>
                    <a:pt x="354451" y="68248"/>
                    <a:pt x="428887" y="67895"/>
                  </a:cubicBezTo>
                  <a:cubicBezTo>
                    <a:pt x="503323" y="67542"/>
                    <a:pt x="564706" y="72834"/>
                    <a:pt x="579170" y="72128"/>
                  </a:cubicBezTo>
                  <a:cubicBezTo>
                    <a:pt x="593634" y="71422"/>
                    <a:pt x="617270" y="77772"/>
                    <a:pt x="526253" y="657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3" name="フリーフォーム: 図形 1312">
              <a:extLst>
                <a:ext uri="{FF2B5EF4-FFF2-40B4-BE49-F238E27FC236}">
                  <a16:creationId xmlns:a16="http://schemas.microsoft.com/office/drawing/2014/main" id="{FA5615F6-C13F-42A6-BD04-5284D9EF1095}"/>
                </a:ext>
              </a:extLst>
            </p:cNvPr>
            <p:cNvSpPr/>
            <p:nvPr/>
          </p:nvSpPr>
          <p:spPr>
            <a:xfrm>
              <a:off x="9192104" y="5392902"/>
              <a:ext cx="413385" cy="209915"/>
            </a:xfrm>
            <a:custGeom>
              <a:avLst/>
              <a:gdLst>
                <a:gd name="connsiteX0" fmla="*/ 413329 w 413385"/>
                <a:gd name="connsiteY0" fmla="*/ 365 h 209915"/>
                <a:gd name="connsiteX1" fmla="*/ 150863 w 413385"/>
                <a:gd name="connsiteY1" fmla="*/ 121015 h 209915"/>
                <a:gd name="connsiteX2" fmla="*/ 579 w 413385"/>
                <a:gd name="connsiteY2" fmla="*/ 209915 h 209915"/>
                <a:gd name="connsiteX3" fmla="*/ 100063 w 413385"/>
                <a:gd name="connsiteY3" fmla="*/ 121015 h 209915"/>
                <a:gd name="connsiteX4" fmla="*/ 127579 w 413385"/>
                <a:gd name="connsiteY4" fmla="*/ 85031 h 209915"/>
                <a:gd name="connsiteX5" fmla="*/ 413329 w 413385"/>
                <a:gd name="connsiteY5" fmla="*/ 365 h 20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3385" h="209915">
                  <a:moveTo>
                    <a:pt x="413329" y="365"/>
                  </a:moveTo>
                  <a:cubicBezTo>
                    <a:pt x="417210" y="6362"/>
                    <a:pt x="219655" y="86090"/>
                    <a:pt x="150863" y="121015"/>
                  </a:cubicBezTo>
                  <a:cubicBezTo>
                    <a:pt x="82071" y="155940"/>
                    <a:pt x="9046" y="209915"/>
                    <a:pt x="579" y="209915"/>
                  </a:cubicBezTo>
                  <a:cubicBezTo>
                    <a:pt x="-7888" y="209915"/>
                    <a:pt x="78896" y="141829"/>
                    <a:pt x="100063" y="121015"/>
                  </a:cubicBezTo>
                  <a:cubicBezTo>
                    <a:pt x="121230" y="100201"/>
                    <a:pt x="68665" y="106198"/>
                    <a:pt x="127579" y="85031"/>
                  </a:cubicBezTo>
                  <a:cubicBezTo>
                    <a:pt x="186493" y="63864"/>
                    <a:pt x="409448" y="-5632"/>
                    <a:pt x="413329" y="3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4" name="フリーフォーム: 図形 1313">
              <a:extLst>
                <a:ext uri="{FF2B5EF4-FFF2-40B4-BE49-F238E27FC236}">
                  <a16:creationId xmlns:a16="http://schemas.microsoft.com/office/drawing/2014/main" id="{1CF1FEC0-5101-448E-9622-16F2811C0267}"/>
                </a:ext>
              </a:extLst>
            </p:cNvPr>
            <p:cNvSpPr/>
            <p:nvPr/>
          </p:nvSpPr>
          <p:spPr>
            <a:xfrm>
              <a:off x="9277139" y="5501493"/>
              <a:ext cx="1162736" cy="422055"/>
            </a:xfrm>
            <a:custGeom>
              <a:avLst/>
              <a:gdLst>
                <a:gd name="connsiteX0" fmla="*/ 211 w 1162736"/>
                <a:gd name="connsiteY0" fmla="*/ 10307 h 422055"/>
                <a:gd name="connsiteX1" fmla="*/ 389678 w 1162736"/>
                <a:gd name="connsiteY1" fmla="*/ 6074 h 422055"/>
                <a:gd name="connsiteX2" fmla="*/ 650028 w 1162736"/>
                <a:gd name="connsiteY2" fmla="*/ 82274 h 422055"/>
                <a:gd name="connsiteX3" fmla="*/ 444711 w 1162736"/>
                <a:gd name="connsiteY3" fmla="*/ 37824 h 422055"/>
                <a:gd name="connsiteX4" fmla="*/ 914611 w 1162736"/>
                <a:gd name="connsiteY4" fmla="*/ 156357 h 422055"/>
                <a:gd name="connsiteX5" fmla="*/ 1155911 w 1162736"/>
                <a:gd name="connsiteY5" fmla="*/ 418824 h 422055"/>
                <a:gd name="connsiteX6" fmla="*/ 1033144 w 1162736"/>
                <a:gd name="connsiteY6" fmla="*/ 287590 h 422055"/>
                <a:gd name="connsiteX7" fmla="*/ 408728 w 1162736"/>
                <a:gd name="connsiteY7" fmla="*/ 65340 h 422055"/>
                <a:gd name="connsiteX8" fmla="*/ 736811 w 1162736"/>
                <a:gd name="connsiteY8" fmla="*/ 137307 h 422055"/>
                <a:gd name="connsiteX9" fmla="*/ 340994 w 1162736"/>
                <a:gd name="connsiteY9" fmla="*/ 54757 h 422055"/>
                <a:gd name="connsiteX10" fmla="*/ 211 w 1162736"/>
                <a:gd name="connsiteY10" fmla="*/ 10307 h 42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2736" h="422055">
                  <a:moveTo>
                    <a:pt x="211" y="10307"/>
                  </a:moveTo>
                  <a:cubicBezTo>
                    <a:pt x="8325" y="2193"/>
                    <a:pt x="281375" y="-5920"/>
                    <a:pt x="389678" y="6074"/>
                  </a:cubicBezTo>
                  <a:cubicBezTo>
                    <a:pt x="497981" y="18068"/>
                    <a:pt x="640856" y="76982"/>
                    <a:pt x="650028" y="82274"/>
                  </a:cubicBezTo>
                  <a:cubicBezTo>
                    <a:pt x="659200" y="87566"/>
                    <a:pt x="400614" y="25477"/>
                    <a:pt x="444711" y="37824"/>
                  </a:cubicBezTo>
                  <a:cubicBezTo>
                    <a:pt x="488808" y="50171"/>
                    <a:pt x="796078" y="92857"/>
                    <a:pt x="914611" y="156357"/>
                  </a:cubicBezTo>
                  <a:cubicBezTo>
                    <a:pt x="1033144" y="219857"/>
                    <a:pt x="1136156" y="396952"/>
                    <a:pt x="1155911" y="418824"/>
                  </a:cubicBezTo>
                  <a:cubicBezTo>
                    <a:pt x="1175667" y="440696"/>
                    <a:pt x="1157674" y="346504"/>
                    <a:pt x="1033144" y="287590"/>
                  </a:cubicBezTo>
                  <a:cubicBezTo>
                    <a:pt x="908614" y="228676"/>
                    <a:pt x="458117" y="90387"/>
                    <a:pt x="408728" y="65340"/>
                  </a:cubicBezTo>
                  <a:cubicBezTo>
                    <a:pt x="359339" y="40293"/>
                    <a:pt x="748100" y="139071"/>
                    <a:pt x="736811" y="137307"/>
                  </a:cubicBezTo>
                  <a:cubicBezTo>
                    <a:pt x="725522" y="135543"/>
                    <a:pt x="462702" y="76629"/>
                    <a:pt x="340994" y="54757"/>
                  </a:cubicBezTo>
                  <a:cubicBezTo>
                    <a:pt x="219286" y="32885"/>
                    <a:pt x="-7903" y="18421"/>
                    <a:pt x="211" y="103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5" name="フリーフォーム: 図形 1314">
              <a:extLst>
                <a:ext uri="{FF2B5EF4-FFF2-40B4-BE49-F238E27FC236}">
                  <a16:creationId xmlns:a16="http://schemas.microsoft.com/office/drawing/2014/main" id="{F19DCE2B-283C-4A5B-8977-A90696F0B98C}"/>
                </a:ext>
              </a:extLst>
            </p:cNvPr>
            <p:cNvSpPr/>
            <p:nvPr/>
          </p:nvSpPr>
          <p:spPr>
            <a:xfrm>
              <a:off x="9189157" y="5584865"/>
              <a:ext cx="592112" cy="352072"/>
            </a:xfrm>
            <a:custGeom>
              <a:avLst/>
              <a:gdLst>
                <a:gd name="connsiteX0" fmla="*/ 587726 w 592112"/>
                <a:gd name="connsiteY0" fmla="*/ 45468 h 352072"/>
                <a:gd name="connsiteX1" fmla="*/ 282926 w 592112"/>
                <a:gd name="connsiteY1" fmla="*/ 3135 h 352072"/>
                <a:gd name="connsiteX2" fmla="*/ 107243 w 592112"/>
                <a:gd name="connsiteY2" fmla="*/ 3135 h 352072"/>
                <a:gd name="connsiteX3" fmla="*/ 454376 w 592112"/>
                <a:gd name="connsiteY3" fmla="*/ 3135 h 352072"/>
                <a:gd name="connsiteX4" fmla="*/ 81843 w 592112"/>
                <a:gd name="connsiteY4" fmla="*/ 15835 h 352072"/>
                <a:gd name="connsiteX5" fmla="*/ 47976 w 592112"/>
                <a:gd name="connsiteY5" fmla="*/ 130135 h 352072"/>
                <a:gd name="connsiteX6" fmla="*/ 145343 w 592112"/>
                <a:gd name="connsiteY6" fmla="*/ 350268 h 352072"/>
                <a:gd name="connsiteX7" fmla="*/ 79726 w 592112"/>
                <a:gd name="connsiteY7" fmla="*/ 223268 h 352072"/>
                <a:gd name="connsiteX8" fmla="*/ 33160 w 592112"/>
                <a:gd name="connsiteY8" fmla="*/ 24302 h 352072"/>
                <a:gd name="connsiteX9" fmla="*/ 587726 w 592112"/>
                <a:gd name="connsiteY9" fmla="*/ 45468 h 35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2112" h="352072">
                  <a:moveTo>
                    <a:pt x="587726" y="45468"/>
                  </a:moveTo>
                  <a:cubicBezTo>
                    <a:pt x="629354" y="41940"/>
                    <a:pt x="363006" y="10190"/>
                    <a:pt x="282926" y="3135"/>
                  </a:cubicBezTo>
                  <a:cubicBezTo>
                    <a:pt x="202846" y="-3920"/>
                    <a:pt x="107243" y="3135"/>
                    <a:pt x="107243" y="3135"/>
                  </a:cubicBezTo>
                  <a:lnTo>
                    <a:pt x="454376" y="3135"/>
                  </a:lnTo>
                  <a:cubicBezTo>
                    <a:pt x="450143" y="5252"/>
                    <a:pt x="149576" y="-5332"/>
                    <a:pt x="81843" y="15835"/>
                  </a:cubicBezTo>
                  <a:cubicBezTo>
                    <a:pt x="14110" y="37002"/>
                    <a:pt x="37393" y="74396"/>
                    <a:pt x="47976" y="130135"/>
                  </a:cubicBezTo>
                  <a:cubicBezTo>
                    <a:pt x="58559" y="185874"/>
                    <a:pt x="140051" y="334746"/>
                    <a:pt x="145343" y="350268"/>
                  </a:cubicBezTo>
                  <a:cubicBezTo>
                    <a:pt x="150635" y="365790"/>
                    <a:pt x="98423" y="277596"/>
                    <a:pt x="79726" y="223268"/>
                  </a:cubicBezTo>
                  <a:cubicBezTo>
                    <a:pt x="61029" y="168940"/>
                    <a:pt x="-56093" y="55346"/>
                    <a:pt x="33160" y="24302"/>
                  </a:cubicBezTo>
                  <a:cubicBezTo>
                    <a:pt x="122413" y="-6742"/>
                    <a:pt x="546098" y="48996"/>
                    <a:pt x="587726" y="454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6" name="フリーフォーム: 図形 1315">
              <a:extLst>
                <a:ext uri="{FF2B5EF4-FFF2-40B4-BE49-F238E27FC236}">
                  <a16:creationId xmlns:a16="http://schemas.microsoft.com/office/drawing/2014/main" id="{8AE228C2-8EE8-493F-9C6A-EC70981A477D}"/>
                </a:ext>
              </a:extLst>
            </p:cNvPr>
            <p:cNvSpPr/>
            <p:nvPr/>
          </p:nvSpPr>
          <p:spPr>
            <a:xfrm>
              <a:off x="9675893" y="5782515"/>
              <a:ext cx="730842" cy="357704"/>
            </a:xfrm>
            <a:custGeom>
              <a:avLst/>
              <a:gdLst>
                <a:gd name="connsiteX0" fmla="*/ 602640 w 730842"/>
                <a:gd name="connsiteY0" fmla="*/ 218 h 357704"/>
                <a:gd name="connsiteX1" fmla="*/ 716940 w 730842"/>
                <a:gd name="connsiteY1" fmla="*/ 182252 h 357704"/>
                <a:gd name="connsiteX2" fmla="*/ 657674 w 730842"/>
                <a:gd name="connsiteY2" fmla="*/ 237285 h 357704"/>
                <a:gd name="connsiteX3" fmla="*/ 477757 w 730842"/>
                <a:gd name="connsiteY3" fmla="*/ 305018 h 357704"/>
                <a:gd name="connsiteX4" fmla="*/ 1507 w 730842"/>
                <a:gd name="connsiteY4" fmla="*/ 341002 h 357704"/>
                <a:gd name="connsiteX5" fmla="*/ 651324 w 730842"/>
                <a:gd name="connsiteY5" fmla="*/ 277502 h 357704"/>
                <a:gd name="connsiteX6" fmla="*/ 247040 w 730842"/>
                <a:gd name="connsiteY6" fmla="*/ 355818 h 357704"/>
                <a:gd name="connsiteX7" fmla="*/ 416374 w 730842"/>
                <a:gd name="connsiteY7" fmla="*/ 324068 h 357704"/>
                <a:gd name="connsiteX8" fmla="*/ 725407 w 730842"/>
                <a:gd name="connsiteY8" fmla="*/ 222468 h 357704"/>
                <a:gd name="connsiteX9" fmla="*/ 602640 w 730842"/>
                <a:gd name="connsiteY9" fmla="*/ 218 h 35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0842" h="357704">
                  <a:moveTo>
                    <a:pt x="602640" y="218"/>
                  </a:moveTo>
                  <a:cubicBezTo>
                    <a:pt x="601229" y="-6485"/>
                    <a:pt x="707768" y="142741"/>
                    <a:pt x="716940" y="182252"/>
                  </a:cubicBezTo>
                  <a:cubicBezTo>
                    <a:pt x="726112" y="221763"/>
                    <a:pt x="697538" y="216824"/>
                    <a:pt x="657674" y="237285"/>
                  </a:cubicBezTo>
                  <a:cubicBezTo>
                    <a:pt x="617810" y="257746"/>
                    <a:pt x="587118" y="287732"/>
                    <a:pt x="477757" y="305018"/>
                  </a:cubicBezTo>
                  <a:cubicBezTo>
                    <a:pt x="368396" y="322304"/>
                    <a:pt x="-27421" y="345588"/>
                    <a:pt x="1507" y="341002"/>
                  </a:cubicBezTo>
                  <a:cubicBezTo>
                    <a:pt x="30435" y="336416"/>
                    <a:pt x="610402" y="275033"/>
                    <a:pt x="651324" y="277502"/>
                  </a:cubicBezTo>
                  <a:cubicBezTo>
                    <a:pt x="692246" y="279971"/>
                    <a:pt x="286198" y="348057"/>
                    <a:pt x="247040" y="355818"/>
                  </a:cubicBezTo>
                  <a:cubicBezTo>
                    <a:pt x="207882" y="363579"/>
                    <a:pt x="336646" y="346293"/>
                    <a:pt x="416374" y="324068"/>
                  </a:cubicBezTo>
                  <a:cubicBezTo>
                    <a:pt x="496102" y="301843"/>
                    <a:pt x="689071" y="272210"/>
                    <a:pt x="725407" y="222468"/>
                  </a:cubicBezTo>
                  <a:cubicBezTo>
                    <a:pt x="761743" y="172726"/>
                    <a:pt x="604051" y="6921"/>
                    <a:pt x="602640" y="2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7" name="フリーフォーム: 図形 1316">
              <a:extLst>
                <a:ext uri="{FF2B5EF4-FFF2-40B4-BE49-F238E27FC236}">
                  <a16:creationId xmlns:a16="http://schemas.microsoft.com/office/drawing/2014/main" id="{D0C6CB4F-06D3-4FC1-A976-C72D4DC84B7E}"/>
                </a:ext>
              </a:extLst>
            </p:cNvPr>
            <p:cNvSpPr/>
            <p:nvPr/>
          </p:nvSpPr>
          <p:spPr>
            <a:xfrm>
              <a:off x="9188218" y="5608419"/>
              <a:ext cx="295803" cy="468151"/>
            </a:xfrm>
            <a:custGeom>
              <a:avLst/>
              <a:gdLst>
                <a:gd name="connsiteX0" fmla="*/ 16107 w 295803"/>
                <a:gd name="connsiteY0" fmla="*/ 219 h 468151"/>
                <a:gd name="connsiteX1" fmla="*/ 9757 w 295803"/>
                <a:gd name="connsiteY1" fmla="*/ 122456 h 468151"/>
                <a:gd name="connsiteX2" fmla="*/ 54207 w 295803"/>
                <a:gd name="connsiteY2" fmla="*/ 214531 h 468151"/>
                <a:gd name="connsiteX3" fmla="*/ 292332 w 295803"/>
                <a:gd name="connsiteY3" fmla="*/ 460594 h 468151"/>
                <a:gd name="connsiteX4" fmla="*/ 185970 w 295803"/>
                <a:gd name="connsiteY4" fmla="*/ 390744 h 468151"/>
                <a:gd name="connsiteX5" fmla="*/ 49445 w 295803"/>
                <a:gd name="connsiteY5" fmla="*/ 244694 h 468151"/>
                <a:gd name="connsiteX6" fmla="*/ 33570 w 295803"/>
                <a:gd name="connsiteY6" fmla="*/ 212944 h 468151"/>
                <a:gd name="connsiteX7" fmla="*/ 232 w 295803"/>
                <a:gd name="connsiteY7" fmla="*/ 154206 h 468151"/>
                <a:gd name="connsiteX8" fmla="*/ 16107 w 295803"/>
                <a:gd name="connsiteY8" fmla="*/ 219 h 468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803" h="468151">
                  <a:moveTo>
                    <a:pt x="16107" y="219"/>
                  </a:moveTo>
                  <a:cubicBezTo>
                    <a:pt x="17694" y="-5073"/>
                    <a:pt x="3407" y="86737"/>
                    <a:pt x="9757" y="122456"/>
                  </a:cubicBezTo>
                  <a:cubicBezTo>
                    <a:pt x="16107" y="158175"/>
                    <a:pt x="7111" y="158175"/>
                    <a:pt x="54207" y="214531"/>
                  </a:cubicBezTo>
                  <a:cubicBezTo>
                    <a:pt x="101303" y="270887"/>
                    <a:pt x="270371" y="431225"/>
                    <a:pt x="292332" y="460594"/>
                  </a:cubicBezTo>
                  <a:cubicBezTo>
                    <a:pt x="314293" y="489963"/>
                    <a:pt x="226451" y="426727"/>
                    <a:pt x="185970" y="390744"/>
                  </a:cubicBezTo>
                  <a:cubicBezTo>
                    <a:pt x="145489" y="354761"/>
                    <a:pt x="74845" y="274327"/>
                    <a:pt x="49445" y="244694"/>
                  </a:cubicBezTo>
                  <a:cubicBezTo>
                    <a:pt x="24045" y="215061"/>
                    <a:pt x="41772" y="228025"/>
                    <a:pt x="33570" y="212944"/>
                  </a:cubicBezTo>
                  <a:cubicBezTo>
                    <a:pt x="25368" y="197863"/>
                    <a:pt x="2613" y="184104"/>
                    <a:pt x="232" y="154206"/>
                  </a:cubicBezTo>
                  <a:cubicBezTo>
                    <a:pt x="-2149" y="124308"/>
                    <a:pt x="14520" y="5511"/>
                    <a:pt x="16107" y="2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8" name="フリーフォーム: 図形 1317">
              <a:extLst>
                <a:ext uri="{FF2B5EF4-FFF2-40B4-BE49-F238E27FC236}">
                  <a16:creationId xmlns:a16="http://schemas.microsoft.com/office/drawing/2014/main" id="{A5B5AE07-5FB0-4956-909E-B03C27576C95}"/>
                </a:ext>
              </a:extLst>
            </p:cNvPr>
            <p:cNvSpPr/>
            <p:nvPr/>
          </p:nvSpPr>
          <p:spPr>
            <a:xfrm>
              <a:off x="9310671" y="5878486"/>
              <a:ext cx="829058" cy="228163"/>
            </a:xfrm>
            <a:custGeom>
              <a:avLst/>
              <a:gdLst>
                <a:gd name="connsiteX0" fmla="*/ 17 w 829058"/>
                <a:gd name="connsiteY0" fmla="*/ 27 h 228163"/>
                <a:gd name="connsiteX1" fmla="*/ 279417 w 829058"/>
                <a:gd name="connsiteY1" fmla="*/ 184177 h 228163"/>
                <a:gd name="connsiteX2" fmla="*/ 825517 w 829058"/>
                <a:gd name="connsiteY2" fmla="*/ 206402 h 228163"/>
                <a:gd name="connsiteX3" fmla="*/ 506429 w 829058"/>
                <a:gd name="connsiteY3" fmla="*/ 225452 h 228163"/>
                <a:gd name="connsiteX4" fmla="*/ 339742 w 829058"/>
                <a:gd name="connsiteY4" fmla="*/ 227039 h 228163"/>
                <a:gd name="connsiteX5" fmla="*/ 504842 w 829058"/>
                <a:gd name="connsiteY5" fmla="*/ 215927 h 228163"/>
                <a:gd name="connsiteX6" fmla="*/ 444517 w 829058"/>
                <a:gd name="connsiteY6" fmla="*/ 215927 h 228163"/>
                <a:gd name="connsiteX7" fmla="*/ 266717 w 829058"/>
                <a:gd name="connsiteY7" fmla="*/ 198464 h 228163"/>
                <a:gd name="connsiteX8" fmla="*/ 17 w 829058"/>
                <a:gd name="connsiteY8" fmla="*/ 27 h 228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9058" h="228163">
                  <a:moveTo>
                    <a:pt x="17" y="27"/>
                  </a:moveTo>
                  <a:cubicBezTo>
                    <a:pt x="2134" y="-2354"/>
                    <a:pt x="141834" y="149781"/>
                    <a:pt x="279417" y="184177"/>
                  </a:cubicBezTo>
                  <a:cubicBezTo>
                    <a:pt x="417000" y="218573"/>
                    <a:pt x="787682" y="199523"/>
                    <a:pt x="825517" y="206402"/>
                  </a:cubicBezTo>
                  <a:cubicBezTo>
                    <a:pt x="863352" y="213281"/>
                    <a:pt x="587391" y="222013"/>
                    <a:pt x="506429" y="225452"/>
                  </a:cubicBezTo>
                  <a:cubicBezTo>
                    <a:pt x="425467" y="228891"/>
                    <a:pt x="340006" y="228626"/>
                    <a:pt x="339742" y="227039"/>
                  </a:cubicBezTo>
                  <a:cubicBezTo>
                    <a:pt x="339478" y="225452"/>
                    <a:pt x="487380" y="217779"/>
                    <a:pt x="504842" y="215927"/>
                  </a:cubicBezTo>
                  <a:cubicBezTo>
                    <a:pt x="522304" y="214075"/>
                    <a:pt x="484205" y="218838"/>
                    <a:pt x="444517" y="215927"/>
                  </a:cubicBezTo>
                  <a:cubicBezTo>
                    <a:pt x="404830" y="213017"/>
                    <a:pt x="342653" y="233125"/>
                    <a:pt x="266717" y="198464"/>
                  </a:cubicBezTo>
                  <a:cubicBezTo>
                    <a:pt x="190781" y="163803"/>
                    <a:pt x="-2100" y="2408"/>
                    <a:pt x="17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9" name="フリーフォーム: 図形 1318">
              <a:extLst>
                <a:ext uri="{FF2B5EF4-FFF2-40B4-BE49-F238E27FC236}">
                  <a16:creationId xmlns:a16="http://schemas.microsoft.com/office/drawing/2014/main" id="{E61F4C11-9EDA-4858-8331-63ED61A978DC}"/>
                </a:ext>
              </a:extLst>
            </p:cNvPr>
            <p:cNvSpPr/>
            <p:nvPr/>
          </p:nvSpPr>
          <p:spPr>
            <a:xfrm>
              <a:off x="9394691" y="6035668"/>
              <a:ext cx="981597" cy="162509"/>
            </a:xfrm>
            <a:custGeom>
              <a:avLst/>
              <a:gdLst>
                <a:gd name="connsiteX0" fmla="*/ 134 w 981597"/>
                <a:gd name="connsiteY0" fmla="*/ 7 h 162509"/>
                <a:gd name="connsiteX1" fmla="*/ 346209 w 981597"/>
                <a:gd name="connsiteY1" fmla="*/ 130182 h 162509"/>
                <a:gd name="connsiteX2" fmla="*/ 443047 w 981597"/>
                <a:gd name="connsiteY2" fmla="*/ 127007 h 162509"/>
                <a:gd name="connsiteX3" fmla="*/ 971684 w 981597"/>
                <a:gd name="connsiteY3" fmla="*/ 6357 h 162509"/>
                <a:gd name="connsiteX4" fmla="*/ 768484 w 981597"/>
                <a:gd name="connsiteY4" fmla="*/ 92082 h 162509"/>
                <a:gd name="connsiteX5" fmla="*/ 522422 w 981597"/>
                <a:gd name="connsiteY5" fmla="*/ 161932 h 162509"/>
                <a:gd name="connsiteX6" fmla="*/ 371609 w 981597"/>
                <a:gd name="connsiteY6" fmla="*/ 125420 h 162509"/>
                <a:gd name="connsiteX7" fmla="*/ 193809 w 981597"/>
                <a:gd name="connsiteY7" fmla="*/ 127007 h 162509"/>
                <a:gd name="connsiteX8" fmla="*/ 389072 w 981597"/>
                <a:gd name="connsiteY8" fmla="*/ 136532 h 162509"/>
                <a:gd name="connsiteX9" fmla="*/ 134 w 981597"/>
                <a:gd name="connsiteY9" fmla="*/ 7 h 162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1597" h="162509">
                  <a:moveTo>
                    <a:pt x="134" y="7"/>
                  </a:moveTo>
                  <a:cubicBezTo>
                    <a:pt x="-7010" y="-1051"/>
                    <a:pt x="272390" y="109015"/>
                    <a:pt x="346209" y="130182"/>
                  </a:cubicBezTo>
                  <a:cubicBezTo>
                    <a:pt x="420028" y="151349"/>
                    <a:pt x="338801" y="147644"/>
                    <a:pt x="443047" y="127007"/>
                  </a:cubicBezTo>
                  <a:cubicBezTo>
                    <a:pt x="547293" y="106370"/>
                    <a:pt x="917445" y="12178"/>
                    <a:pt x="971684" y="6357"/>
                  </a:cubicBezTo>
                  <a:cubicBezTo>
                    <a:pt x="1025924" y="536"/>
                    <a:pt x="843361" y="66153"/>
                    <a:pt x="768484" y="92082"/>
                  </a:cubicBezTo>
                  <a:cubicBezTo>
                    <a:pt x="693607" y="118011"/>
                    <a:pt x="588568" y="156376"/>
                    <a:pt x="522422" y="161932"/>
                  </a:cubicBezTo>
                  <a:cubicBezTo>
                    <a:pt x="456276" y="167488"/>
                    <a:pt x="426378" y="131241"/>
                    <a:pt x="371609" y="125420"/>
                  </a:cubicBezTo>
                  <a:cubicBezTo>
                    <a:pt x="316840" y="119599"/>
                    <a:pt x="190899" y="125155"/>
                    <a:pt x="193809" y="127007"/>
                  </a:cubicBezTo>
                  <a:cubicBezTo>
                    <a:pt x="196719" y="128859"/>
                    <a:pt x="420822" y="156111"/>
                    <a:pt x="389072" y="136532"/>
                  </a:cubicBezTo>
                  <a:cubicBezTo>
                    <a:pt x="357322" y="116953"/>
                    <a:pt x="7278" y="1065"/>
                    <a:pt x="134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0" name="フリーフォーム: 図形 1319">
              <a:extLst>
                <a:ext uri="{FF2B5EF4-FFF2-40B4-BE49-F238E27FC236}">
                  <a16:creationId xmlns:a16="http://schemas.microsoft.com/office/drawing/2014/main" id="{B531A348-CB33-4E7F-951C-8F5477147684}"/>
                </a:ext>
              </a:extLst>
            </p:cNvPr>
            <p:cNvSpPr/>
            <p:nvPr/>
          </p:nvSpPr>
          <p:spPr>
            <a:xfrm>
              <a:off x="10276791" y="4942519"/>
              <a:ext cx="233492" cy="1036167"/>
            </a:xfrm>
            <a:custGeom>
              <a:avLst/>
              <a:gdLst>
                <a:gd name="connsiteX0" fmla="*/ 229284 w 233492"/>
                <a:gd name="connsiteY0" fmla="*/ 16831 h 1036167"/>
                <a:gd name="connsiteX1" fmla="*/ 207059 w 233492"/>
                <a:gd name="connsiteY1" fmla="*/ 77156 h 1036167"/>
                <a:gd name="connsiteX2" fmla="*/ 153084 w 233492"/>
                <a:gd name="connsiteY2" fmla="*/ 480381 h 1036167"/>
                <a:gd name="connsiteX3" fmla="*/ 26084 w 233492"/>
                <a:gd name="connsiteY3" fmla="*/ 724856 h 1036167"/>
                <a:gd name="connsiteX4" fmla="*/ 168959 w 233492"/>
                <a:gd name="connsiteY4" fmla="*/ 1029656 h 1036167"/>
                <a:gd name="connsiteX5" fmla="*/ 111809 w 233492"/>
                <a:gd name="connsiteY5" fmla="*/ 918531 h 1036167"/>
                <a:gd name="connsiteX6" fmla="*/ 684 w 233492"/>
                <a:gd name="connsiteY6" fmla="*/ 743906 h 1036167"/>
                <a:gd name="connsiteX7" fmla="*/ 168959 w 233492"/>
                <a:gd name="connsiteY7" fmla="*/ 362906 h 1036167"/>
                <a:gd name="connsiteX8" fmla="*/ 10209 w 233492"/>
                <a:gd name="connsiteY8" fmla="*/ 804231 h 1036167"/>
                <a:gd name="connsiteX9" fmla="*/ 134034 w 233492"/>
                <a:gd name="connsiteY9" fmla="*/ 416881 h 1036167"/>
                <a:gd name="connsiteX10" fmla="*/ 226109 w 233492"/>
                <a:gd name="connsiteY10" fmla="*/ 283531 h 1036167"/>
                <a:gd name="connsiteX11" fmla="*/ 229284 w 233492"/>
                <a:gd name="connsiteY11" fmla="*/ 16831 h 1036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3492" h="1036167">
                  <a:moveTo>
                    <a:pt x="229284" y="16831"/>
                  </a:moveTo>
                  <a:cubicBezTo>
                    <a:pt x="226109" y="-17565"/>
                    <a:pt x="219759" y="-102"/>
                    <a:pt x="207059" y="77156"/>
                  </a:cubicBezTo>
                  <a:cubicBezTo>
                    <a:pt x="194359" y="154414"/>
                    <a:pt x="183246" y="372431"/>
                    <a:pt x="153084" y="480381"/>
                  </a:cubicBezTo>
                  <a:cubicBezTo>
                    <a:pt x="122922" y="588331"/>
                    <a:pt x="23438" y="633310"/>
                    <a:pt x="26084" y="724856"/>
                  </a:cubicBezTo>
                  <a:cubicBezTo>
                    <a:pt x="28730" y="816402"/>
                    <a:pt x="154671" y="997377"/>
                    <a:pt x="168959" y="1029656"/>
                  </a:cubicBezTo>
                  <a:cubicBezTo>
                    <a:pt x="183246" y="1061935"/>
                    <a:pt x="139855" y="966156"/>
                    <a:pt x="111809" y="918531"/>
                  </a:cubicBezTo>
                  <a:cubicBezTo>
                    <a:pt x="83763" y="870906"/>
                    <a:pt x="-8841" y="836510"/>
                    <a:pt x="684" y="743906"/>
                  </a:cubicBezTo>
                  <a:cubicBezTo>
                    <a:pt x="10209" y="651302"/>
                    <a:pt x="167372" y="352852"/>
                    <a:pt x="168959" y="362906"/>
                  </a:cubicBezTo>
                  <a:cubicBezTo>
                    <a:pt x="170546" y="372960"/>
                    <a:pt x="16030" y="795235"/>
                    <a:pt x="10209" y="804231"/>
                  </a:cubicBezTo>
                  <a:cubicBezTo>
                    <a:pt x="4388" y="813227"/>
                    <a:pt x="98051" y="503664"/>
                    <a:pt x="134034" y="416881"/>
                  </a:cubicBezTo>
                  <a:cubicBezTo>
                    <a:pt x="170017" y="330098"/>
                    <a:pt x="213938" y="348618"/>
                    <a:pt x="226109" y="283531"/>
                  </a:cubicBezTo>
                  <a:cubicBezTo>
                    <a:pt x="238280" y="218444"/>
                    <a:pt x="232459" y="51227"/>
                    <a:pt x="229284" y="168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1" name="フリーフォーム: 図形 1320">
              <a:extLst>
                <a:ext uri="{FF2B5EF4-FFF2-40B4-BE49-F238E27FC236}">
                  <a16:creationId xmlns:a16="http://schemas.microsoft.com/office/drawing/2014/main" id="{4A1F9915-11B0-4BF7-87A4-29C78A565A45}"/>
                </a:ext>
              </a:extLst>
            </p:cNvPr>
            <p:cNvSpPr/>
            <p:nvPr/>
          </p:nvSpPr>
          <p:spPr>
            <a:xfrm>
              <a:off x="2271605" y="1478437"/>
              <a:ext cx="568492" cy="269816"/>
            </a:xfrm>
            <a:custGeom>
              <a:avLst/>
              <a:gdLst>
                <a:gd name="connsiteX0" fmla="*/ 566845 w 568492"/>
                <a:gd name="connsiteY0" fmla="*/ 1113 h 269816"/>
                <a:gd name="connsiteX1" fmla="*/ 108058 w 568492"/>
                <a:gd name="connsiteY1" fmla="*/ 169388 h 269816"/>
                <a:gd name="connsiteX2" fmla="*/ 249345 w 568492"/>
                <a:gd name="connsiteY2" fmla="*/ 169388 h 269816"/>
                <a:gd name="connsiteX3" fmla="*/ 165208 w 568492"/>
                <a:gd name="connsiteY3" fmla="*/ 180501 h 269816"/>
                <a:gd name="connsiteX4" fmla="*/ 103295 w 568492"/>
                <a:gd name="connsiteY4" fmla="*/ 207488 h 269816"/>
                <a:gd name="connsiteX5" fmla="*/ 108 w 568492"/>
                <a:gd name="connsiteY5" fmla="*/ 269401 h 269816"/>
                <a:gd name="connsiteX6" fmla="*/ 123933 w 568492"/>
                <a:gd name="connsiteY6" fmla="*/ 229713 h 269816"/>
                <a:gd name="connsiteX7" fmla="*/ 163620 w 568492"/>
                <a:gd name="connsiteY7" fmla="*/ 139226 h 269816"/>
                <a:gd name="connsiteX8" fmla="*/ 257283 w 568492"/>
                <a:gd name="connsiteY8" fmla="*/ 97951 h 269816"/>
                <a:gd name="connsiteX9" fmla="*/ 566845 w 568492"/>
                <a:gd name="connsiteY9" fmla="*/ 1113 h 26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8492" h="269816">
                  <a:moveTo>
                    <a:pt x="566845" y="1113"/>
                  </a:moveTo>
                  <a:cubicBezTo>
                    <a:pt x="541974" y="13019"/>
                    <a:pt x="160975" y="141342"/>
                    <a:pt x="108058" y="169388"/>
                  </a:cubicBezTo>
                  <a:cubicBezTo>
                    <a:pt x="55141" y="197434"/>
                    <a:pt x="239820" y="167536"/>
                    <a:pt x="249345" y="169388"/>
                  </a:cubicBezTo>
                  <a:cubicBezTo>
                    <a:pt x="258870" y="171240"/>
                    <a:pt x="189550" y="174151"/>
                    <a:pt x="165208" y="180501"/>
                  </a:cubicBezTo>
                  <a:cubicBezTo>
                    <a:pt x="140866" y="186851"/>
                    <a:pt x="130812" y="192671"/>
                    <a:pt x="103295" y="207488"/>
                  </a:cubicBezTo>
                  <a:cubicBezTo>
                    <a:pt x="75778" y="222305"/>
                    <a:pt x="-3332" y="265697"/>
                    <a:pt x="108" y="269401"/>
                  </a:cubicBezTo>
                  <a:cubicBezTo>
                    <a:pt x="3548" y="273105"/>
                    <a:pt x="96681" y="251409"/>
                    <a:pt x="123933" y="229713"/>
                  </a:cubicBezTo>
                  <a:cubicBezTo>
                    <a:pt x="151185" y="208017"/>
                    <a:pt x="141395" y="161186"/>
                    <a:pt x="163620" y="139226"/>
                  </a:cubicBezTo>
                  <a:cubicBezTo>
                    <a:pt x="185845" y="117266"/>
                    <a:pt x="186639" y="119647"/>
                    <a:pt x="257283" y="97951"/>
                  </a:cubicBezTo>
                  <a:cubicBezTo>
                    <a:pt x="327927" y="76255"/>
                    <a:pt x="591716" y="-10793"/>
                    <a:pt x="566845" y="1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2" name="フリーフォーム: 図形 1321">
              <a:extLst>
                <a:ext uri="{FF2B5EF4-FFF2-40B4-BE49-F238E27FC236}">
                  <a16:creationId xmlns:a16="http://schemas.microsoft.com/office/drawing/2014/main" id="{0E8E899B-CA10-4C1B-8295-396468A69721}"/>
                </a:ext>
              </a:extLst>
            </p:cNvPr>
            <p:cNvSpPr/>
            <p:nvPr/>
          </p:nvSpPr>
          <p:spPr>
            <a:xfrm>
              <a:off x="2839048" y="1484959"/>
              <a:ext cx="90014" cy="281739"/>
            </a:xfrm>
            <a:custGeom>
              <a:avLst/>
              <a:gdLst>
                <a:gd name="connsiteX0" fmla="*/ 990 w 90014"/>
                <a:gd name="connsiteY0" fmla="*/ 2529 h 281739"/>
                <a:gd name="connsiteX1" fmla="*/ 21627 w 90014"/>
                <a:gd name="connsiteY1" fmla="*/ 275579 h 281739"/>
                <a:gd name="connsiteX2" fmla="*/ 42265 w 90014"/>
                <a:gd name="connsiteY2" fmla="*/ 189854 h 281739"/>
                <a:gd name="connsiteX3" fmla="*/ 89890 w 90014"/>
                <a:gd name="connsiteY3" fmla="*/ 153341 h 281739"/>
                <a:gd name="connsiteX4" fmla="*/ 54965 w 90014"/>
                <a:gd name="connsiteY4" fmla="*/ 140641 h 281739"/>
                <a:gd name="connsiteX5" fmla="*/ 990 w 90014"/>
                <a:gd name="connsiteY5" fmla="*/ 2529 h 28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14" h="281739">
                  <a:moveTo>
                    <a:pt x="990" y="2529"/>
                  </a:moveTo>
                  <a:cubicBezTo>
                    <a:pt x="-4566" y="25019"/>
                    <a:pt x="14748" y="244358"/>
                    <a:pt x="21627" y="275579"/>
                  </a:cubicBezTo>
                  <a:cubicBezTo>
                    <a:pt x="28506" y="306800"/>
                    <a:pt x="30888" y="210227"/>
                    <a:pt x="42265" y="189854"/>
                  </a:cubicBezTo>
                  <a:cubicBezTo>
                    <a:pt x="53642" y="169481"/>
                    <a:pt x="87773" y="161543"/>
                    <a:pt x="89890" y="153341"/>
                  </a:cubicBezTo>
                  <a:cubicBezTo>
                    <a:pt x="92007" y="145139"/>
                    <a:pt x="66607" y="167099"/>
                    <a:pt x="54965" y="140641"/>
                  </a:cubicBezTo>
                  <a:cubicBezTo>
                    <a:pt x="43323" y="114183"/>
                    <a:pt x="6546" y="-19961"/>
                    <a:pt x="990" y="25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3" name="フリーフォーム: 図形 1322">
              <a:extLst>
                <a:ext uri="{FF2B5EF4-FFF2-40B4-BE49-F238E27FC236}">
                  <a16:creationId xmlns:a16="http://schemas.microsoft.com/office/drawing/2014/main" id="{737D1900-9B3B-48B7-BA2B-908ADC43DD19}"/>
                </a:ext>
              </a:extLst>
            </p:cNvPr>
            <p:cNvSpPr/>
            <p:nvPr/>
          </p:nvSpPr>
          <p:spPr>
            <a:xfrm>
              <a:off x="1827903" y="1646763"/>
              <a:ext cx="460478" cy="729966"/>
            </a:xfrm>
            <a:custGeom>
              <a:avLst/>
              <a:gdLst>
                <a:gd name="connsiteX0" fmla="*/ 459685 w 460478"/>
                <a:gd name="connsiteY0" fmla="*/ 2650 h 729966"/>
                <a:gd name="connsiteX1" fmla="*/ 396185 w 460478"/>
                <a:gd name="connsiteY1" fmla="*/ 102662 h 729966"/>
                <a:gd name="connsiteX2" fmla="*/ 312047 w 460478"/>
                <a:gd name="connsiteY2" fmla="*/ 228075 h 729966"/>
                <a:gd name="connsiteX3" fmla="*/ 288235 w 460478"/>
                <a:gd name="connsiteY3" fmla="*/ 269350 h 729966"/>
                <a:gd name="connsiteX4" fmla="*/ 191397 w 460478"/>
                <a:gd name="connsiteY4" fmla="*/ 356662 h 729966"/>
                <a:gd name="connsiteX5" fmla="*/ 897 w 460478"/>
                <a:gd name="connsiteY5" fmla="*/ 726550 h 729966"/>
                <a:gd name="connsiteX6" fmla="*/ 124722 w 460478"/>
                <a:gd name="connsiteY6" fmla="*/ 529700 h 729966"/>
                <a:gd name="connsiteX7" fmla="*/ 240610 w 460478"/>
                <a:gd name="connsiteY7" fmla="*/ 340787 h 729966"/>
                <a:gd name="connsiteX8" fmla="*/ 259660 w 460478"/>
                <a:gd name="connsiteY8" fmla="*/ 307450 h 729966"/>
                <a:gd name="connsiteX9" fmla="*/ 323160 w 460478"/>
                <a:gd name="connsiteY9" fmla="*/ 255062 h 729966"/>
                <a:gd name="connsiteX10" fmla="*/ 351735 w 460478"/>
                <a:gd name="connsiteY10" fmla="*/ 212200 h 729966"/>
                <a:gd name="connsiteX11" fmla="*/ 459685 w 460478"/>
                <a:gd name="connsiteY11" fmla="*/ 2650 h 72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0478" h="729966">
                  <a:moveTo>
                    <a:pt x="459685" y="2650"/>
                  </a:moveTo>
                  <a:cubicBezTo>
                    <a:pt x="467093" y="-15606"/>
                    <a:pt x="420791" y="65091"/>
                    <a:pt x="396185" y="102662"/>
                  </a:cubicBezTo>
                  <a:cubicBezTo>
                    <a:pt x="371579" y="140233"/>
                    <a:pt x="330039" y="200294"/>
                    <a:pt x="312047" y="228075"/>
                  </a:cubicBezTo>
                  <a:cubicBezTo>
                    <a:pt x="294055" y="255856"/>
                    <a:pt x="308343" y="247919"/>
                    <a:pt x="288235" y="269350"/>
                  </a:cubicBezTo>
                  <a:cubicBezTo>
                    <a:pt x="268127" y="290781"/>
                    <a:pt x="239287" y="280462"/>
                    <a:pt x="191397" y="356662"/>
                  </a:cubicBezTo>
                  <a:cubicBezTo>
                    <a:pt x="143507" y="432862"/>
                    <a:pt x="12009" y="697710"/>
                    <a:pt x="897" y="726550"/>
                  </a:cubicBezTo>
                  <a:cubicBezTo>
                    <a:pt x="-10215" y="755390"/>
                    <a:pt x="84770" y="593994"/>
                    <a:pt x="124722" y="529700"/>
                  </a:cubicBezTo>
                  <a:cubicBezTo>
                    <a:pt x="164674" y="465406"/>
                    <a:pt x="218120" y="377829"/>
                    <a:pt x="240610" y="340787"/>
                  </a:cubicBezTo>
                  <a:cubicBezTo>
                    <a:pt x="263100" y="303745"/>
                    <a:pt x="245902" y="321738"/>
                    <a:pt x="259660" y="307450"/>
                  </a:cubicBezTo>
                  <a:cubicBezTo>
                    <a:pt x="273418" y="293162"/>
                    <a:pt x="307814" y="270937"/>
                    <a:pt x="323160" y="255062"/>
                  </a:cubicBezTo>
                  <a:cubicBezTo>
                    <a:pt x="338506" y="239187"/>
                    <a:pt x="327923" y="253475"/>
                    <a:pt x="351735" y="212200"/>
                  </a:cubicBezTo>
                  <a:cubicBezTo>
                    <a:pt x="375547" y="170925"/>
                    <a:pt x="452277" y="20906"/>
                    <a:pt x="459685" y="2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4" name="フリーフォーム: 図形 1323">
              <a:extLst>
                <a:ext uri="{FF2B5EF4-FFF2-40B4-BE49-F238E27FC236}">
                  <a16:creationId xmlns:a16="http://schemas.microsoft.com/office/drawing/2014/main" id="{0F378DCE-7071-4143-8A9D-F1DD8429A76D}"/>
                </a:ext>
              </a:extLst>
            </p:cNvPr>
            <p:cNvSpPr/>
            <p:nvPr/>
          </p:nvSpPr>
          <p:spPr>
            <a:xfrm>
              <a:off x="1742886" y="1960527"/>
              <a:ext cx="1016205" cy="870860"/>
            </a:xfrm>
            <a:custGeom>
              <a:avLst/>
              <a:gdLst>
                <a:gd name="connsiteX0" fmla="*/ 25589 w 1016205"/>
                <a:gd name="connsiteY0" fmla="*/ 792198 h 870860"/>
                <a:gd name="connsiteX1" fmla="*/ 182752 w 1016205"/>
                <a:gd name="connsiteY1" fmla="*/ 374686 h 870860"/>
                <a:gd name="connsiteX2" fmla="*/ 468502 w 1016205"/>
                <a:gd name="connsiteY2" fmla="*/ 185773 h 870860"/>
                <a:gd name="connsiteX3" fmla="*/ 298639 w 1016205"/>
                <a:gd name="connsiteY3" fmla="*/ 258798 h 870860"/>
                <a:gd name="connsiteX4" fmla="*/ 441514 w 1016205"/>
                <a:gd name="connsiteY4" fmla="*/ 165136 h 870860"/>
                <a:gd name="connsiteX5" fmla="*/ 798702 w 1016205"/>
                <a:gd name="connsiteY5" fmla="*/ 155611 h 870860"/>
                <a:gd name="connsiteX6" fmla="*/ 1016189 w 1016205"/>
                <a:gd name="connsiteY6" fmla="*/ 246098 h 870860"/>
                <a:gd name="connsiteX7" fmla="*/ 809814 w 1016205"/>
                <a:gd name="connsiteY7" fmla="*/ 117511 h 870860"/>
                <a:gd name="connsiteX8" fmla="*/ 679639 w 1016205"/>
                <a:gd name="connsiteY8" fmla="*/ 57186 h 870860"/>
                <a:gd name="connsiteX9" fmla="*/ 466914 w 1016205"/>
                <a:gd name="connsiteY9" fmla="*/ 36 h 870860"/>
                <a:gd name="connsiteX10" fmla="*/ 666939 w 1016205"/>
                <a:gd name="connsiteY10" fmla="*/ 49248 h 870860"/>
                <a:gd name="connsiteX11" fmla="*/ 360552 w 1016205"/>
                <a:gd name="connsiteY11" fmla="*/ 90523 h 870860"/>
                <a:gd name="connsiteX12" fmla="*/ 181164 w 1016205"/>
                <a:gd name="connsiteY12" fmla="*/ 298486 h 870860"/>
                <a:gd name="connsiteX13" fmla="*/ 381189 w 1016205"/>
                <a:gd name="connsiteY13" fmla="*/ 76236 h 870860"/>
                <a:gd name="connsiteX14" fmla="*/ 211327 w 1016205"/>
                <a:gd name="connsiteY14" fmla="*/ 311186 h 870860"/>
                <a:gd name="connsiteX15" fmla="*/ 297052 w 1016205"/>
                <a:gd name="connsiteY15" fmla="*/ 130211 h 870860"/>
                <a:gd name="connsiteX16" fmla="*/ 77977 w 1016205"/>
                <a:gd name="connsiteY16" fmla="*/ 460411 h 870860"/>
                <a:gd name="connsiteX17" fmla="*/ 189 w 1016205"/>
                <a:gd name="connsiteY17" fmla="*/ 869986 h 870860"/>
                <a:gd name="connsiteX18" fmla="*/ 55752 w 1016205"/>
                <a:gd name="connsiteY18" fmla="*/ 344523 h 870860"/>
                <a:gd name="connsiteX19" fmla="*/ 46227 w 1016205"/>
                <a:gd name="connsiteY19" fmla="*/ 684248 h 870860"/>
                <a:gd name="connsiteX20" fmla="*/ 25589 w 1016205"/>
                <a:gd name="connsiteY20" fmla="*/ 792198 h 87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16205" h="870860">
                  <a:moveTo>
                    <a:pt x="25589" y="792198"/>
                  </a:moveTo>
                  <a:cubicBezTo>
                    <a:pt x="48343" y="740604"/>
                    <a:pt x="108933" y="475757"/>
                    <a:pt x="182752" y="374686"/>
                  </a:cubicBezTo>
                  <a:cubicBezTo>
                    <a:pt x="256571" y="273615"/>
                    <a:pt x="449188" y="205088"/>
                    <a:pt x="468502" y="185773"/>
                  </a:cubicBezTo>
                  <a:cubicBezTo>
                    <a:pt x="487816" y="166458"/>
                    <a:pt x="303137" y="262237"/>
                    <a:pt x="298639" y="258798"/>
                  </a:cubicBezTo>
                  <a:cubicBezTo>
                    <a:pt x="294141" y="255359"/>
                    <a:pt x="358170" y="182334"/>
                    <a:pt x="441514" y="165136"/>
                  </a:cubicBezTo>
                  <a:cubicBezTo>
                    <a:pt x="524858" y="147938"/>
                    <a:pt x="702923" y="142117"/>
                    <a:pt x="798702" y="155611"/>
                  </a:cubicBezTo>
                  <a:cubicBezTo>
                    <a:pt x="894481" y="169105"/>
                    <a:pt x="1014337" y="252448"/>
                    <a:pt x="1016189" y="246098"/>
                  </a:cubicBezTo>
                  <a:cubicBezTo>
                    <a:pt x="1018041" y="239748"/>
                    <a:pt x="865906" y="148996"/>
                    <a:pt x="809814" y="117511"/>
                  </a:cubicBezTo>
                  <a:cubicBezTo>
                    <a:pt x="753722" y="86026"/>
                    <a:pt x="736789" y="76765"/>
                    <a:pt x="679639" y="57186"/>
                  </a:cubicBezTo>
                  <a:cubicBezTo>
                    <a:pt x="622489" y="37607"/>
                    <a:pt x="469031" y="1359"/>
                    <a:pt x="466914" y="36"/>
                  </a:cubicBezTo>
                  <a:cubicBezTo>
                    <a:pt x="464797" y="-1287"/>
                    <a:pt x="684666" y="34167"/>
                    <a:pt x="666939" y="49248"/>
                  </a:cubicBezTo>
                  <a:cubicBezTo>
                    <a:pt x="649212" y="64329"/>
                    <a:pt x="441515" y="48983"/>
                    <a:pt x="360552" y="90523"/>
                  </a:cubicBezTo>
                  <a:cubicBezTo>
                    <a:pt x="279589" y="132063"/>
                    <a:pt x="177725" y="300867"/>
                    <a:pt x="181164" y="298486"/>
                  </a:cubicBezTo>
                  <a:cubicBezTo>
                    <a:pt x="184603" y="296105"/>
                    <a:pt x="376162" y="74119"/>
                    <a:pt x="381189" y="76236"/>
                  </a:cubicBezTo>
                  <a:cubicBezTo>
                    <a:pt x="386216" y="78353"/>
                    <a:pt x="225350" y="302190"/>
                    <a:pt x="211327" y="311186"/>
                  </a:cubicBezTo>
                  <a:cubicBezTo>
                    <a:pt x="197304" y="320182"/>
                    <a:pt x="319277" y="105340"/>
                    <a:pt x="297052" y="130211"/>
                  </a:cubicBezTo>
                  <a:cubicBezTo>
                    <a:pt x="274827" y="155082"/>
                    <a:pt x="127454" y="337115"/>
                    <a:pt x="77977" y="460411"/>
                  </a:cubicBezTo>
                  <a:cubicBezTo>
                    <a:pt x="28500" y="583707"/>
                    <a:pt x="3893" y="889300"/>
                    <a:pt x="189" y="869986"/>
                  </a:cubicBezTo>
                  <a:cubicBezTo>
                    <a:pt x="-3515" y="850672"/>
                    <a:pt x="48079" y="375479"/>
                    <a:pt x="55752" y="344523"/>
                  </a:cubicBezTo>
                  <a:cubicBezTo>
                    <a:pt x="63425" y="313567"/>
                    <a:pt x="48079" y="612017"/>
                    <a:pt x="46227" y="684248"/>
                  </a:cubicBezTo>
                  <a:cubicBezTo>
                    <a:pt x="44375" y="756479"/>
                    <a:pt x="2835" y="843792"/>
                    <a:pt x="25589" y="792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5" name="フリーフォーム: 図形 1324">
              <a:extLst>
                <a:ext uri="{FF2B5EF4-FFF2-40B4-BE49-F238E27FC236}">
                  <a16:creationId xmlns:a16="http://schemas.microsoft.com/office/drawing/2014/main" id="{1C429FDC-9A7D-4F7B-8926-DE88D886AE94}"/>
                </a:ext>
              </a:extLst>
            </p:cNvPr>
            <p:cNvSpPr/>
            <p:nvPr/>
          </p:nvSpPr>
          <p:spPr>
            <a:xfrm>
              <a:off x="2711993" y="1483601"/>
              <a:ext cx="133858" cy="303258"/>
            </a:xfrm>
            <a:custGeom>
              <a:avLst/>
              <a:gdLst>
                <a:gd name="connsiteX0" fmla="*/ 1045 w 133858"/>
                <a:gd name="connsiteY0" fmla="*/ 3887 h 303258"/>
                <a:gd name="connsiteX1" fmla="*/ 85182 w 133858"/>
                <a:gd name="connsiteY1" fmla="*/ 146762 h 303258"/>
                <a:gd name="connsiteX2" fmla="*/ 108995 w 133858"/>
                <a:gd name="connsiteY2" fmla="*/ 302337 h 303258"/>
                <a:gd name="connsiteX3" fmla="*/ 132807 w 133858"/>
                <a:gd name="connsiteY3" fmla="*/ 205499 h 303258"/>
                <a:gd name="connsiteX4" fmla="*/ 72482 w 133858"/>
                <a:gd name="connsiteY4" fmla="*/ 86437 h 303258"/>
                <a:gd name="connsiteX5" fmla="*/ 39145 w 133858"/>
                <a:gd name="connsiteY5" fmla="*/ 43574 h 303258"/>
                <a:gd name="connsiteX6" fmla="*/ 1045 w 133858"/>
                <a:gd name="connsiteY6" fmla="*/ 3887 h 303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858" h="303258">
                  <a:moveTo>
                    <a:pt x="1045" y="3887"/>
                  </a:moveTo>
                  <a:cubicBezTo>
                    <a:pt x="8718" y="21085"/>
                    <a:pt x="67190" y="97020"/>
                    <a:pt x="85182" y="146762"/>
                  </a:cubicBezTo>
                  <a:cubicBezTo>
                    <a:pt x="103174" y="196504"/>
                    <a:pt x="101058" y="292548"/>
                    <a:pt x="108995" y="302337"/>
                  </a:cubicBezTo>
                  <a:cubicBezTo>
                    <a:pt x="116932" y="312126"/>
                    <a:pt x="138892" y="241482"/>
                    <a:pt x="132807" y="205499"/>
                  </a:cubicBezTo>
                  <a:cubicBezTo>
                    <a:pt x="126722" y="169516"/>
                    <a:pt x="88092" y="113425"/>
                    <a:pt x="72482" y="86437"/>
                  </a:cubicBezTo>
                  <a:cubicBezTo>
                    <a:pt x="56872" y="59449"/>
                    <a:pt x="48141" y="55745"/>
                    <a:pt x="39145" y="43574"/>
                  </a:cubicBezTo>
                  <a:cubicBezTo>
                    <a:pt x="30149" y="31403"/>
                    <a:pt x="-6628" y="-13311"/>
                    <a:pt x="1045" y="38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6" name="フリーフォーム: 図形 1325">
              <a:extLst>
                <a:ext uri="{FF2B5EF4-FFF2-40B4-BE49-F238E27FC236}">
                  <a16:creationId xmlns:a16="http://schemas.microsoft.com/office/drawing/2014/main" id="{247C1D71-3F33-446F-9869-FAA5633E0036}"/>
                </a:ext>
              </a:extLst>
            </p:cNvPr>
            <p:cNvSpPr/>
            <p:nvPr/>
          </p:nvSpPr>
          <p:spPr>
            <a:xfrm>
              <a:off x="2797163" y="1462667"/>
              <a:ext cx="52913" cy="276535"/>
            </a:xfrm>
            <a:custGeom>
              <a:avLst/>
              <a:gdLst>
                <a:gd name="connsiteX0" fmla="*/ 12 w 52913"/>
                <a:gd name="connsiteY0" fmla="*/ 2596 h 276535"/>
                <a:gd name="connsiteX1" fmla="*/ 44462 w 52913"/>
                <a:gd name="connsiteY1" fmla="*/ 191508 h 276535"/>
                <a:gd name="connsiteX2" fmla="*/ 50812 w 52913"/>
                <a:gd name="connsiteY2" fmla="*/ 275646 h 276535"/>
                <a:gd name="connsiteX3" fmla="*/ 50812 w 52913"/>
                <a:gd name="connsiteY3" fmla="*/ 143883 h 276535"/>
                <a:gd name="connsiteX4" fmla="*/ 49225 w 52913"/>
                <a:gd name="connsiteY4" fmla="*/ 85146 h 276535"/>
                <a:gd name="connsiteX5" fmla="*/ 12 w 52913"/>
                <a:gd name="connsiteY5" fmla="*/ 2596 h 27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913" h="276535">
                  <a:moveTo>
                    <a:pt x="12" y="2596"/>
                  </a:moveTo>
                  <a:cubicBezTo>
                    <a:pt x="-782" y="20323"/>
                    <a:pt x="35995" y="146000"/>
                    <a:pt x="44462" y="191508"/>
                  </a:cubicBezTo>
                  <a:cubicBezTo>
                    <a:pt x="52929" y="237016"/>
                    <a:pt x="49754" y="283583"/>
                    <a:pt x="50812" y="275646"/>
                  </a:cubicBezTo>
                  <a:cubicBezTo>
                    <a:pt x="51870" y="267709"/>
                    <a:pt x="51077" y="175633"/>
                    <a:pt x="50812" y="143883"/>
                  </a:cubicBezTo>
                  <a:cubicBezTo>
                    <a:pt x="50548" y="112133"/>
                    <a:pt x="56633" y="107371"/>
                    <a:pt x="49225" y="85146"/>
                  </a:cubicBezTo>
                  <a:cubicBezTo>
                    <a:pt x="41817" y="62921"/>
                    <a:pt x="806" y="-15131"/>
                    <a:pt x="12" y="25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7" name="フリーフォーム: 図形 1326">
              <a:extLst>
                <a:ext uri="{FF2B5EF4-FFF2-40B4-BE49-F238E27FC236}">
                  <a16:creationId xmlns:a16="http://schemas.microsoft.com/office/drawing/2014/main" id="{D2D49EFF-3786-4876-B0B0-7B809047C2C3}"/>
                </a:ext>
              </a:extLst>
            </p:cNvPr>
            <p:cNvSpPr/>
            <p:nvPr/>
          </p:nvSpPr>
          <p:spPr>
            <a:xfrm>
              <a:off x="2367606" y="1509509"/>
              <a:ext cx="383874" cy="289451"/>
            </a:xfrm>
            <a:custGeom>
              <a:avLst/>
              <a:gdLst>
                <a:gd name="connsiteX0" fmla="*/ 296219 w 383874"/>
                <a:gd name="connsiteY0" fmla="*/ 204 h 289451"/>
                <a:gd name="connsiteX1" fmla="*/ 345432 w 383874"/>
                <a:gd name="connsiteY1" fmla="*/ 147841 h 289451"/>
                <a:gd name="connsiteX2" fmla="*/ 383532 w 383874"/>
                <a:gd name="connsiteY2" fmla="*/ 265316 h 289451"/>
                <a:gd name="connsiteX3" fmla="*/ 323207 w 383874"/>
                <a:gd name="connsiteY3" fmla="*/ 227216 h 289451"/>
                <a:gd name="connsiteX4" fmla="*/ 231132 w 383874"/>
                <a:gd name="connsiteY4" fmla="*/ 130379 h 289451"/>
                <a:gd name="connsiteX5" fmla="*/ 944 w 383874"/>
                <a:gd name="connsiteY5" fmla="*/ 130379 h 289451"/>
                <a:gd name="connsiteX6" fmla="*/ 153344 w 383874"/>
                <a:gd name="connsiteY6" fmla="*/ 98629 h 289451"/>
                <a:gd name="connsiteX7" fmla="*/ 248594 w 383874"/>
                <a:gd name="connsiteY7" fmla="*/ 147841 h 289451"/>
                <a:gd name="connsiteX8" fmla="*/ 367657 w 383874"/>
                <a:gd name="connsiteY8" fmla="*/ 289129 h 289451"/>
                <a:gd name="connsiteX9" fmla="*/ 356544 w 383874"/>
                <a:gd name="connsiteY9" fmla="*/ 181179 h 289451"/>
                <a:gd name="connsiteX10" fmla="*/ 296219 w 383874"/>
                <a:gd name="connsiteY10" fmla="*/ 204 h 28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3874" h="289451">
                  <a:moveTo>
                    <a:pt x="296219" y="204"/>
                  </a:moveTo>
                  <a:cubicBezTo>
                    <a:pt x="294367" y="-5352"/>
                    <a:pt x="330880" y="103656"/>
                    <a:pt x="345432" y="147841"/>
                  </a:cubicBezTo>
                  <a:cubicBezTo>
                    <a:pt x="359984" y="192026"/>
                    <a:pt x="387236" y="252087"/>
                    <a:pt x="383532" y="265316"/>
                  </a:cubicBezTo>
                  <a:cubicBezTo>
                    <a:pt x="379828" y="278545"/>
                    <a:pt x="348607" y="249705"/>
                    <a:pt x="323207" y="227216"/>
                  </a:cubicBezTo>
                  <a:cubicBezTo>
                    <a:pt x="297807" y="204727"/>
                    <a:pt x="284842" y="146518"/>
                    <a:pt x="231132" y="130379"/>
                  </a:cubicBezTo>
                  <a:cubicBezTo>
                    <a:pt x="177422" y="114240"/>
                    <a:pt x="13909" y="135671"/>
                    <a:pt x="944" y="130379"/>
                  </a:cubicBezTo>
                  <a:cubicBezTo>
                    <a:pt x="-12021" y="125087"/>
                    <a:pt x="112069" y="95719"/>
                    <a:pt x="153344" y="98629"/>
                  </a:cubicBezTo>
                  <a:cubicBezTo>
                    <a:pt x="194619" y="101539"/>
                    <a:pt x="212875" y="116091"/>
                    <a:pt x="248594" y="147841"/>
                  </a:cubicBezTo>
                  <a:cubicBezTo>
                    <a:pt x="284313" y="179591"/>
                    <a:pt x="349665" y="283573"/>
                    <a:pt x="367657" y="289129"/>
                  </a:cubicBezTo>
                  <a:cubicBezTo>
                    <a:pt x="385649" y="294685"/>
                    <a:pt x="367921" y="227216"/>
                    <a:pt x="356544" y="181179"/>
                  </a:cubicBezTo>
                  <a:cubicBezTo>
                    <a:pt x="345167" y="135142"/>
                    <a:pt x="298071" y="5760"/>
                    <a:pt x="296219" y="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8" name="フリーフォーム: 図形 1327">
              <a:extLst>
                <a:ext uri="{FF2B5EF4-FFF2-40B4-BE49-F238E27FC236}">
                  <a16:creationId xmlns:a16="http://schemas.microsoft.com/office/drawing/2014/main" id="{73B5C56C-5863-4B66-9EFE-EB004FD43091}"/>
                </a:ext>
              </a:extLst>
            </p:cNvPr>
            <p:cNvSpPr/>
            <p:nvPr/>
          </p:nvSpPr>
          <p:spPr>
            <a:xfrm>
              <a:off x="2430344" y="1511297"/>
              <a:ext cx="306345" cy="249445"/>
            </a:xfrm>
            <a:custGeom>
              <a:avLst/>
              <a:gdLst>
                <a:gd name="connsiteX0" fmla="*/ 112831 w 306345"/>
                <a:gd name="connsiteY0" fmla="*/ 3 h 249445"/>
                <a:gd name="connsiteX1" fmla="*/ 231894 w 306345"/>
                <a:gd name="connsiteY1" fmla="*/ 87316 h 249445"/>
                <a:gd name="connsiteX2" fmla="*/ 273169 w 306345"/>
                <a:gd name="connsiteY2" fmla="*/ 212728 h 249445"/>
                <a:gd name="connsiteX3" fmla="*/ 233481 w 306345"/>
                <a:gd name="connsiteY3" fmla="*/ 160341 h 249445"/>
                <a:gd name="connsiteX4" fmla="*/ 168394 w 306345"/>
                <a:gd name="connsiteY4" fmla="*/ 90491 h 249445"/>
                <a:gd name="connsiteX5" fmla="*/ 6469 w 306345"/>
                <a:gd name="connsiteY5" fmla="*/ 77791 h 249445"/>
                <a:gd name="connsiteX6" fmla="*/ 46156 w 306345"/>
                <a:gd name="connsiteY6" fmla="*/ 84141 h 249445"/>
                <a:gd name="connsiteX7" fmla="*/ 176331 w 306345"/>
                <a:gd name="connsiteY7" fmla="*/ 101603 h 249445"/>
                <a:gd name="connsiteX8" fmla="*/ 298569 w 306345"/>
                <a:gd name="connsiteY8" fmla="*/ 244478 h 249445"/>
                <a:gd name="connsiteX9" fmla="*/ 289044 w 306345"/>
                <a:gd name="connsiteY9" fmla="*/ 207966 h 249445"/>
                <a:gd name="connsiteX10" fmla="*/ 249356 w 306345"/>
                <a:gd name="connsiteY10" fmla="*/ 122241 h 249445"/>
                <a:gd name="connsiteX11" fmla="*/ 249356 w 306345"/>
                <a:gd name="connsiteY11" fmla="*/ 84141 h 249445"/>
                <a:gd name="connsiteX12" fmla="*/ 112831 w 306345"/>
                <a:gd name="connsiteY12" fmla="*/ 3 h 24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345" h="249445">
                  <a:moveTo>
                    <a:pt x="112831" y="3"/>
                  </a:moveTo>
                  <a:cubicBezTo>
                    <a:pt x="109921" y="532"/>
                    <a:pt x="205171" y="51862"/>
                    <a:pt x="231894" y="87316"/>
                  </a:cubicBezTo>
                  <a:cubicBezTo>
                    <a:pt x="258617" y="122770"/>
                    <a:pt x="272905" y="200557"/>
                    <a:pt x="273169" y="212728"/>
                  </a:cubicBezTo>
                  <a:cubicBezTo>
                    <a:pt x="273433" y="224899"/>
                    <a:pt x="250943" y="180714"/>
                    <a:pt x="233481" y="160341"/>
                  </a:cubicBezTo>
                  <a:cubicBezTo>
                    <a:pt x="216019" y="139968"/>
                    <a:pt x="206229" y="104249"/>
                    <a:pt x="168394" y="90491"/>
                  </a:cubicBezTo>
                  <a:cubicBezTo>
                    <a:pt x="130559" y="76733"/>
                    <a:pt x="26842" y="78849"/>
                    <a:pt x="6469" y="77791"/>
                  </a:cubicBezTo>
                  <a:cubicBezTo>
                    <a:pt x="-13904" y="76733"/>
                    <a:pt x="17846" y="80172"/>
                    <a:pt x="46156" y="84141"/>
                  </a:cubicBezTo>
                  <a:cubicBezTo>
                    <a:pt x="74466" y="88110"/>
                    <a:pt x="134262" y="74880"/>
                    <a:pt x="176331" y="101603"/>
                  </a:cubicBezTo>
                  <a:cubicBezTo>
                    <a:pt x="218400" y="128326"/>
                    <a:pt x="279784" y="226751"/>
                    <a:pt x="298569" y="244478"/>
                  </a:cubicBezTo>
                  <a:cubicBezTo>
                    <a:pt x="317354" y="262205"/>
                    <a:pt x="297246" y="228339"/>
                    <a:pt x="289044" y="207966"/>
                  </a:cubicBezTo>
                  <a:cubicBezTo>
                    <a:pt x="280842" y="187593"/>
                    <a:pt x="255971" y="142878"/>
                    <a:pt x="249356" y="122241"/>
                  </a:cubicBezTo>
                  <a:cubicBezTo>
                    <a:pt x="242741" y="101604"/>
                    <a:pt x="273962" y="104514"/>
                    <a:pt x="249356" y="84141"/>
                  </a:cubicBezTo>
                  <a:cubicBezTo>
                    <a:pt x="224750" y="63768"/>
                    <a:pt x="115741" y="-526"/>
                    <a:pt x="112831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9" name="フリーフォーム: 図形 1328">
              <a:extLst>
                <a:ext uri="{FF2B5EF4-FFF2-40B4-BE49-F238E27FC236}">
                  <a16:creationId xmlns:a16="http://schemas.microsoft.com/office/drawing/2014/main" id="{21C3E9ED-B561-4CF3-B2DF-C991B0C2CDFE}"/>
                </a:ext>
              </a:extLst>
            </p:cNvPr>
            <p:cNvSpPr/>
            <p:nvPr/>
          </p:nvSpPr>
          <p:spPr>
            <a:xfrm>
              <a:off x="2329537" y="1681799"/>
              <a:ext cx="296676" cy="58017"/>
            </a:xfrm>
            <a:custGeom>
              <a:avLst/>
              <a:gdLst>
                <a:gd name="connsiteX0" fmla="*/ 913 w 296676"/>
                <a:gd name="connsiteY0" fmla="*/ 4126 h 58017"/>
                <a:gd name="connsiteX1" fmla="*/ 124738 w 296676"/>
                <a:gd name="connsiteY1" fmla="*/ 10476 h 58017"/>
                <a:gd name="connsiteX2" fmla="*/ 224751 w 296676"/>
                <a:gd name="connsiteY2" fmla="*/ 53339 h 58017"/>
                <a:gd name="connsiteX3" fmla="*/ 296188 w 296676"/>
                <a:gd name="connsiteY3" fmla="*/ 54926 h 58017"/>
                <a:gd name="connsiteX4" fmla="*/ 258088 w 296676"/>
                <a:gd name="connsiteY4" fmla="*/ 35876 h 58017"/>
                <a:gd name="connsiteX5" fmla="*/ 193001 w 296676"/>
                <a:gd name="connsiteY5" fmla="*/ 4126 h 58017"/>
                <a:gd name="connsiteX6" fmla="*/ 913 w 296676"/>
                <a:gd name="connsiteY6" fmla="*/ 4126 h 5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676" h="58017">
                  <a:moveTo>
                    <a:pt x="913" y="4126"/>
                  </a:moveTo>
                  <a:cubicBezTo>
                    <a:pt x="-10464" y="5184"/>
                    <a:pt x="87432" y="2274"/>
                    <a:pt x="124738" y="10476"/>
                  </a:cubicBezTo>
                  <a:cubicBezTo>
                    <a:pt x="162044" y="18678"/>
                    <a:pt x="196176" y="45931"/>
                    <a:pt x="224751" y="53339"/>
                  </a:cubicBezTo>
                  <a:cubicBezTo>
                    <a:pt x="253326" y="60747"/>
                    <a:pt x="290632" y="57837"/>
                    <a:pt x="296188" y="54926"/>
                  </a:cubicBezTo>
                  <a:cubicBezTo>
                    <a:pt x="301744" y="52015"/>
                    <a:pt x="258088" y="35876"/>
                    <a:pt x="258088" y="35876"/>
                  </a:cubicBezTo>
                  <a:cubicBezTo>
                    <a:pt x="240890" y="27409"/>
                    <a:pt x="234011" y="12857"/>
                    <a:pt x="193001" y="4126"/>
                  </a:cubicBezTo>
                  <a:cubicBezTo>
                    <a:pt x="151991" y="-4605"/>
                    <a:pt x="12290" y="3068"/>
                    <a:pt x="913" y="4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0" name="フリーフォーム: 図形 1329">
              <a:extLst>
                <a:ext uri="{FF2B5EF4-FFF2-40B4-BE49-F238E27FC236}">
                  <a16:creationId xmlns:a16="http://schemas.microsoft.com/office/drawing/2014/main" id="{56CC18AA-CB94-417F-8C40-3A24E0E6917E}"/>
                </a:ext>
              </a:extLst>
            </p:cNvPr>
            <p:cNvSpPr/>
            <p:nvPr/>
          </p:nvSpPr>
          <p:spPr>
            <a:xfrm>
              <a:off x="2315665" y="1644586"/>
              <a:ext cx="280546" cy="81056"/>
            </a:xfrm>
            <a:custGeom>
              <a:avLst/>
              <a:gdLst>
                <a:gd name="connsiteX0" fmla="*/ 5260 w 280546"/>
                <a:gd name="connsiteY0" fmla="*/ 19114 h 81056"/>
                <a:gd name="connsiteX1" fmla="*/ 170360 w 280546"/>
                <a:gd name="connsiteY1" fmla="*/ 17527 h 81056"/>
                <a:gd name="connsiteX2" fmla="*/ 279898 w 280546"/>
                <a:gd name="connsiteY2" fmla="*/ 81027 h 81056"/>
                <a:gd name="connsiteX3" fmla="*/ 214810 w 280546"/>
                <a:gd name="connsiteY3" fmla="*/ 25464 h 81056"/>
                <a:gd name="connsiteX4" fmla="*/ 194173 w 280546"/>
                <a:gd name="connsiteY4" fmla="*/ 1652 h 81056"/>
                <a:gd name="connsiteX5" fmla="*/ 54473 w 280546"/>
                <a:gd name="connsiteY5" fmla="*/ 1652 h 81056"/>
                <a:gd name="connsiteX6" fmla="*/ 5260 w 280546"/>
                <a:gd name="connsiteY6" fmla="*/ 19114 h 81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546" h="81056">
                  <a:moveTo>
                    <a:pt x="5260" y="19114"/>
                  </a:moveTo>
                  <a:cubicBezTo>
                    <a:pt x="24574" y="21760"/>
                    <a:pt x="124587" y="7208"/>
                    <a:pt x="170360" y="17527"/>
                  </a:cubicBezTo>
                  <a:cubicBezTo>
                    <a:pt x="216133" y="27846"/>
                    <a:pt x="272490" y="79704"/>
                    <a:pt x="279898" y="81027"/>
                  </a:cubicBezTo>
                  <a:cubicBezTo>
                    <a:pt x="287306" y="82350"/>
                    <a:pt x="229098" y="38693"/>
                    <a:pt x="214810" y="25464"/>
                  </a:cubicBezTo>
                  <a:cubicBezTo>
                    <a:pt x="200523" y="12235"/>
                    <a:pt x="220896" y="5621"/>
                    <a:pt x="194173" y="1652"/>
                  </a:cubicBezTo>
                  <a:cubicBezTo>
                    <a:pt x="167450" y="-2317"/>
                    <a:pt x="85165" y="2181"/>
                    <a:pt x="54473" y="1652"/>
                  </a:cubicBezTo>
                  <a:cubicBezTo>
                    <a:pt x="23781" y="1123"/>
                    <a:pt x="-14054" y="16468"/>
                    <a:pt x="5260" y="191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1" name="フリーフォーム: 図形 1330">
              <a:extLst>
                <a:ext uri="{FF2B5EF4-FFF2-40B4-BE49-F238E27FC236}">
                  <a16:creationId xmlns:a16="http://schemas.microsoft.com/office/drawing/2014/main" id="{0B0A1ABC-D5F3-479C-97BB-FC27FE3390F7}"/>
                </a:ext>
              </a:extLst>
            </p:cNvPr>
            <p:cNvSpPr/>
            <p:nvPr/>
          </p:nvSpPr>
          <p:spPr>
            <a:xfrm>
              <a:off x="2069864" y="1696041"/>
              <a:ext cx="228931" cy="356731"/>
            </a:xfrm>
            <a:custGeom>
              <a:avLst/>
              <a:gdLst>
                <a:gd name="connsiteX0" fmla="*/ 228836 w 228931"/>
                <a:gd name="connsiteY0" fmla="*/ 997 h 356731"/>
                <a:gd name="connsiteX1" fmla="*/ 98661 w 228931"/>
                <a:gd name="connsiteY1" fmla="*/ 188322 h 356731"/>
                <a:gd name="connsiteX2" fmla="*/ 25636 w 228931"/>
                <a:gd name="connsiteY2" fmla="*/ 248647 h 356731"/>
                <a:gd name="connsiteX3" fmla="*/ 4999 w 228931"/>
                <a:gd name="connsiteY3" fmla="*/ 304209 h 356731"/>
                <a:gd name="connsiteX4" fmla="*/ 1824 w 228931"/>
                <a:gd name="connsiteY4" fmla="*/ 356597 h 356731"/>
                <a:gd name="connsiteX5" fmla="*/ 28811 w 228931"/>
                <a:gd name="connsiteY5" fmla="*/ 288334 h 356731"/>
                <a:gd name="connsiteX6" fmla="*/ 92311 w 228931"/>
                <a:gd name="connsiteY6" fmla="*/ 221659 h 356731"/>
                <a:gd name="connsiteX7" fmla="*/ 119299 w 228931"/>
                <a:gd name="connsiteY7" fmla="*/ 118472 h 356731"/>
                <a:gd name="connsiteX8" fmla="*/ 228836 w 228931"/>
                <a:gd name="connsiteY8" fmla="*/ 997 h 35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931" h="356731">
                  <a:moveTo>
                    <a:pt x="228836" y="997"/>
                  </a:moveTo>
                  <a:cubicBezTo>
                    <a:pt x="225396" y="12639"/>
                    <a:pt x="132528" y="147047"/>
                    <a:pt x="98661" y="188322"/>
                  </a:cubicBezTo>
                  <a:cubicBezTo>
                    <a:pt x="64794" y="229597"/>
                    <a:pt x="41246" y="229333"/>
                    <a:pt x="25636" y="248647"/>
                  </a:cubicBezTo>
                  <a:cubicBezTo>
                    <a:pt x="10026" y="267961"/>
                    <a:pt x="8968" y="286217"/>
                    <a:pt x="4999" y="304209"/>
                  </a:cubicBezTo>
                  <a:cubicBezTo>
                    <a:pt x="1030" y="322201"/>
                    <a:pt x="-2145" y="359243"/>
                    <a:pt x="1824" y="356597"/>
                  </a:cubicBezTo>
                  <a:cubicBezTo>
                    <a:pt x="5793" y="353951"/>
                    <a:pt x="13730" y="310824"/>
                    <a:pt x="28811" y="288334"/>
                  </a:cubicBezTo>
                  <a:cubicBezTo>
                    <a:pt x="43892" y="265844"/>
                    <a:pt x="77230" y="249969"/>
                    <a:pt x="92311" y="221659"/>
                  </a:cubicBezTo>
                  <a:cubicBezTo>
                    <a:pt x="107392" y="193349"/>
                    <a:pt x="96545" y="154191"/>
                    <a:pt x="119299" y="118472"/>
                  </a:cubicBezTo>
                  <a:cubicBezTo>
                    <a:pt x="142053" y="82753"/>
                    <a:pt x="232276" y="-10645"/>
                    <a:pt x="228836" y="9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2" name="フリーフォーム: 図形 1331">
              <a:extLst>
                <a:ext uri="{FF2B5EF4-FFF2-40B4-BE49-F238E27FC236}">
                  <a16:creationId xmlns:a16="http://schemas.microsoft.com/office/drawing/2014/main" id="{FC3FB736-0EDC-462D-AB46-0821B803A53A}"/>
                </a:ext>
              </a:extLst>
            </p:cNvPr>
            <p:cNvSpPr/>
            <p:nvPr/>
          </p:nvSpPr>
          <p:spPr>
            <a:xfrm>
              <a:off x="2040348" y="1677988"/>
              <a:ext cx="430427" cy="377918"/>
            </a:xfrm>
            <a:custGeom>
              <a:avLst/>
              <a:gdLst>
                <a:gd name="connsiteX0" fmla="*/ 247240 w 430427"/>
                <a:gd name="connsiteY0" fmla="*/ 0 h 377918"/>
                <a:gd name="connsiteX1" fmla="*/ 266290 w 430427"/>
                <a:gd name="connsiteY1" fmla="*/ 100012 h 377918"/>
                <a:gd name="connsiteX2" fmla="*/ 369477 w 430427"/>
                <a:gd name="connsiteY2" fmla="*/ 158750 h 377918"/>
                <a:gd name="connsiteX3" fmla="*/ 421865 w 430427"/>
                <a:gd name="connsiteY3" fmla="*/ 204787 h 377918"/>
                <a:gd name="connsiteX4" fmla="*/ 415515 w 430427"/>
                <a:gd name="connsiteY4" fmla="*/ 220662 h 377918"/>
                <a:gd name="connsiteX5" fmla="*/ 280577 w 430427"/>
                <a:gd name="connsiteY5" fmla="*/ 225425 h 377918"/>
                <a:gd name="connsiteX6" fmla="*/ 209140 w 430427"/>
                <a:gd name="connsiteY6" fmla="*/ 241300 h 377918"/>
                <a:gd name="connsiteX7" fmla="*/ 1177 w 430427"/>
                <a:gd name="connsiteY7" fmla="*/ 377825 h 377918"/>
                <a:gd name="connsiteX8" fmla="*/ 137702 w 430427"/>
                <a:gd name="connsiteY8" fmla="*/ 261937 h 377918"/>
                <a:gd name="connsiteX9" fmla="*/ 407577 w 430427"/>
                <a:gd name="connsiteY9" fmla="*/ 215900 h 377918"/>
                <a:gd name="connsiteX10" fmla="*/ 321852 w 430427"/>
                <a:gd name="connsiteY10" fmla="*/ 160337 h 377918"/>
                <a:gd name="connsiteX11" fmla="*/ 283752 w 430427"/>
                <a:gd name="connsiteY11" fmla="*/ 88900 h 377918"/>
                <a:gd name="connsiteX12" fmla="*/ 247240 w 430427"/>
                <a:gd name="connsiteY12" fmla="*/ 0 h 37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0427" h="377918">
                  <a:moveTo>
                    <a:pt x="247240" y="0"/>
                  </a:moveTo>
                  <a:cubicBezTo>
                    <a:pt x="246578" y="36777"/>
                    <a:pt x="245917" y="73554"/>
                    <a:pt x="266290" y="100012"/>
                  </a:cubicBezTo>
                  <a:cubicBezTo>
                    <a:pt x="286663" y="126470"/>
                    <a:pt x="343548" y="141288"/>
                    <a:pt x="369477" y="158750"/>
                  </a:cubicBezTo>
                  <a:cubicBezTo>
                    <a:pt x="395406" y="176212"/>
                    <a:pt x="414192" y="194468"/>
                    <a:pt x="421865" y="204787"/>
                  </a:cubicBezTo>
                  <a:cubicBezTo>
                    <a:pt x="429538" y="215106"/>
                    <a:pt x="439063" y="217222"/>
                    <a:pt x="415515" y="220662"/>
                  </a:cubicBezTo>
                  <a:cubicBezTo>
                    <a:pt x="391967" y="224102"/>
                    <a:pt x="314973" y="221985"/>
                    <a:pt x="280577" y="225425"/>
                  </a:cubicBezTo>
                  <a:cubicBezTo>
                    <a:pt x="246181" y="228865"/>
                    <a:pt x="255707" y="215900"/>
                    <a:pt x="209140" y="241300"/>
                  </a:cubicBezTo>
                  <a:cubicBezTo>
                    <a:pt x="162573" y="266700"/>
                    <a:pt x="13083" y="374386"/>
                    <a:pt x="1177" y="377825"/>
                  </a:cubicBezTo>
                  <a:cubicBezTo>
                    <a:pt x="-10729" y="381264"/>
                    <a:pt x="69969" y="288925"/>
                    <a:pt x="137702" y="261937"/>
                  </a:cubicBezTo>
                  <a:cubicBezTo>
                    <a:pt x="205435" y="234950"/>
                    <a:pt x="376885" y="232833"/>
                    <a:pt x="407577" y="215900"/>
                  </a:cubicBezTo>
                  <a:cubicBezTo>
                    <a:pt x="438269" y="198967"/>
                    <a:pt x="342490" y="181504"/>
                    <a:pt x="321852" y="160337"/>
                  </a:cubicBezTo>
                  <a:cubicBezTo>
                    <a:pt x="301215" y="139170"/>
                    <a:pt x="296187" y="112183"/>
                    <a:pt x="283752" y="88900"/>
                  </a:cubicBezTo>
                  <a:lnTo>
                    <a:pt x="2472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3" name="フリーフォーム: 図形 1332">
              <a:extLst>
                <a:ext uri="{FF2B5EF4-FFF2-40B4-BE49-F238E27FC236}">
                  <a16:creationId xmlns:a16="http://schemas.microsoft.com/office/drawing/2014/main" id="{3D21639A-AF16-499B-A995-F67BA943B142}"/>
                </a:ext>
              </a:extLst>
            </p:cNvPr>
            <p:cNvSpPr/>
            <p:nvPr/>
          </p:nvSpPr>
          <p:spPr>
            <a:xfrm>
              <a:off x="2157240" y="1761989"/>
              <a:ext cx="286876" cy="151379"/>
            </a:xfrm>
            <a:custGeom>
              <a:avLst/>
              <a:gdLst>
                <a:gd name="connsiteX0" fmla="*/ 128760 w 286876"/>
                <a:gd name="connsiteY0" fmla="*/ 136 h 151379"/>
                <a:gd name="connsiteX1" fmla="*/ 28748 w 286876"/>
                <a:gd name="connsiteY1" fmla="*/ 120786 h 151379"/>
                <a:gd name="connsiteX2" fmla="*/ 57323 w 286876"/>
                <a:gd name="connsiteY2" fmla="*/ 104911 h 151379"/>
                <a:gd name="connsiteX3" fmla="*/ 285923 w 286876"/>
                <a:gd name="connsiteY3" fmla="*/ 92211 h 151379"/>
                <a:gd name="connsiteX4" fmla="*/ 133523 w 286876"/>
                <a:gd name="connsiteY4" fmla="*/ 103324 h 151379"/>
                <a:gd name="connsiteX5" fmla="*/ 173 w 286876"/>
                <a:gd name="connsiteY5" fmla="*/ 147774 h 151379"/>
                <a:gd name="connsiteX6" fmla="*/ 128760 w 286876"/>
                <a:gd name="connsiteY6" fmla="*/ 136 h 15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876" h="151379">
                  <a:moveTo>
                    <a:pt x="128760" y="136"/>
                  </a:moveTo>
                  <a:cubicBezTo>
                    <a:pt x="133523" y="-4362"/>
                    <a:pt x="40654" y="103324"/>
                    <a:pt x="28748" y="120786"/>
                  </a:cubicBezTo>
                  <a:cubicBezTo>
                    <a:pt x="16842" y="138248"/>
                    <a:pt x="14460" y="109674"/>
                    <a:pt x="57323" y="104911"/>
                  </a:cubicBezTo>
                  <a:cubicBezTo>
                    <a:pt x="100185" y="100149"/>
                    <a:pt x="273223" y="92476"/>
                    <a:pt x="285923" y="92211"/>
                  </a:cubicBezTo>
                  <a:cubicBezTo>
                    <a:pt x="298623" y="91947"/>
                    <a:pt x="181148" y="94063"/>
                    <a:pt x="133523" y="103324"/>
                  </a:cubicBezTo>
                  <a:cubicBezTo>
                    <a:pt x="85898" y="112585"/>
                    <a:pt x="5729" y="165501"/>
                    <a:pt x="173" y="147774"/>
                  </a:cubicBezTo>
                  <a:cubicBezTo>
                    <a:pt x="-5383" y="130047"/>
                    <a:pt x="123997" y="4634"/>
                    <a:pt x="128760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4" name="フリーフォーム: 図形 1333">
              <a:extLst>
                <a:ext uri="{FF2B5EF4-FFF2-40B4-BE49-F238E27FC236}">
                  <a16:creationId xmlns:a16="http://schemas.microsoft.com/office/drawing/2014/main" id="{C05BC207-6629-4108-A7E3-905C12A34230}"/>
                </a:ext>
              </a:extLst>
            </p:cNvPr>
            <p:cNvSpPr/>
            <p:nvPr/>
          </p:nvSpPr>
          <p:spPr>
            <a:xfrm>
              <a:off x="2220618" y="1780292"/>
              <a:ext cx="241833" cy="101023"/>
            </a:xfrm>
            <a:custGeom>
              <a:avLst/>
              <a:gdLst>
                <a:gd name="connsiteX0" fmla="*/ 295 w 241833"/>
                <a:gd name="connsiteY0" fmla="*/ 883 h 101023"/>
                <a:gd name="connsiteX1" fmla="*/ 130470 w 241833"/>
                <a:gd name="connsiteY1" fmla="*/ 72321 h 101023"/>
                <a:gd name="connsiteX2" fmla="*/ 241595 w 241833"/>
                <a:gd name="connsiteY2" fmla="*/ 100896 h 101023"/>
                <a:gd name="connsiteX3" fmla="*/ 162220 w 241833"/>
                <a:gd name="connsiteY3" fmla="*/ 62796 h 101023"/>
                <a:gd name="connsiteX4" fmla="*/ 97132 w 241833"/>
                <a:gd name="connsiteY4" fmla="*/ 34221 h 101023"/>
                <a:gd name="connsiteX5" fmla="*/ 295 w 241833"/>
                <a:gd name="connsiteY5" fmla="*/ 883 h 101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833" h="101023">
                  <a:moveTo>
                    <a:pt x="295" y="883"/>
                  </a:moveTo>
                  <a:cubicBezTo>
                    <a:pt x="5851" y="7233"/>
                    <a:pt x="90253" y="55652"/>
                    <a:pt x="130470" y="72321"/>
                  </a:cubicBezTo>
                  <a:cubicBezTo>
                    <a:pt x="170687" y="88990"/>
                    <a:pt x="236303" y="102483"/>
                    <a:pt x="241595" y="100896"/>
                  </a:cubicBezTo>
                  <a:cubicBezTo>
                    <a:pt x="246887" y="99309"/>
                    <a:pt x="162220" y="62796"/>
                    <a:pt x="162220" y="62796"/>
                  </a:cubicBezTo>
                  <a:cubicBezTo>
                    <a:pt x="138143" y="51684"/>
                    <a:pt x="125178" y="44275"/>
                    <a:pt x="97132" y="34221"/>
                  </a:cubicBezTo>
                  <a:cubicBezTo>
                    <a:pt x="69086" y="24167"/>
                    <a:pt x="-5261" y="-5467"/>
                    <a:pt x="295" y="8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5" name="フリーフォーム: 図形 1334">
              <a:extLst>
                <a:ext uri="{FF2B5EF4-FFF2-40B4-BE49-F238E27FC236}">
                  <a16:creationId xmlns:a16="http://schemas.microsoft.com/office/drawing/2014/main" id="{2FDB0760-8144-46A7-89B8-32F9BA12A70B}"/>
                </a:ext>
              </a:extLst>
            </p:cNvPr>
            <p:cNvSpPr/>
            <p:nvPr/>
          </p:nvSpPr>
          <p:spPr>
            <a:xfrm>
              <a:off x="2270684" y="1723989"/>
              <a:ext cx="695084" cy="600760"/>
            </a:xfrm>
            <a:custGeom>
              <a:avLst/>
              <a:gdLst>
                <a:gd name="connsiteX0" fmla="*/ 28016 w 695084"/>
                <a:gd name="connsiteY0" fmla="*/ 11678 h 600760"/>
                <a:gd name="connsiteX1" fmla="*/ 66116 w 695084"/>
                <a:gd name="connsiteY1" fmla="*/ 62478 h 600760"/>
                <a:gd name="connsiteX2" fmla="*/ 597399 w 695084"/>
                <a:gd name="connsiteY2" fmla="*/ 466761 h 600760"/>
                <a:gd name="connsiteX3" fmla="*/ 690533 w 695084"/>
                <a:gd name="connsiteY3" fmla="*/ 600111 h 600760"/>
                <a:gd name="connsiteX4" fmla="*/ 533899 w 695084"/>
                <a:gd name="connsiteY4" fmla="*/ 424428 h 600760"/>
                <a:gd name="connsiteX5" fmla="*/ 11083 w 695084"/>
                <a:gd name="connsiteY5" fmla="*/ 178894 h 600760"/>
                <a:gd name="connsiteX6" fmla="*/ 248149 w 695084"/>
                <a:gd name="connsiteY6" fmla="*/ 257211 h 600760"/>
                <a:gd name="connsiteX7" fmla="*/ 574116 w 695084"/>
                <a:gd name="connsiteY7" fmla="*/ 458294 h 600760"/>
                <a:gd name="connsiteX8" fmla="*/ 311649 w 695084"/>
                <a:gd name="connsiteY8" fmla="*/ 280494 h 600760"/>
                <a:gd name="connsiteX9" fmla="*/ 248149 w 695084"/>
                <a:gd name="connsiteY9" fmla="*/ 168311 h 600760"/>
                <a:gd name="connsiteX10" fmla="*/ 28016 w 695084"/>
                <a:gd name="connsiteY10" fmla="*/ 11678 h 60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5084" h="600760">
                  <a:moveTo>
                    <a:pt x="28016" y="11678"/>
                  </a:moveTo>
                  <a:cubicBezTo>
                    <a:pt x="-2323" y="-5961"/>
                    <a:pt x="-28781" y="-13369"/>
                    <a:pt x="66116" y="62478"/>
                  </a:cubicBezTo>
                  <a:cubicBezTo>
                    <a:pt x="161013" y="138325"/>
                    <a:pt x="493330" y="377156"/>
                    <a:pt x="597399" y="466761"/>
                  </a:cubicBezTo>
                  <a:cubicBezTo>
                    <a:pt x="701468" y="556366"/>
                    <a:pt x="701116" y="607166"/>
                    <a:pt x="690533" y="600111"/>
                  </a:cubicBezTo>
                  <a:cubicBezTo>
                    <a:pt x="679950" y="593056"/>
                    <a:pt x="647141" y="494631"/>
                    <a:pt x="533899" y="424428"/>
                  </a:cubicBezTo>
                  <a:cubicBezTo>
                    <a:pt x="420657" y="354225"/>
                    <a:pt x="58708" y="206764"/>
                    <a:pt x="11083" y="178894"/>
                  </a:cubicBezTo>
                  <a:cubicBezTo>
                    <a:pt x="-36542" y="151025"/>
                    <a:pt x="154310" y="210644"/>
                    <a:pt x="248149" y="257211"/>
                  </a:cubicBezTo>
                  <a:cubicBezTo>
                    <a:pt x="341988" y="303778"/>
                    <a:pt x="563533" y="454414"/>
                    <a:pt x="574116" y="458294"/>
                  </a:cubicBezTo>
                  <a:cubicBezTo>
                    <a:pt x="584699" y="462174"/>
                    <a:pt x="365977" y="328824"/>
                    <a:pt x="311649" y="280494"/>
                  </a:cubicBezTo>
                  <a:cubicBezTo>
                    <a:pt x="257321" y="232164"/>
                    <a:pt x="291188" y="209233"/>
                    <a:pt x="248149" y="168311"/>
                  </a:cubicBezTo>
                  <a:cubicBezTo>
                    <a:pt x="205110" y="127389"/>
                    <a:pt x="58355" y="29317"/>
                    <a:pt x="28016" y="116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6" name="フリーフォーム: 図形 1335">
              <a:extLst>
                <a:ext uri="{FF2B5EF4-FFF2-40B4-BE49-F238E27FC236}">
                  <a16:creationId xmlns:a16="http://schemas.microsoft.com/office/drawing/2014/main" id="{79374258-18E2-4B66-8DCE-2263310C3B31}"/>
                </a:ext>
              </a:extLst>
            </p:cNvPr>
            <p:cNvSpPr/>
            <p:nvPr/>
          </p:nvSpPr>
          <p:spPr>
            <a:xfrm>
              <a:off x="2404415" y="1981170"/>
              <a:ext cx="517276" cy="344708"/>
            </a:xfrm>
            <a:custGeom>
              <a:avLst/>
              <a:gdLst>
                <a:gd name="connsiteX0" fmla="*/ 63618 w 517276"/>
                <a:gd name="connsiteY0" fmla="*/ 131263 h 344708"/>
                <a:gd name="connsiteX1" fmla="*/ 489068 w 517276"/>
                <a:gd name="connsiteY1" fmla="*/ 332347 h 344708"/>
                <a:gd name="connsiteX2" fmla="*/ 478485 w 517276"/>
                <a:gd name="connsiteY2" fmla="*/ 323880 h 344708"/>
                <a:gd name="connsiteX3" fmla="*/ 281635 w 517276"/>
                <a:gd name="connsiteY3" fmla="*/ 196880 h 344708"/>
                <a:gd name="connsiteX4" fmla="*/ 355718 w 517276"/>
                <a:gd name="connsiteY4" fmla="*/ 179947 h 344708"/>
                <a:gd name="connsiteX5" fmla="*/ 118 w 517276"/>
                <a:gd name="connsiteY5" fmla="*/ 30 h 344708"/>
                <a:gd name="connsiteX6" fmla="*/ 313385 w 517276"/>
                <a:gd name="connsiteY6" fmla="*/ 194763 h 344708"/>
                <a:gd name="connsiteX7" fmla="*/ 63618 w 517276"/>
                <a:gd name="connsiteY7" fmla="*/ 131263 h 344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276" h="344708">
                  <a:moveTo>
                    <a:pt x="63618" y="131263"/>
                  </a:moveTo>
                  <a:cubicBezTo>
                    <a:pt x="92898" y="154194"/>
                    <a:pt x="489068" y="332347"/>
                    <a:pt x="489068" y="332347"/>
                  </a:cubicBezTo>
                  <a:cubicBezTo>
                    <a:pt x="558213" y="364450"/>
                    <a:pt x="478485" y="323880"/>
                    <a:pt x="478485" y="323880"/>
                  </a:cubicBezTo>
                  <a:cubicBezTo>
                    <a:pt x="443913" y="301302"/>
                    <a:pt x="302096" y="220869"/>
                    <a:pt x="281635" y="196880"/>
                  </a:cubicBezTo>
                  <a:cubicBezTo>
                    <a:pt x="261174" y="172891"/>
                    <a:pt x="402637" y="212755"/>
                    <a:pt x="355718" y="179947"/>
                  </a:cubicBezTo>
                  <a:cubicBezTo>
                    <a:pt x="308799" y="147139"/>
                    <a:pt x="7173" y="-2439"/>
                    <a:pt x="118" y="30"/>
                  </a:cubicBezTo>
                  <a:cubicBezTo>
                    <a:pt x="-6937" y="2499"/>
                    <a:pt x="304213" y="175713"/>
                    <a:pt x="313385" y="194763"/>
                  </a:cubicBezTo>
                  <a:cubicBezTo>
                    <a:pt x="322557" y="213813"/>
                    <a:pt x="34338" y="108332"/>
                    <a:pt x="63618" y="131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7" name="フリーフォーム: 図形 1336">
              <a:extLst>
                <a:ext uri="{FF2B5EF4-FFF2-40B4-BE49-F238E27FC236}">
                  <a16:creationId xmlns:a16="http://schemas.microsoft.com/office/drawing/2014/main" id="{8C0468EB-FE0F-49E1-8D16-285EA8C03917}"/>
                </a:ext>
              </a:extLst>
            </p:cNvPr>
            <p:cNvSpPr/>
            <p:nvPr/>
          </p:nvSpPr>
          <p:spPr>
            <a:xfrm>
              <a:off x="2810817" y="2287719"/>
              <a:ext cx="423962" cy="467927"/>
            </a:xfrm>
            <a:custGeom>
              <a:avLst/>
              <a:gdLst>
                <a:gd name="connsiteX0" fmla="*/ 116 w 423962"/>
                <a:gd name="connsiteY0" fmla="*/ 398 h 467927"/>
                <a:gd name="connsiteX1" fmla="*/ 247766 w 423962"/>
                <a:gd name="connsiteY1" fmla="*/ 70248 h 467927"/>
                <a:gd name="connsiteX2" fmla="*/ 290100 w 423962"/>
                <a:gd name="connsiteY2" fmla="*/ 197248 h 467927"/>
                <a:gd name="connsiteX3" fmla="*/ 421333 w 423962"/>
                <a:gd name="connsiteY3" fmla="*/ 459714 h 467927"/>
                <a:gd name="connsiteX4" fmla="*/ 364183 w 423962"/>
                <a:gd name="connsiteY4" fmla="*/ 385631 h 467927"/>
                <a:gd name="connsiteX5" fmla="*/ 203316 w 423962"/>
                <a:gd name="connsiteY5" fmla="*/ 222648 h 467927"/>
                <a:gd name="connsiteX6" fmla="*/ 311266 w 423962"/>
                <a:gd name="connsiteY6" fmla="*/ 245931 h 467927"/>
                <a:gd name="connsiteX7" fmla="*/ 275283 w 423962"/>
                <a:gd name="connsiteY7" fmla="*/ 159148 h 467927"/>
                <a:gd name="connsiteX8" fmla="*/ 216016 w 423962"/>
                <a:gd name="connsiteY8" fmla="*/ 99881 h 467927"/>
                <a:gd name="connsiteX9" fmla="*/ 116 w 423962"/>
                <a:gd name="connsiteY9" fmla="*/ 398 h 46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3962" h="467927">
                  <a:moveTo>
                    <a:pt x="116" y="398"/>
                  </a:moveTo>
                  <a:cubicBezTo>
                    <a:pt x="5408" y="-4541"/>
                    <a:pt x="199435" y="37440"/>
                    <a:pt x="247766" y="70248"/>
                  </a:cubicBezTo>
                  <a:cubicBezTo>
                    <a:pt x="296097" y="103056"/>
                    <a:pt x="261172" y="132337"/>
                    <a:pt x="290100" y="197248"/>
                  </a:cubicBezTo>
                  <a:cubicBezTo>
                    <a:pt x="319028" y="262159"/>
                    <a:pt x="408986" y="428317"/>
                    <a:pt x="421333" y="459714"/>
                  </a:cubicBezTo>
                  <a:cubicBezTo>
                    <a:pt x="433680" y="491111"/>
                    <a:pt x="400519" y="425142"/>
                    <a:pt x="364183" y="385631"/>
                  </a:cubicBezTo>
                  <a:cubicBezTo>
                    <a:pt x="327847" y="346120"/>
                    <a:pt x="212135" y="245931"/>
                    <a:pt x="203316" y="222648"/>
                  </a:cubicBezTo>
                  <a:cubicBezTo>
                    <a:pt x="194497" y="199365"/>
                    <a:pt x="299272" y="256514"/>
                    <a:pt x="311266" y="245931"/>
                  </a:cubicBezTo>
                  <a:cubicBezTo>
                    <a:pt x="323260" y="235348"/>
                    <a:pt x="291158" y="183490"/>
                    <a:pt x="275283" y="159148"/>
                  </a:cubicBezTo>
                  <a:cubicBezTo>
                    <a:pt x="259408" y="134806"/>
                    <a:pt x="261171" y="125634"/>
                    <a:pt x="216016" y="99881"/>
                  </a:cubicBezTo>
                  <a:cubicBezTo>
                    <a:pt x="170861" y="74128"/>
                    <a:pt x="-5176" y="5337"/>
                    <a:pt x="116" y="3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8" name="フリーフォーム: 図形 1337">
              <a:extLst>
                <a:ext uri="{FF2B5EF4-FFF2-40B4-BE49-F238E27FC236}">
                  <a16:creationId xmlns:a16="http://schemas.microsoft.com/office/drawing/2014/main" id="{C426C008-4180-4FE1-983C-2462F3238EE2}"/>
                </a:ext>
              </a:extLst>
            </p:cNvPr>
            <p:cNvSpPr/>
            <p:nvPr/>
          </p:nvSpPr>
          <p:spPr>
            <a:xfrm>
              <a:off x="2032594" y="2129383"/>
              <a:ext cx="506924" cy="118906"/>
            </a:xfrm>
            <a:custGeom>
              <a:avLst/>
              <a:gdLst>
                <a:gd name="connsiteX0" fmla="*/ 83544 w 506924"/>
                <a:gd name="connsiteY0" fmla="*/ 16917 h 118906"/>
                <a:gd name="connsiteX1" fmla="*/ 348656 w 506924"/>
                <a:gd name="connsiteY1" fmla="*/ 2630 h 118906"/>
                <a:gd name="connsiteX2" fmla="*/ 505819 w 506924"/>
                <a:gd name="connsiteY2" fmla="*/ 55017 h 118906"/>
                <a:gd name="connsiteX3" fmla="*/ 272456 w 506924"/>
                <a:gd name="connsiteY3" fmla="*/ 10567 h 118906"/>
                <a:gd name="connsiteX4" fmla="*/ 220069 w 506924"/>
                <a:gd name="connsiteY4" fmla="*/ 48667 h 118906"/>
                <a:gd name="connsiteX5" fmla="*/ 307381 w 506924"/>
                <a:gd name="connsiteY5" fmla="*/ 118517 h 118906"/>
                <a:gd name="connsiteX6" fmla="*/ 228006 w 506924"/>
                <a:gd name="connsiteY6" fmla="*/ 75655 h 118906"/>
                <a:gd name="connsiteX7" fmla="*/ 153394 w 506924"/>
                <a:gd name="connsiteY7" fmla="*/ 48667 h 118906"/>
                <a:gd name="connsiteX8" fmla="*/ 994 w 506924"/>
                <a:gd name="connsiteY8" fmla="*/ 94705 h 118906"/>
                <a:gd name="connsiteX9" fmla="*/ 83544 w 506924"/>
                <a:gd name="connsiteY9" fmla="*/ 16917 h 118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6924" h="118906">
                  <a:moveTo>
                    <a:pt x="83544" y="16917"/>
                  </a:moveTo>
                  <a:cubicBezTo>
                    <a:pt x="141488" y="1571"/>
                    <a:pt x="278277" y="-3720"/>
                    <a:pt x="348656" y="2630"/>
                  </a:cubicBezTo>
                  <a:cubicBezTo>
                    <a:pt x="419035" y="8980"/>
                    <a:pt x="518519" y="53694"/>
                    <a:pt x="505819" y="55017"/>
                  </a:cubicBezTo>
                  <a:cubicBezTo>
                    <a:pt x="493119" y="56340"/>
                    <a:pt x="320081" y="11625"/>
                    <a:pt x="272456" y="10567"/>
                  </a:cubicBezTo>
                  <a:cubicBezTo>
                    <a:pt x="224831" y="9509"/>
                    <a:pt x="214248" y="30675"/>
                    <a:pt x="220069" y="48667"/>
                  </a:cubicBezTo>
                  <a:cubicBezTo>
                    <a:pt x="225890" y="66659"/>
                    <a:pt x="306058" y="114019"/>
                    <a:pt x="307381" y="118517"/>
                  </a:cubicBezTo>
                  <a:cubicBezTo>
                    <a:pt x="308704" y="123015"/>
                    <a:pt x="253670" y="87297"/>
                    <a:pt x="228006" y="75655"/>
                  </a:cubicBezTo>
                  <a:cubicBezTo>
                    <a:pt x="202342" y="64013"/>
                    <a:pt x="191229" y="45492"/>
                    <a:pt x="153394" y="48667"/>
                  </a:cubicBezTo>
                  <a:cubicBezTo>
                    <a:pt x="115559" y="51842"/>
                    <a:pt x="8138" y="94440"/>
                    <a:pt x="994" y="94705"/>
                  </a:cubicBezTo>
                  <a:cubicBezTo>
                    <a:pt x="-6150" y="94970"/>
                    <a:pt x="25600" y="32263"/>
                    <a:pt x="83544" y="169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9" name="フリーフォーム: 図形 1338">
              <a:extLst>
                <a:ext uri="{FF2B5EF4-FFF2-40B4-BE49-F238E27FC236}">
                  <a16:creationId xmlns:a16="http://schemas.microsoft.com/office/drawing/2014/main" id="{CFB73BA5-CB23-4A42-A9FE-370B20796F1B}"/>
                </a:ext>
              </a:extLst>
            </p:cNvPr>
            <p:cNvSpPr/>
            <p:nvPr/>
          </p:nvSpPr>
          <p:spPr>
            <a:xfrm>
              <a:off x="2302703" y="2187583"/>
              <a:ext cx="673647" cy="631096"/>
            </a:xfrm>
            <a:custGeom>
              <a:avLst/>
              <a:gdLst>
                <a:gd name="connsiteX0" fmla="*/ 2347 w 673647"/>
                <a:gd name="connsiteY0" fmla="*/ 14280 h 631096"/>
                <a:gd name="connsiteX1" fmla="*/ 56322 w 673647"/>
                <a:gd name="connsiteY1" fmla="*/ 52380 h 631096"/>
                <a:gd name="connsiteX2" fmla="*/ 434147 w 673647"/>
                <a:gd name="connsiteY2" fmla="*/ 333367 h 631096"/>
                <a:gd name="connsiteX3" fmla="*/ 661160 w 673647"/>
                <a:gd name="connsiteY3" fmla="*/ 619117 h 631096"/>
                <a:gd name="connsiteX4" fmla="*/ 615122 w 673647"/>
                <a:gd name="connsiteY4" fmla="*/ 542917 h 631096"/>
                <a:gd name="connsiteX5" fmla="*/ 372235 w 673647"/>
                <a:gd name="connsiteY5" fmla="*/ 230180 h 631096"/>
                <a:gd name="connsiteX6" fmla="*/ 357947 w 673647"/>
                <a:gd name="connsiteY6" fmla="*/ 287330 h 631096"/>
                <a:gd name="connsiteX7" fmla="*/ 242060 w 673647"/>
                <a:gd name="connsiteY7" fmla="*/ 131755 h 631096"/>
                <a:gd name="connsiteX8" fmla="*/ 178560 w 673647"/>
                <a:gd name="connsiteY8" fmla="*/ 3167 h 631096"/>
                <a:gd name="connsiteX9" fmla="*/ 169035 w 673647"/>
                <a:gd name="connsiteY9" fmla="*/ 36505 h 631096"/>
                <a:gd name="connsiteX10" fmla="*/ 151572 w 673647"/>
                <a:gd name="connsiteY10" fmla="*/ 4755 h 631096"/>
                <a:gd name="connsiteX11" fmla="*/ 2347 w 673647"/>
                <a:gd name="connsiteY11" fmla="*/ 14280 h 63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73647" h="631096">
                  <a:moveTo>
                    <a:pt x="2347" y="14280"/>
                  </a:moveTo>
                  <a:cubicBezTo>
                    <a:pt x="-13528" y="22217"/>
                    <a:pt x="56322" y="52380"/>
                    <a:pt x="56322" y="52380"/>
                  </a:cubicBezTo>
                  <a:cubicBezTo>
                    <a:pt x="128289" y="105561"/>
                    <a:pt x="333341" y="238911"/>
                    <a:pt x="434147" y="333367"/>
                  </a:cubicBezTo>
                  <a:cubicBezTo>
                    <a:pt x="534953" y="427823"/>
                    <a:pt x="630998" y="584192"/>
                    <a:pt x="661160" y="619117"/>
                  </a:cubicBezTo>
                  <a:cubicBezTo>
                    <a:pt x="691323" y="654042"/>
                    <a:pt x="663276" y="607740"/>
                    <a:pt x="615122" y="542917"/>
                  </a:cubicBezTo>
                  <a:cubicBezTo>
                    <a:pt x="566968" y="478094"/>
                    <a:pt x="415098" y="272778"/>
                    <a:pt x="372235" y="230180"/>
                  </a:cubicBezTo>
                  <a:cubicBezTo>
                    <a:pt x="329373" y="187582"/>
                    <a:pt x="379643" y="303734"/>
                    <a:pt x="357947" y="287330"/>
                  </a:cubicBezTo>
                  <a:cubicBezTo>
                    <a:pt x="336251" y="270926"/>
                    <a:pt x="271958" y="179116"/>
                    <a:pt x="242060" y="131755"/>
                  </a:cubicBezTo>
                  <a:cubicBezTo>
                    <a:pt x="212162" y="84395"/>
                    <a:pt x="190731" y="19042"/>
                    <a:pt x="178560" y="3167"/>
                  </a:cubicBezTo>
                  <a:cubicBezTo>
                    <a:pt x="166389" y="-12708"/>
                    <a:pt x="173533" y="36240"/>
                    <a:pt x="169035" y="36505"/>
                  </a:cubicBezTo>
                  <a:cubicBezTo>
                    <a:pt x="164537" y="36770"/>
                    <a:pt x="183057" y="11105"/>
                    <a:pt x="151572" y="4755"/>
                  </a:cubicBezTo>
                  <a:cubicBezTo>
                    <a:pt x="120087" y="-1595"/>
                    <a:pt x="18222" y="6343"/>
                    <a:pt x="2347" y="142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0" name="フリーフォーム: 図形 1339">
              <a:extLst>
                <a:ext uri="{FF2B5EF4-FFF2-40B4-BE49-F238E27FC236}">
                  <a16:creationId xmlns:a16="http://schemas.microsoft.com/office/drawing/2014/main" id="{F618EE91-0034-4B77-A2CC-B8875BCC36AF}"/>
                </a:ext>
              </a:extLst>
            </p:cNvPr>
            <p:cNvSpPr/>
            <p:nvPr/>
          </p:nvSpPr>
          <p:spPr>
            <a:xfrm>
              <a:off x="2519239" y="2173132"/>
              <a:ext cx="441096" cy="538676"/>
            </a:xfrm>
            <a:custGeom>
              <a:avLst/>
              <a:gdLst>
                <a:gd name="connsiteX0" fmla="*/ 6474 w 441096"/>
                <a:gd name="connsiteY0" fmla="*/ 6506 h 538676"/>
                <a:gd name="connsiteX1" fmla="*/ 33461 w 441096"/>
                <a:gd name="connsiteY1" fmla="*/ 52543 h 538676"/>
                <a:gd name="connsiteX2" fmla="*/ 214436 w 441096"/>
                <a:gd name="connsiteY2" fmla="*/ 225581 h 538676"/>
                <a:gd name="connsiteX3" fmla="*/ 309686 w 441096"/>
                <a:gd name="connsiteY3" fmla="*/ 138268 h 538676"/>
                <a:gd name="connsiteX4" fmla="*/ 262061 w 441096"/>
                <a:gd name="connsiteY4" fmla="*/ 235106 h 538676"/>
                <a:gd name="connsiteX5" fmla="*/ 339849 w 441096"/>
                <a:gd name="connsiteY5" fmla="*/ 204943 h 538676"/>
                <a:gd name="connsiteX6" fmla="*/ 327149 w 441096"/>
                <a:gd name="connsiteY6" fmla="*/ 312893 h 538676"/>
                <a:gd name="connsiteX7" fmla="*/ 438274 w 441096"/>
                <a:gd name="connsiteY7" fmla="*/ 530381 h 538676"/>
                <a:gd name="connsiteX8" fmla="*/ 396999 w 441096"/>
                <a:gd name="connsiteY8" fmla="*/ 479581 h 538676"/>
                <a:gd name="connsiteX9" fmla="*/ 279524 w 441096"/>
                <a:gd name="connsiteY9" fmla="*/ 349406 h 538676"/>
                <a:gd name="connsiteX10" fmla="*/ 111249 w 441096"/>
                <a:gd name="connsiteY10" fmla="*/ 173193 h 538676"/>
                <a:gd name="connsiteX11" fmla="*/ 6474 w 441096"/>
                <a:gd name="connsiteY11" fmla="*/ 6506 h 538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1096" h="538676">
                  <a:moveTo>
                    <a:pt x="6474" y="6506"/>
                  </a:moveTo>
                  <a:cubicBezTo>
                    <a:pt x="-6491" y="-13602"/>
                    <a:pt x="-1199" y="16031"/>
                    <a:pt x="33461" y="52543"/>
                  </a:cubicBezTo>
                  <a:cubicBezTo>
                    <a:pt x="68121" y="89055"/>
                    <a:pt x="168399" y="211294"/>
                    <a:pt x="214436" y="225581"/>
                  </a:cubicBezTo>
                  <a:cubicBezTo>
                    <a:pt x="260473" y="239868"/>
                    <a:pt x="301748" y="136680"/>
                    <a:pt x="309686" y="138268"/>
                  </a:cubicBezTo>
                  <a:cubicBezTo>
                    <a:pt x="317624" y="139856"/>
                    <a:pt x="257034" y="223994"/>
                    <a:pt x="262061" y="235106"/>
                  </a:cubicBezTo>
                  <a:cubicBezTo>
                    <a:pt x="267088" y="246218"/>
                    <a:pt x="329001" y="191979"/>
                    <a:pt x="339849" y="204943"/>
                  </a:cubicBezTo>
                  <a:cubicBezTo>
                    <a:pt x="350697" y="217907"/>
                    <a:pt x="310745" y="258653"/>
                    <a:pt x="327149" y="312893"/>
                  </a:cubicBezTo>
                  <a:cubicBezTo>
                    <a:pt x="343553" y="367133"/>
                    <a:pt x="426632" y="502600"/>
                    <a:pt x="438274" y="530381"/>
                  </a:cubicBezTo>
                  <a:cubicBezTo>
                    <a:pt x="449916" y="558162"/>
                    <a:pt x="423457" y="509743"/>
                    <a:pt x="396999" y="479581"/>
                  </a:cubicBezTo>
                  <a:cubicBezTo>
                    <a:pt x="370541" y="449419"/>
                    <a:pt x="327149" y="400471"/>
                    <a:pt x="279524" y="349406"/>
                  </a:cubicBezTo>
                  <a:cubicBezTo>
                    <a:pt x="231899" y="298341"/>
                    <a:pt x="159403" y="226904"/>
                    <a:pt x="111249" y="173193"/>
                  </a:cubicBezTo>
                  <a:cubicBezTo>
                    <a:pt x="63095" y="119483"/>
                    <a:pt x="19439" y="26614"/>
                    <a:pt x="6474" y="65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1" name="フリーフォーム: 図形 1340">
              <a:extLst>
                <a:ext uri="{FF2B5EF4-FFF2-40B4-BE49-F238E27FC236}">
                  <a16:creationId xmlns:a16="http://schemas.microsoft.com/office/drawing/2014/main" id="{90F29DA3-7F2D-4E13-A7DC-3F133FD3CBBA}"/>
                </a:ext>
              </a:extLst>
            </p:cNvPr>
            <p:cNvSpPr/>
            <p:nvPr/>
          </p:nvSpPr>
          <p:spPr>
            <a:xfrm>
              <a:off x="2735628" y="2487639"/>
              <a:ext cx="352072" cy="735473"/>
            </a:xfrm>
            <a:custGeom>
              <a:avLst/>
              <a:gdLst>
                <a:gd name="connsiteX0" fmla="*/ 105997 w 352072"/>
                <a:gd name="connsiteY0" fmla="*/ 90461 h 735473"/>
                <a:gd name="connsiteX1" fmla="*/ 144097 w 352072"/>
                <a:gd name="connsiteY1" fmla="*/ 157136 h 735473"/>
                <a:gd name="connsiteX2" fmla="*/ 313960 w 352072"/>
                <a:gd name="connsiteY2" fmla="*/ 453999 h 735473"/>
                <a:gd name="connsiteX3" fmla="*/ 352060 w 352072"/>
                <a:gd name="connsiteY3" fmla="*/ 730224 h 735473"/>
                <a:gd name="connsiteX4" fmla="*/ 312372 w 352072"/>
                <a:gd name="connsiteY4" fmla="*/ 606399 h 735473"/>
                <a:gd name="connsiteX5" fmla="*/ 215535 w 352072"/>
                <a:gd name="connsiteY5" fmla="*/ 260324 h 735473"/>
                <a:gd name="connsiteX6" fmla="*/ 272685 w 352072"/>
                <a:gd name="connsiteY6" fmla="*/ 630211 h 735473"/>
                <a:gd name="connsiteX7" fmla="*/ 217122 w 352072"/>
                <a:gd name="connsiteY7" fmla="*/ 431774 h 735473"/>
                <a:gd name="connsiteX8" fmla="*/ 179022 w 352072"/>
                <a:gd name="connsiteY8" fmla="*/ 223811 h 735473"/>
                <a:gd name="connsiteX9" fmla="*/ 1222 w 352072"/>
                <a:gd name="connsiteY9" fmla="*/ 3149 h 735473"/>
                <a:gd name="connsiteX10" fmla="*/ 105997 w 352072"/>
                <a:gd name="connsiteY10" fmla="*/ 90461 h 73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2072" h="735473">
                  <a:moveTo>
                    <a:pt x="105997" y="90461"/>
                  </a:moveTo>
                  <a:cubicBezTo>
                    <a:pt x="129809" y="116125"/>
                    <a:pt x="144097" y="157136"/>
                    <a:pt x="144097" y="157136"/>
                  </a:cubicBezTo>
                  <a:cubicBezTo>
                    <a:pt x="178757" y="217725"/>
                    <a:pt x="279300" y="358484"/>
                    <a:pt x="313960" y="453999"/>
                  </a:cubicBezTo>
                  <a:cubicBezTo>
                    <a:pt x="348620" y="549514"/>
                    <a:pt x="352325" y="704824"/>
                    <a:pt x="352060" y="730224"/>
                  </a:cubicBezTo>
                  <a:cubicBezTo>
                    <a:pt x="351795" y="755624"/>
                    <a:pt x="335126" y="684716"/>
                    <a:pt x="312372" y="606399"/>
                  </a:cubicBezTo>
                  <a:cubicBezTo>
                    <a:pt x="289618" y="528082"/>
                    <a:pt x="222150" y="256355"/>
                    <a:pt x="215535" y="260324"/>
                  </a:cubicBezTo>
                  <a:cubicBezTo>
                    <a:pt x="208921" y="264293"/>
                    <a:pt x="272421" y="601636"/>
                    <a:pt x="272685" y="630211"/>
                  </a:cubicBezTo>
                  <a:cubicBezTo>
                    <a:pt x="272949" y="658786"/>
                    <a:pt x="232732" y="499507"/>
                    <a:pt x="217122" y="431774"/>
                  </a:cubicBezTo>
                  <a:cubicBezTo>
                    <a:pt x="201512" y="364041"/>
                    <a:pt x="215005" y="295248"/>
                    <a:pt x="179022" y="223811"/>
                  </a:cubicBezTo>
                  <a:cubicBezTo>
                    <a:pt x="143039" y="152374"/>
                    <a:pt x="14186" y="23257"/>
                    <a:pt x="1222" y="3149"/>
                  </a:cubicBezTo>
                  <a:cubicBezTo>
                    <a:pt x="-11742" y="-16959"/>
                    <a:pt x="82185" y="64797"/>
                    <a:pt x="105997" y="904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2" name="フリーフォーム: 図形 1341">
              <a:extLst>
                <a:ext uri="{FF2B5EF4-FFF2-40B4-BE49-F238E27FC236}">
                  <a16:creationId xmlns:a16="http://schemas.microsoft.com/office/drawing/2014/main" id="{5CF53095-846C-4B00-9662-714BEFB3EB40}"/>
                </a:ext>
              </a:extLst>
            </p:cNvPr>
            <p:cNvSpPr/>
            <p:nvPr/>
          </p:nvSpPr>
          <p:spPr>
            <a:xfrm>
              <a:off x="2732002" y="2289996"/>
              <a:ext cx="417574" cy="624341"/>
            </a:xfrm>
            <a:custGeom>
              <a:avLst/>
              <a:gdLst>
                <a:gd name="connsiteX0" fmla="*/ 86 w 417574"/>
                <a:gd name="connsiteY0" fmla="*/ 767 h 624341"/>
                <a:gd name="connsiteX1" fmla="*/ 225511 w 417574"/>
                <a:gd name="connsiteY1" fmla="*/ 242067 h 624341"/>
                <a:gd name="connsiteX2" fmla="*/ 411248 w 417574"/>
                <a:gd name="connsiteY2" fmla="*/ 604017 h 624341"/>
                <a:gd name="connsiteX3" fmla="*/ 354098 w 417574"/>
                <a:gd name="connsiteY3" fmla="*/ 535754 h 624341"/>
                <a:gd name="connsiteX4" fmla="*/ 158836 w 417574"/>
                <a:gd name="connsiteY4" fmla="*/ 176979 h 624341"/>
                <a:gd name="connsiteX5" fmla="*/ 198523 w 417574"/>
                <a:gd name="connsiteY5" fmla="*/ 165867 h 624341"/>
                <a:gd name="connsiteX6" fmla="*/ 86 w 417574"/>
                <a:gd name="connsiteY6" fmla="*/ 767 h 62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7574" h="624341">
                  <a:moveTo>
                    <a:pt x="86" y="767"/>
                  </a:moveTo>
                  <a:cubicBezTo>
                    <a:pt x="4584" y="13467"/>
                    <a:pt x="156984" y="141525"/>
                    <a:pt x="225511" y="242067"/>
                  </a:cubicBezTo>
                  <a:cubicBezTo>
                    <a:pt x="294038" y="342609"/>
                    <a:pt x="389817" y="555069"/>
                    <a:pt x="411248" y="604017"/>
                  </a:cubicBezTo>
                  <a:cubicBezTo>
                    <a:pt x="432679" y="652965"/>
                    <a:pt x="396167" y="606927"/>
                    <a:pt x="354098" y="535754"/>
                  </a:cubicBezTo>
                  <a:cubicBezTo>
                    <a:pt x="312029" y="464581"/>
                    <a:pt x="184765" y="238627"/>
                    <a:pt x="158836" y="176979"/>
                  </a:cubicBezTo>
                  <a:cubicBezTo>
                    <a:pt x="132907" y="115331"/>
                    <a:pt x="228685" y="194971"/>
                    <a:pt x="198523" y="165867"/>
                  </a:cubicBezTo>
                  <a:cubicBezTo>
                    <a:pt x="168361" y="136763"/>
                    <a:pt x="-4412" y="-11933"/>
                    <a:pt x="86" y="7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3" name="フリーフォーム: 図形 1342">
              <a:extLst>
                <a:ext uri="{FF2B5EF4-FFF2-40B4-BE49-F238E27FC236}">
                  <a16:creationId xmlns:a16="http://schemas.microsoft.com/office/drawing/2014/main" id="{07C44159-010A-482F-9B04-93576CE29834}"/>
                </a:ext>
              </a:extLst>
            </p:cNvPr>
            <p:cNvSpPr/>
            <p:nvPr/>
          </p:nvSpPr>
          <p:spPr>
            <a:xfrm>
              <a:off x="2513929" y="1525581"/>
              <a:ext cx="448666" cy="306161"/>
            </a:xfrm>
            <a:custGeom>
              <a:avLst/>
              <a:gdLst>
                <a:gd name="connsiteX0" fmla="*/ 671 w 448666"/>
                <a:gd name="connsiteY0" fmla="*/ 84144 h 306161"/>
                <a:gd name="connsiteX1" fmla="*/ 107034 w 448666"/>
                <a:gd name="connsiteY1" fmla="*/ 171457 h 306161"/>
                <a:gd name="connsiteX2" fmla="*/ 159421 w 448666"/>
                <a:gd name="connsiteY2" fmla="*/ 234957 h 306161"/>
                <a:gd name="connsiteX3" fmla="*/ 202284 w 448666"/>
                <a:gd name="connsiteY3" fmla="*/ 233369 h 306161"/>
                <a:gd name="connsiteX4" fmla="*/ 243559 w 448666"/>
                <a:gd name="connsiteY4" fmla="*/ 230194 h 306161"/>
                <a:gd name="connsiteX5" fmla="*/ 199109 w 448666"/>
                <a:gd name="connsiteY5" fmla="*/ 150819 h 306161"/>
                <a:gd name="connsiteX6" fmla="*/ 178471 w 448666"/>
                <a:gd name="connsiteY6" fmla="*/ 7 h 306161"/>
                <a:gd name="connsiteX7" fmla="*/ 235621 w 448666"/>
                <a:gd name="connsiteY7" fmla="*/ 157169 h 306161"/>
                <a:gd name="connsiteX8" fmla="*/ 283246 w 448666"/>
                <a:gd name="connsiteY8" fmla="*/ 238132 h 306161"/>
                <a:gd name="connsiteX9" fmla="*/ 388021 w 448666"/>
                <a:gd name="connsiteY9" fmla="*/ 209557 h 306161"/>
                <a:gd name="connsiteX10" fmla="*/ 443584 w 448666"/>
                <a:gd name="connsiteY10" fmla="*/ 295282 h 306161"/>
                <a:gd name="connsiteX11" fmla="*/ 432471 w 448666"/>
                <a:gd name="connsiteY11" fmla="*/ 279407 h 306161"/>
                <a:gd name="connsiteX12" fmla="*/ 322934 w 448666"/>
                <a:gd name="connsiteY12" fmla="*/ 290519 h 306161"/>
                <a:gd name="connsiteX13" fmla="*/ 222921 w 448666"/>
                <a:gd name="connsiteY13" fmla="*/ 304807 h 306161"/>
                <a:gd name="connsiteX14" fmla="*/ 162596 w 448666"/>
                <a:gd name="connsiteY14" fmla="*/ 254007 h 306161"/>
                <a:gd name="connsiteX15" fmla="*/ 671 w 448666"/>
                <a:gd name="connsiteY15" fmla="*/ 84144 h 30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48666" h="306161">
                  <a:moveTo>
                    <a:pt x="671" y="84144"/>
                  </a:moveTo>
                  <a:cubicBezTo>
                    <a:pt x="-8589" y="70386"/>
                    <a:pt x="80576" y="146321"/>
                    <a:pt x="107034" y="171457"/>
                  </a:cubicBezTo>
                  <a:cubicBezTo>
                    <a:pt x="133492" y="196593"/>
                    <a:pt x="143546" y="224638"/>
                    <a:pt x="159421" y="234957"/>
                  </a:cubicBezTo>
                  <a:cubicBezTo>
                    <a:pt x="175296" y="245276"/>
                    <a:pt x="188261" y="234163"/>
                    <a:pt x="202284" y="233369"/>
                  </a:cubicBezTo>
                  <a:cubicBezTo>
                    <a:pt x="216307" y="232575"/>
                    <a:pt x="244088" y="243952"/>
                    <a:pt x="243559" y="230194"/>
                  </a:cubicBezTo>
                  <a:cubicBezTo>
                    <a:pt x="243030" y="216436"/>
                    <a:pt x="209957" y="189184"/>
                    <a:pt x="199109" y="150819"/>
                  </a:cubicBezTo>
                  <a:cubicBezTo>
                    <a:pt x="188261" y="112455"/>
                    <a:pt x="172386" y="-1051"/>
                    <a:pt x="178471" y="7"/>
                  </a:cubicBezTo>
                  <a:cubicBezTo>
                    <a:pt x="184556" y="1065"/>
                    <a:pt x="218159" y="117482"/>
                    <a:pt x="235621" y="157169"/>
                  </a:cubicBezTo>
                  <a:cubicBezTo>
                    <a:pt x="253084" y="196857"/>
                    <a:pt x="257846" y="229401"/>
                    <a:pt x="283246" y="238132"/>
                  </a:cubicBezTo>
                  <a:cubicBezTo>
                    <a:pt x="308646" y="246863"/>
                    <a:pt x="361298" y="200032"/>
                    <a:pt x="388021" y="209557"/>
                  </a:cubicBezTo>
                  <a:cubicBezTo>
                    <a:pt x="414744" y="219082"/>
                    <a:pt x="436176" y="283640"/>
                    <a:pt x="443584" y="295282"/>
                  </a:cubicBezTo>
                  <a:cubicBezTo>
                    <a:pt x="450992" y="306924"/>
                    <a:pt x="452579" y="280201"/>
                    <a:pt x="432471" y="279407"/>
                  </a:cubicBezTo>
                  <a:cubicBezTo>
                    <a:pt x="412363" y="278613"/>
                    <a:pt x="357859" y="286286"/>
                    <a:pt x="322934" y="290519"/>
                  </a:cubicBezTo>
                  <a:cubicBezTo>
                    <a:pt x="288009" y="294752"/>
                    <a:pt x="249644" y="310892"/>
                    <a:pt x="222921" y="304807"/>
                  </a:cubicBezTo>
                  <a:cubicBezTo>
                    <a:pt x="196198" y="298722"/>
                    <a:pt x="196727" y="288403"/>
                    <a:pt x="162596" y="254007"/>
                  </a:cubicBezTo>
                  <a:cubicBezTo>
                    <a:pt x="128465" y="219611"/>
                    <a:pt x="9931" y="97902"/>
                    <a:pt x="671" y="841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4" name="フリーフォーム: 図形 1343">
              <a:extLst>
                <a:ext uri="{FF2B5EF4-FFF2-40B4-BE49-F238E27FC236}">
                  <a16:creationId xmlns:a16="http://schemas.microsoft.com/office/drawing/2014/main" id="{EB0B3469-14E0-47D8-B3BF-9268BD293306}"/>
                </a:ext>
              </a:extLst>
            </p:cNvPr>
            <p:cNvSpPr/>
            <p:nvPr/>
          </p:nvSpPr>
          <p:spPr>
            <a:xfrm>
              <a:off x="2839920" y="1835125"/>
              <a:ext cx="216474" cy="477291"/>
            </a:xfrm>
            <a:custGeom>
              <a:avLst/>
              <a:gdLst>
                <a:gd name="connsiteX0" fmla="*/ 6468 w 216474"/>
                <a:gd name="connsiteY0" fmla="*/ 25 h 477291"/>
                <a:gd name="connsiteX1" fmla="*/ 41393 w 216474"/>
                <a:gd name="connsiteY1" fmla="*/ 177825 h 477291"/>
                <a:gd name="connsiteX2" fmla="*/ 214430 w 216474"/>
                <a:gd name="connsiteY2" fmla="*/ 474688 h 477291"/>
                <a:gd name="connsiteX3" fmla="*/ 133468 w 216474"/>
                <a:gd name="connsiteY3" fmla="*/ 317525 h 477291"/>
                <a:gd name="connsiteX4" fmla="*/ 89018 w 216474"/>
                <a:gd name="connsiteY4" fmla="*/ 228625 h 477291"/>
                <a:gd name="connsiteX5" fmla="*/ 198555 w 216474"/>
                <a:gd name="connsiteY5" fmla="*/ 393725 h 477291"/>
                <a:gd name="connsiteX6" fmla="*/ 119180 w 216474"/>
                <a:gd name="connsiteY6" fmla="*/ 174650 h 477291"/>
                <a:gd name="connsiteX7" fmla="*/ 119180 w 216474"/>
                <a:gd name="connsiteY7" fmla="*/ 96863 h 477291"/>
                <a:gd name="connsiteX8" fmla="*/ 81080 w 216474"/>
                <a:gd name="connsiteY8" fmla="*/ 57175 h 477291"/>
                <a:gd name="connsiteX9" fmla="*/ 146168 w 216474"/>
                <a:gd name="connsiteY9" fmla="*/ 150838 h 477291"/>
                <a:gd name="connsiteX10" fmla="*/ 87430 w 216474"/>
                <a:gd name="connsiteY10" fmla="*/ 60350 h 477291"/>
                <a:gd name="connsiteX11" fmla="*/ 141405 w 216474"/>
                <a:gd name="connsiteY11" fmla="*/ 188938 h 477291"/>
                <a:gd name="connsiteX12" fmla="*/ 6468 w 216474"/>
                <a:gd name="connsiteY12" fmla="*/ 25 h 47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474" h="477291">
                  <a:moveTo>
                    <a:pt x="6468" y="25"/>
                  </a:moveTo>
                  <a:cubicBezTo>
                    <a:pt x="-10201" y="-1827"/>
                    <a:pt x="6733" y="98715"/>
                    <a:pt x="41393" y="177825"/>
                  </a:cubicBezTo>
                  <a:cubicBezTo>
                    <a:pt x="76053" y="256935"/>
                    <a:pt x="199084" y="451405"/>
                    <a:pt x="214430" y="474688"/>
                  </a:cubicBezTo>
                  <a:cubicBezTo>
                    <a:pt x="229776" y="497971"/>
                    <a:pt x="154370" y="358536"/>
                    <a:pt x="133468" y="317525"/>
                  </a:cubicBezTo>
                  <a:cubicBezTo>
                    <a:pt x="112566" y="276515"/>
                    <a:pt x="78170" y="215925"/>
                    <a:pt x="89018" y="228625"/>
                  </a:cubicBezTo>
                  <a:cubicBezTo>
                    <a:pt x="99866" y="241325"/>
                    <a:pt x="193528" y="402721"/>
                    <a:pt x="198555" y="393725"/>
                  </a:cubicBezTo>
                  <a:cubicBezTo>
                    <a:pt x="203582" y="384729"/>
                    <a:pt x="132409" y="224127"/>
                    <a:pt x="119180" y="174650"/>
                  </a:cubicBezTo>
                  <a:cubicBezTo>
                    <a:pt x="105951" y="125173"/>
                    <a:pt x="125530" y="116442"/>
                    <a:pt x="119180" y="96863"/>
                  </a:cubicBezTo>
                  <a:cubicBezTo>
                    <a:pt x="112830" y="77284"/>
                    <a:pt x="76582" y="48179"/>
                    <a:pt x="81080" y="57175"/>
                  </a:cubicBezTo>
                  <a:cubicBezTo>
                    <a:pt x="85578" y="66171"/>
                    <a:pt x="145110" y="150309"/>
                    <a:pt x="146168" y="150838"/>
                  </a:cubicBezTo>
                  <a:cubicBezTo>
                    <a:pt x="147226" y="151367"/>
                    <a:pt x="88224" y="54000"/>
                    <a:pt x="87430" y="60350"/>
                  </a:cubicBezTo>
                  <a:cubicBezTo>
                    <a:pt x="86636" y="66700"/>
                    <a:pt x="154370" y="198992"/>
                    <a:pt x="141405" y="188938"/>
                  </a:cubicBezTo>
                  <a:cubicBezTo>
                    <a:pt x="128441" y="178884"/>
                    <a:pt x="23137" y="1877"/>
                    <a:pt x="6468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5" name="フリーフォーム: 図形 1344">
              <a:extLst>
                <a:ext uri="{FF2B5EF4-FFF2-40B4-BE49-F238E27FC236}">
                  <a16:creationId xmlns:a16="http://schemas.microsoft.com/office/drawing/2014/main" id="{1EF84DA8-2D62-440C-8BD8-654E2D2FD72B}"/>
                </a:ext>
              </a:extLst>
            </p:cNvPr>
            <p:cNvSpPr/>
            <p:nvPr/>
          </p:nvSpPr>
          <p:spPr>
            <a:xfrm>
              <a:off x="3093937" y="2111545"/>
              <a:ext cx="298615" cy="606303"/>
            </a:xfrm>
            <a:custGeom>
              <a:avLst/>
              <a:gdLst>
                <a:gd name="connsiteX0" fmla="*/ 6451 w 298615"/>
                <a:gd name="connsiteY0" fmla="*/ 1418 h 606303"/>
                <a:gd name="connsiteX1" fmla="*/ 11213 w 298615"/>
                <a:gd name="connsiteY1" fmla="*/ 60155 h 606303"/>
                <a:gd name="connsiteX2" fmla="*/ 103288 w 298615"/>
                <a:gd name="connsiteY2" fmla="*/ 341143 h 606303"/>
                <a:gd name="connsiteX3" fmla="*/ 254101 w 298615"/>
                <a:gd name="connsiteY3" fmla="*/ 595143 h 606303"/>
                <a:gd name="connsiteX4" fmla="*/ 173138 w 298615"/>
                <a:gd name="connsiteY4" fmla="*/ 441155 h 606303"/>
                <a:gd name="connsiteX5" fmla="*/ 130276 w 298615"/>
                <a:gd name="connsiteY5" fmla="*/ 342730 h 606303"/>
                <a:gd name="connsiteX6" fmla="*/ 298551 w 298615"/>
                <a:gd name="connsiteY6" fmla="*/ 606255 h 606303"/>
                <a:gd name="connsiteX7" fmla="*/ 149326 w 298615"/>
                <a:gd name="connsiteY7" fmla="*/ 318918 h 606303"/>
                <a:gd name="connsiteX8" fmla="*/ 77888 w 298615"/>
                <a:gd name="connsiteY8" fmla="*/ 163343 h 606303"/>
                <a:gd name="connsiteX9" fmla="*/ 50901 w 298615"/>
                <a:gd name="connsiteY9" fmla="*/ 29993 h 606303"/>
                <a:gd name="connsiteX10" fmla="*/ 55663 w 298615"/>
                <a:gd name="connsiteY10" fmla="*/ 91905 h 606303"/>
                <a:gd name="connsiteX11" fmla="*/ 6451 w 298615"/>
                <a:gd name="connsiteY11" fmla="*/ 1418 h 606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8615" h="606303">
                  <a:moveTo>
                    <a:pt x="6451" y="1418"/>
                  </a:moveTo>
                  <a:cubicBezTo>
                    <a:pt x="-957" y="-3874"/>
                    <a:pt x="-4926" y="3534"/>
                    <a:pt x="11213" y="60155"/>
                  </a:cubicBezTo>
                  <a:cubicBezTo>
                    <a:pt x="27352" y="116776"/>
                    <a:pt x="62807" y="251978"/>
                    <a:pt x="103288" y="341143"/>
                  </a:cubicBezTo>
                  <a:cubicBezTo>
                    <a:pt x="143769" y="430308"/>
                    <a:pt x="242459" y="578474"/>
                    <a:pt x="254101" y="595143"/>
                  </a:cubicBezTo>
                  <a:cubicBezTo>
                    <a:pt x="265743" y="611812"/>
                    <a:pt x="193776" y="483224"/>
                    <a:pt x="173138" y="441155"/>
                  </a:cubicBezTo>
                  <a:cubicBezTo>
                    <a:pt x="152501" y="399086"/>
                    <a:pt x="109374" y="315213"/>
                    <a:pt x="130276" y="342730"/>
                  </a:cubicBezTo>
                  <a:cubicBezTo>
                    <a:pt x="151178" y="370247"/>
                    <a:pt x="295376" y="610224"/>
                    <a:pt x="298551" y="606255"/>
                  </a:cubicBezTo>
                  <a:cubicBezTo>
                    <a:pt x="301726" y="602286"/>
                    <a:pt x="186103" y="392737"/>
                    <a:pt x="149326" y="318918"/>
                  </a:cubicBezTo>
                  <a:cubicBezTo>
                    <a:pt x="112549" y="245099"/>
                    <a:pt x="94292" y="211497"/>
                    <a:pt x="77888" y="163343"/>
                  </a:cubicBezTo>
                  <a:cubicBezTo>
                    <a:pt x="61484" y="115189"/>
                    <a:pt x="54605" y="41899"/>
                    <a:pt x="50901" y="29993"/>
                  </a:cubicBezTo>
                  <a:cubicBezTo>
                    <a:pt x="47197" y="18087"/>
                    <a:pt x="61219" y="94286"/>
                    <a:pt x="55663" y="91905"/>
                  </a:cubicBezTo>
                  <a:cubicBezTo>
                    <a:pt x="50107" y="89524"/>
                    <a:pt x="13859" y="6710"/>
                    <a:pt x="6451" y="1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6" name="フリーフォーム: 図形 1345">
              <a:extLst>
                <a:ext uri="{FF2B5EF4-FFF2-40B4-BE49-F238E27FC236}">
                  <a16:creationId xmlns:a16="http://schemas.microsoft.com/office/drawing/2014/main" id="{1D7A54D4-E788-4840-88E8-063A11CE53E9}"/>
                </a:ext>
              </a:extLst>
            </p:cNvPr>
            <p:cNvSpPr/>
            <p:nvPr/>
          </p:nvSpPr>
          <p:spPr>
            <a:xfrm>
              <a:off x="3204326" y="2686372"/>
              <a:ext cx="441262" cy="677859"/>
            </a:xfrm>
            <a:custGeom>
              <a:avLst/>
              <a:gdLst>
                <a:gd name="connsiteX0" fmla="*/ 2424 w 441262"/>
                <a:gd name="connsiteY0" fmla="*/ 10261 h 677859"/>
                <a:gd name="connsiteX1" fmla="*/ 341091 w 441262"/>
                <a:gd name="connsiteY1" fmla="*/ 636795 h 677859"/>
                <a:gd name="connsiteX2" fmla="*/ 260657 w 441262"/>
                <a:gd name="connsiteY2" fmla="*/ 450528 h 677859"/>
                <a:gd name="connsiteX3" fmla="*/ 440574 w 441262"/>
                <a:gd name="connsiteY3" fmla="*/ 674895 h 677859"/>
                <a:gd name="connsiteX4" fmla="*/ 317807 w 441262"/>
                <a:gd name="connsiteY4" fmla="*/ 558478 h 677859"/>
                <a:gd name="connsiteX5" fmla="*/ 197157 w 441262"/>
                <a:gd name="connsiteY5" fmla="*/ 270611 h 677859"/>
                <a:gd name="connsiteX6" fmla="*/ 2424 w 441262"/>
                <a:gd name="connsiteY6" fmla="*/ 10261 h 677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1262" h="677859">
                  <a:moveTo>
                    <a:pt x="2424" y="10261"/>
                  </a:moveTo>
                  <a:cubicBezTo>
                    <a:pt x="26413" y="71292"/>
                    <a:pt x="298052" y="563417"/>
                    <a:pt x="341091" y="636795"/>
                  </a:cubicBezTo>
                  <a:cubicBezTo>
                    <a:pt x="384130" y="710173"/>
                    <a:pt x="244077" y="444178"/>
                    <a:pt x="260657" y="450528"/>
                  </a:cubicBezTo>
                  <a:cubicBezTo>
                    <a:pt x="277238" y="456878"/>
                    <a:pt x="431049" y="656903"/>
                    <a:pt x="440574" y="674895"/>
                  </a:cubicBezTo>
                  <a:cubicBezTo>
                    <a:pt x="450099" y="692887"/>
                    <a:pt x="358376" y="625859"/>
                    <a:pt x="317807" y="558478"/>
                  </a:cubicBezTo>
                  <a:cubicBezTo>
                    <a:pt x="277238" y="491097"/>
                    <a:pt x="255365" y="364803"/>
                    <a:pt x="197157" y="270611"/>
                  </a:cubicBezTo>
                  <a:cubicBezTo>
                    <a:pt x="138949" y="176419"/>
                    <a:pt x="-21565" y="-50770"/>
                    <a:pt x="2424" y="10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7" name="フリーフォーム: 図形 1346">
              <a:extLst>
                <a:ext uri="{FF2B5EF4-FFF2-40B4-BE49-F238E27FC236}">
                  <a16:creationId xmlns:a16="http://schemas.microsoft.com/office/drawing/2014/main" id="{C2B3C30D-F33A-4EF9-9752-6FBE71F73CF7}"/>
                </a:ext>
              </a:extLst>
            </p:cNvPr>
            <p:cNvSpPr/>
            <p:nvPr/>
          </p:nvSpPr>
          <p:spPr>
            <a:xfrm>
              <a:off x="3391502" y="3037045"/>
              <a:ext cx="329926" cy="372954"/>
            </a:xfrm>
            <a:custGeom>
              <a:avLst/>
              <a:gdLst>
                <a:gd name="connsiteX0" fmla="*/ 8923 w 329926"/>
                <a:gd name="connsiteY0" fmla="*/ 6193 h 372954"/>
                <a:gd name="connsiteX1" fmla="*/ 242286 w 329926"/>
                <a:gd name="connsiteY1" fmla="*/ 212568 h 372954"/>
                <a:gd name="connsiteX2" fmla="*/ 304198 w 329926"/>
                <a:gd name="connsiteY2" fmla="*/ 279243 h 372954"/>
                <a:gd name="connsiteX3" fmla="*/ 251811 w 329926"/>
                <a:gd name="connsiteY3" fmla="*/ 206218 h 372954"/>
                <a:gd name="connsiteX4" fmla="*/ 269273 w 329926"/>
                <a:gd name="connsiteY4" fmla="*/ 274480 h 372954"/>
                <a:gd name="connsiteX5" fmla="*/ 183548 w 329926"/>
                <a:gd name="connsiteY5" fmla="*/ 220505 h 372954"/>
                <a:gd name="connsiteX6" fmla="*/ 264511 w 329926"/>
                <a:gd name="connsiteY6" fmla="*/ 371318 h 372954"/>
                <a:gd name="connsiteX7" fmla="*/ 293086 w 329926"/>
                <a:gd name="connsiteY7" fmla="*/ 299880 h 372954"/>
                <a:gd name="connsiteX8" fmla="*/ 316898 w 329926"/>
                <a:gd name="connsiteY8" fmla="*/ 288768 h 372954"/>
                <a:gd name="connsiteX9" fmla="*/ 72423 w 329926"/>
                <a:gd name="connsiteY9" fmla="*/ 74455 h 372954"/>
                <a:gd name="connsiteX10" fmla="*/ 8923 w 329926"/>
                <a:gd name="connsiteY10" fmla="*/ 6193 h 372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9926" h="372954">
                  <a:moveTo>
                    <a:pt x="8923" y="6193"/>
                  </a:moveTo>
                  <a:cubicBezTo>
                    <a:pt x="37233" y="29212"/>
                    <a:pt x="193074" y="167060"/>
                    <a:pt x="242286" y="212568"/>
                  </a:cubicBezTo>
                  <a:cubicBezTo>
                    <a:pt x="291498" y="258076"/>
                    <a:pt x="302610" y="280301"/>
                    <a:pt x="304198" y="279243"/>
                  </a:cubicBezTo>
                  <a:cubicBezTo>
                    <a:pt x="305786" y="278185"/>
                    <a:pt x="257632" y="207012"/>
                    <a:pt x="251811" y="206218"/>
                  </a:cubicBezTo>
                  <a:cubicBezTo>
                    <a:pt x="245990" y="205424"/>
                    <a:pt x="280650" y="272099"/>
                    <a:pt x="269273" y="274480"/>
                  </a:cubicBezTo>
                  <a:cubicBezTo>
                    <a:pt x="257896" y="276861"/>
                    <a:pt x="184342" y="204365"/>
                    <a:pt x="183548" y="220505"/>
                  </a:cubicBezTo>
                  <a:cubicBezTo>
                    <a:pt x="182754" y="236645"/>
                    <a:pt x="246255" y="358089"/>
                    <a:pt x="264511" y="371318"/>
                  </a:cubicBezTo>
                  <a:cubicBezTo>
                    <a:pt x="282767" y="384547"/>
                    <a:pt x="284355" y="313638"/>
                    <a:pt x="293086" y="299880"/>
                  </a:cubicBezTo>
                  <a:cubicBezTo>
                    <a:pt x="301817" y="286122"/>
                    <a:pt x="353675" y="326339"/>
                    <a:pt x="316898" y="288768"/>
                  </a:cubicBezTo>
                  <a:cubicBezTo>
                    <a:pt x="280121" y="251197"/>
                    <a:pt x="120312" y="120492"/>
                    <a:pt x="72423" y="74455"/>
                  </a:cubicBezTo>
                  <a:cubicBezTo>
                    <a:pt x="24534" y="28418"/>
                    <a:pt x="-19387" y="-16826"/>
                    <a:pt x="8923" y="61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8" name="フリーフォーム: 図形 1347">
              <a:extLst>
                <a:ext uri="{FF2B5EF4-FFF2-40B4-BE49-F238E27FC236}">
                  <a16:creationId xmlns:a16="http://schemas.microsoft.com/office/drawing/2014/main" id="{84D9C72E-BCFA-4C00-97D0-B852E6452740}"/>
                </a:ext>
              </a:extLst>
            </p:cNvPr>
            <p:cNvSpPr/>
            <p:nvPr/>
          </p:nvSpPr>
          <p:spPr>
            <a:xfrm>
              <a:off x="3268247" y="2668418"/>
              <a:ext cx="158060" cy="267487"/>
            </a:xfrm>
            <a:custGeom>
              <a:avLst/>
              <a:gdLst>
                <a:gd name="connsiteX0" fmla="*/ 98841 w 158060"/>
                <a:gd name="connsiteY0" fmla="*/ 170 h 267487"/>
                <a:gd name="connsiteX1" fmla="*/ 416 w 158060"/>
                <a:gd name="connsiteY1" fmla="*/ 146220 h 267487"/>
                <a:gd name="connsiteX2" fmla="*/ 63916 w 158060"/>
                <a:gd name="connsiteY2" fmla="*/ 197020 h 267487"/>
                <a:gd name="connsiteX3" fmla="*/ 75028 w 158060"/>
                <a:gd name="connsiteY3" fmla="*/ 122407 h 267487"/>
                <a:gd name="connsiteX4" fmla="*/ 103603 w 158060"/>
                <a:gd name="connsiteY4" fmla="*/ 168445 h 267487"/>
                <a:gd name="connsiteX5" fmla="*/ 148053 w 158060"/>
                <a:gd name="connsiteY5" fmla="*/ 255757 h 267487"/>
                <a:gd name="connsiteX6" fmla="*/ 157578 w 158060"/>
                <a:gd name="connsiteY6" fmla="*/ 257345 h 267487"/>
                <a:gd name="connsiteX7" fmla="*/ 138528 w 158060"/>
                <a:gd name="connsiteY7" fmla="*/ 170032 h 267487"/>
                <a:gd name="connsiteX8" fmla="*/ 122653 w 158060"/>
                <a:gd name="connsiteY8" fmla="*/ 120820 h 267487"/>
                <a:gd name="connsiteX9" fmla="*/ 55978 w 158060"/>
                <a:gd name="connsiteY9" fmla="*/ 116057 h 267487"/>
                <a:gd name="connsiteX10" fmla="*/ 98841 w 158060"/>
                <a:gd name="connsiteY10" fmla="*/ 170 h 26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060" h="267487">
                  <a:moveTo>
                    <a:pt x="98841" y="170"/>
                  </a:moveTo>
                  <a:cubicBezTo>
                    <a:pt x="89581" y="5197"/>
                    <a:pt x="6237" y="113412"/>
                    <a:pt x="416" y="146220"/>
                  </a:cubicBezTo>
                  <a:cubicBezTo>
                    <a:pt x="-5405" y="179028"/>
                    <a:pt x="51481" y="200989"/>
                    <a:pt x="63916" y="197020"/>
                  </a:cubicBezTo>
                  <a:cubicBezTo>
                    <a:pt x="76351" y="193051"/>
                    <a:pt x="68414" y="127169"/>
                    <a:pt x="75028" y="122407"/>
                  </a:cubicBezTo>
                  <a:cubicBezTo>
                    <a:pt x="81642" y="117645"/>
                    <a:pt x="91432" y="146220"/>
                    <a:pt x="103603" y="168445"/>
                  </a:cubicBezTo>
                  <a:cubicBezTo>
                    <a:pt x="115774" y="190670"/>
                    <a:pt x="139057" y="240940"/>
                    <a:pt x="148053" y="255757"/>
                  </a:cubicBezTo>
                  <a:cubicBezTo>
                    <a:pt x="157049" y="270574"/>
                    <a:pt x="159165" y="271632"/>
                    <a:pt x="157578" y="257345"/>
                  </a:cubicBezTo>
                  <a:cubicBezTo>
                    <a:pt x="155991" y="243058"/>
                    <a:pt x="144349" y="192786"/>
                    <a:pt x="138528" y="170032"/>
                  </a:cubicBezTo>
                  <a:cubicBezTo>
                    <a:pt x="132707" y="147278"/>
                    <a:pt x="136411" y="129816"/>
                    <a:pt x="122653" y="120820"/>
                  </a:cubicBezTo>
                  <a:cubicBezTo>
                    <a:pt x="108895" y="111824"/>
                    <a:pt x="62328" y="129286"/>
                    <a:pt x="55978" y="116057"/>
                  </a:cubicBezTo>
                  <a:cubicBezTo>
                    <a:pt x="49628" y="102828"/>
                    <a:pt x="108101" y="-4857"/>
                    <a:pt x="98841" y="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9" name="フリーフォーム: 図形 1348">
              <a:extLst>
                <a:ext uri="{FF2B5EF4-FFF2-40B4-BE49-F238E27FC236}">
                  <a16:creationId xmlns:a16="http://schemas.microsoft.com/office/drawing/2014/main" id="{8BC08E4A-37ED-4A10-9123-9E41AF775F50}"/>
                </a:ext>
              </a:extLst>
            </p:cNvPr>
            <p:cNvSpPr/>
            <p:nvPr/>
          </p:nvSpPr>
          <p:spPr>
            <a:xfrm>
              <a:off x="3344810" y="2626041"/>
              <a:ext cx="93808" cy="298176"/>
            </a:xfrm>
            <a:custGeom>
              <a:avLst/>
              <a:gdLst>
                <a:gd name="connsiteX0" fmla="*/ 6403 w 93808"/>
                <a:gd name="connsiteY0" fmla="*/ 2859 h 298176"/>
                <a:gd name="connsiteX1" fmla="*/ 47678 w 93808"/>
                <a:gd name="connsiteY1" fmla="*/ 144147 h 298176"/>
                <a:gd name="connsiteX2" fmla="*/ 87365 w 93808"/>
                <a:gd name="connsiteY2" fmla="*/ 223522 h 298176"/>
                <a:gd name="connsiteX3" fmla="*/ 85778 w 93808"/>
                <a:gd name="connsiteY3" fmla="*/ 298134 h 298176"/>
                <a:gd name="connsiteX4" fmla="*/ 88953 w 93808"/>
                <a:gd name="connsiteY4" fmla="*/ 233047 h 298176"/>
                <a:gd name="connsiteX5" fmla="*/ 11165 w 93808"/>
                <a:gd name="connsiteY5" fmla="*/ 160022 h 298176"/>
                <a:gd name="connsiteX6" fmla="*/ 1640 w 93808"/>
                <a:gd name="connsiteY6" fmla="*/ 161609 h 298176"/>
                <a:gd name="connsiteX7" fmla="*/ 22278 w 93808"/>
                <a:gd name="connsiteY7" fmla="*/ 131447 h 298176"/>
                <a:gd name="connsiteX8" fmla="*/ 27040 w 93808"/>
                <a:gd name="connsiteY8" fmla="*/ 72709 h 298176"/>
                <a:gd name="connsiteX9" fmla="*/ 25453 w 93808"/>
                <a:gd name="connsiteY9" fmla="*/ 50484 h 298176"/>
                <a:gd name="connsiteX10" fmla="*/ 6403 w 93808"/>
                <a:gd name="connsiteY10" fmla="*/ 2859 h 29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3808" h="298176">
                  <a:moveTo>
                    <a:pt x="6403" y="2859"/>
                  </a:moveTo>
                  <a:cubicBezTo>
                    <a:pt x="10107" y="18469"/>
                    <a:pt x="34184" y="107370"/>
                    <a:pt x="47678" y="144147"/>
                  </a:cubicBezTo>
                  <a:cubicBezTo>
                    <a:pt x="61172" y="180924"/>
                    <a:pt x="81015" y="197858"/>
                    <a:pt x="87365" y="223522"/>
                  </a:cubicBezTo>
                  <a:cubicBezTo>
                    <a:pt x="93715" y="249186"/>
                    <a:pt x="85513" y="296547"/>
                    <a:pt x="85778" y="298134"/>
                  </a:cubicBezTo>
                  <a:cubicBezTo>
                    <a:pt x="86043" y="299722"/>
                    <a:pt x="101389" y="256066"/>
                    <a:pt x="88953" y="233047"/>
                  </a:cubicBezTo>
                  <a:cubicBezTo>
                    <a:pt x="76517" y="210028"/>
                    <a:pt x="25717" y="171928"/>
                    <a:pt x="11165" y="160022"/>
                  </a:cubicBezTo>
                  <a:cubicBezTo>
                    <a:pt x="-3387" y="148116"/>
                    <a:pt x="-212" y="166371"/>
                    <a:pt x="1640" y="161609"/>
                  </a:cubicBezTo>
                  <a:cubicBezTo>
                    <a:pt x="3492" y="156847"/>
                    <a:pt x="18045" y="146264"/>
                    <a:pt x="22278" y="131447"/>
                  </a:cubicBezTo>
                  <a:cubicBezTo>
                    <a:pt x="26511" y="116630"/>
                    <a:pt x="26511" y="86203"/>
                    <a:pt x="27040" y="72709"/>
                  </a:cubicBezTo>
                  <a:cubicBezTo>
                    <a:pt x="27569" y="59215"/>
                    <a:pt x="31274" y="60803"/>
                    <a:pt x="25453" y="50484"/>
                  </a:cubicBezTo>
                  <a:cubicBezTo>
                    <a:pt x="19632" y="40165"/>
                    <a:pt x="2699" y="-12751"/>
                    <a:pt x="6403" y="28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0" name="フリーフォーム: 図形 1349">
              <a:extLst>
                <a:ext uri="{FF2B5EF4-FFF2-40B4-BE49-F238E27FC236}">
                  <a16:creationId xmlns:a16="http://schemas.microsoft.com/office/drawing/2014/main" id="{6CAC9687-8F85-4B3B-A2B6-9A2F70BFD2E6}"/>
                </a:ext>
              </a:extLst>
            </p:cNvPr>
            <p:cNvSpPr/>
            <p:nvPr/>
          </p:nvSpPr>
          <p:spPr>
            <a:xfrm>
              <a:off x="1806194" y="2211575"/>
              <a:ext cx="790146" cy="305245"/>
            </a:xfrm>
            <a:custGeom>
              <a:avLst/>
              <a:gdLst>
                <a:gd name="connsiteX0" fmla="*/ 1439 w 790146"/>
                <a:gd name="connsiteY0" fmla="*/ 303025 h 305245"/>
                <a:gd name="connsiteX1" fmla="*/ 274489 w 790146"/>
                <a:gd name="connsiteY1" fmla="*/ 42675 h 305245"/>
                <a:gd name="connsiteX2" fmla="*/ 378206 w 790146"/>
                <a:gd name="connsiteY2" fmla="*/ 17275 h 305245"/>
                <a:gd name="connsiteX3" fmla="*/ 786723 w 790146"/>
                <a:gd name="connsiteY3" fmla="*/ 216242 h 305245"/>
                <a:gd name="connsiteX4" fmla="*/ 560239 w 790146"/>
                <a:gd name="connsiteY4" fmla="*/ 125225 h 305245"/>
                <a:gd name="connsiteX5" fmla="*/ 321056 w 790146"/>
                <a:gd name="connsiteY5" fmla="*/ 91358 h 305245"/>
                <a:gd name="connsiteX6" fmla="*/ 175006 w 790146"/>
                <a:gd name="connsiteY6" fmla="*/ 163325 h 305245"/>
                <a:gd name="connsiteX7" fmla="*/ 1439 w 790146"/>
                <a:gd name="connsiteY7" fmla="*/ 303025 h 305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0146" h="305245">
                  <a:moveTo>
                    <a:pt x="1439" y="303025"/>
                  </a:moveTo>
                  <a:cubicBezTo>
                    <a:pt x="18019" y="282917"/>
                    <a:pt x="211695" y="90300"/>
                    <a:pt x="274489" y="42675"/>
                  </a:cubicBezTo>
                  <a:cubicBezTo>
                    <a:pt x="337283" y="-4950"/>
                    <a:pt x="292834" y="-11653"/>
                    <a:pt x="378206" y="17275"/>
                  </a:cubicBezTo>
                  <a:cubicBezTo>
                    <a:pt x="463578" y="46203"/>
                    <a:pt x="756384" y="198250"/>
                    <a:pt x="786723" y="216242"/>
                  </a:cubicBezTo>
                  <a:cubicBezTo>
                    <a:pt x="817062" y="234234"/>
                    <a:pt x="637850" y="146039"/>
                    <a:pt x="560239" y="125225"/>
                  </a:cubicBezTo>
                  <a:cubicBezTo>
                    <a:pt x="482628" y="104411"/>
                    <a:pt x="385261" y="85008"/>
                    <a:pt x="321056" y="91358"/>
                  </a:cubicBezTo>
                  <a:cubicBezTo>
                    <a:pt x="256851" y="97708"/>
                    <a:pt x="234273" y="125578"/>
                    <a:pt x="175006" y="163325"/>
                  </a:cubicBezTo>
                  <a:cubicBezTo>
                    <a:pt x="115739" y="201072"/>
                    <a:pt x="-15141" y="323133"/>
                    <a:pt x="1439" y="3030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1" name="フリーフォーム: 図形 1350">
              <a:extLst>
                <a:ext uri="{FF2B5EF4-FFF2-40B4-BE49-F238E27FC236}">
                  <a16:creationId xmlns:a16="http://schemas.microsoft.com/office/drawing/2014/main" id="{C23E5870-659B-40B1-ABF6-46A5CB2DDA28}"/>
                </a:ext>
              </a:extLst>
            </p:cNvPr>
            <p:cNvSpPr/>
            <p:nvPr/>
          </p:nvSpPr>
          <p:spPr>
            <a:xfrm>
              <a:off x="2145008" y="2339527"/>
              <a:ext cx="356591" cy="165892"/>
            </a:xfrm>
            <a:custGeom>
              <a:avLst/>
              <a:gdLst>
                <a:gd name="connsiteX0" fmla="*/ 1292 w 356591"/>
                <a:gd name="connsiteY0" fmla="*/ 3623 h 165892"/>
                <a:gd name="connsiteX1" fmla="*/ 283867 w 356591"/>
                <a:gd name="connsiteY1" fmla="*/ 103636 h 165892"/>
                <a:gd name="connsiteX2" fmla="*/ 353717 w 356591"/>
                <a:gd name="connsiteY2" fmla="*/ 165548 h 165892"/>
                <a:gd name="connsiteX3" fmla="*/ 337842 w 356591"/>
                <a:gd name="connsiteY3" fmla="*/ 125861 h 165892"/>
                <a:gd name="connsiteX4" fmla="*/ 288630 w 356591"/>
                <a:gd name="connsiteY4" fmla="*/ 67123 h 165892"/>
                <a:gd name="connsiteX5" fmla="*/ 182267 w 356591"/>
                <a:gd name="connsiteY5" fmla="*/ 24261 h 165892"/>
                <a:gd name="connsiteX6" fmla="*/ 1292 w 356591"/>
                <a:gd name="connsiteY6" fmla="*/ 3623 h 165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6591" h="165892">
                  <a:moveTo>
                    <a:pt x="1292" y="3623"/>
                  </a:moveTo>
                  <a:cubicBezTo>
                    <a:pt x="18225" y="16852"/>
                    <a:pt x="225130" y="76649"/>
                    <a:pt x="283867" y="103636"/>
                  </a:cubicBezTo>
                  <a:cubicBezTo>
                    <a:pt x="342604" y="130623"/>
                    <a:pt x="344721" y="161844"/>
                    <a:pt x="353717" y="165548"/>
                  </a:cubicBezTo>
                  <a:cubicBezTo>
                    <a:pt x="362713" y="169252"/>
                    <a:pt x="348690" y="142265"/>
                    <a:pt x="337842" y="125861"/>
                  </a:cubicBezTo>
                  <a:cubicBezTo>
                    <a:pt x="326994" y="109457"/>
                    <a:pt x="314559" y="84056"/>
                    <a:pt x="288630" y="67123"/>
                  </a:cubicBezTo>
                  <a:cubicBezTo>
                    <a:pt x="262701" y="50190"/>
                    <a:pt x="225923" y="31405"/>
                    <a:pt x="182267" y="24261"/>
                  </a:cubicBezTo>
                  <a:cubicBezTo>
                    <a:pt x="138611" y="17117"/>
                    <a:pt x="-15641" y="-9606"/>
                    <a:pt x="1292" y="36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2" name="フリーフォーム: 図形 1351">
              <a:extLst>
                <a:ext uri="{FF2B5EF4-FFF2-40B4-BE49-F238E27FC236}">
                  <a16:creationId xmlns:a16="http://schemas.microsoft.com/office/drawing/2014/main" id="{A89E9B9A-376D-4369-AF95-6C1514CEF237}"/>
                </a:ext>
              </a:extLst>
            </p:cNvPr>
            <p:cNvSpPr/>
            <p:nvPr/>
          </p:nvSpPr>
          <p:spPr>
            <a:xfrm>
              <a:off x="1943280" y="2435516"/>
              <a:ext cx="377850" cy="422562"/>
            </a:xfrm>
            <a:custGeom>
              <a:avLst/>
              <a:gdLst>
                <a:gd name="connsiteX0" fmla="*/ 371295 w 377850"/>
                <a:gd name="connsiteY0" fmla="*/ 6059 h 422562"/>
                <a:gd name="connsiteX1" fmla="*/ 152220 w 377850"/>
                <a:gd name="connsiteY1" fmla="*/ 88609 h 422562"/>
                <a:gd name="connsiteX2" fmla="*/ 80783 w 377850"/>
                <a:gd name="connsiteY2" fmla="*/ 172747 h 422562"/>
                <a:gd name="connsiteX3" fmla="*/ 53795 w 377850"/>
                <a:gd name="connsiteY3" fmla="*/ 272759 h 422562"/>
                <a:gd name="connsiteX4" fmla="*/ 199845 w 377850"/>
                <a:gd name="connsiteY4" fmla="*/ 418809 h 422562"/>
                <a:gd name="connsiteX5" fmla="*/ 104595 w 377850"/>
                <a:gd name="connsiteY5" fmla="*/ 368009 h 422562"/>
                <a:gd name="connsiteX6" fmla="*/ 6170 w 377850"/>
                <a:gd name="connsiteY6" fmla="*/ 245772 h 422562"/>
                <a:gd name="connsiteX7" fmla="*/ 293508 w 377850"/>
                <a:gd name="connsiteY7" fmla="*/ 31459 h 422562"/>
                <a:gd name="connsiteX8" fmla="*/ 371295 w 377850"/>
                <a:gd name="connsiteY8" fmla="*/ 6059 h 42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7850" h="422562">
                  <a:moveTo>
                    <a:pt x="371295" y="6059"/>
                  </a:moveTo>
                  <a:cubicBezTo>
                    <a:pt x="347747" y="15584"/>
                    <a:pt x="200639" y="60828"/>
                    <a:pt x="152220" y="88609"/>
                  </a:cubicBezTo>
                  <a:cubicBezTo>
                    <a:pt x="103801" y="116390"/>
                    <a:pt x="97187" y="142055"/>
                    <a:pt x="80783" y="172747"/>
                  </a:cubicBezTo>
                  <a:cubicBezTo>
                    <a:pt x="64379" y="203439"/>
                    <a:pt x="33951" y="231749"/>
                    <a:pt x="53795" y="272759"/>
                  </a:cubicBezTo>
                  <a:cubicBezTo>
                    <a:pt x="73639" y="313769"/>
                    <a:pt x="191378" y="402934"/>
                    <a:pt x="199845" y="418809"/>
                  </a:cubicBezTo>
                  <a:cubicBezTo>
                    <a:pt x="208312" y="434684"/>
                    <a:pt x="136874" y="396848"/>
                    <a:pt x="104595" y="368009"/>
                  </a:cubicBezTo>
                  <a:cubicBezTo>
                    <a:pt x="72316" y="339170"/>
                    <a:pt x="-25316" y="301864"/>
                    <a:pt x="6170" y="245772"/>
                  </a:cubicBezTo>
                  <a:cubicBezTo>
                    <a:pt x="37655" y="189680"/>
                    <a:pt x="235300" y="69030"/>
                    <a:pt x="293508" y="31459"/>
                  </a:cubicBezTo>
                  <a:cubicBezTo>
                    <a:pt x="351716" y="-6112"/>
                    <a:pt x="394843" y="-3466"/>
                    <a:pt x="371295" y="60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3" name="フリーフォーム: 図形 1352">
              <a:extLst>
                <a:ext uri="{FF2B5EF4-FFF2-40B4-BE49-F238E27FC236}">
                  <a16:creationId xmlns:a16="http://schemas.microsoft.com/office/drawing/2014/main" id="{1F399BB9-1F66-4656-8D91-E9D8560C0FCE}"/>
                </a:ext>
              </a:extLst>
            </p:cNvPr>
            <p:cNvSpPr/>
            <p:nvPr/>
          </p:nvSpPr>
          <p:spPr>
            <a:xfrm>
              <a:off x="2225674" y="2471396"/>
              <a:ext cx="389857" cy="194981"/>
            </a:xfrm>
            <a:custGeom>
              <a:avLst/>
              <a:gdLst>
                <a:gd name="connsiteX0" fmla="*/ 1 w 389857"/>
                <a:gd name="connsiteY0" fmla="*/ 342 h 194981"/>
                <a:gd name="connsiteX1" fmla="*/ 198439 w 389857"/>
                <a:gd name="connsiteY1" fmla="*/ 28917 h 194981"/>
                <a:gd name="connsiteX2" fmla="*/ 384176 w 389857"/>
                <a:gd name="connsiteY2" fmla="*/ 192429 h 194981"/>
                <a:gd name="connsiteX3" fmla="*/ 334964 w 389857"/>
                <a:gd name="connsiteY3" fmla="*/ 122579 h 194981"/>
                <a:gd name="connsiteX4" fmla="*/ 261939 w 389857"/>
                <a:gd name="connsiteY4" fmla="*/ 40029 h 194981"/>
                <a:gd name="connsiteX5" fmla="*/ 195264 w 389857"/>
                <a:gd name="connsiteY5" fmla="*/ 14629 h 194981"/>
                <a:gd name="connsiteX6" fmla="*/ 1 w 389857"/>
                <a:gd name="connsiteY6" fmla="*/ 342 h 194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9857" h="194981">
                  <a:moveTo>
                    <a:pt x="1" y="342"/>
                  </a:moveTo>
                  <a:cubicBezTo>
                    <a:pt x="530" y="2723"/>
                    <a:pt x="134410" y="-3097"/>
                    <a:pt x="198439" y="28917"/>
                  </a:cubicBezTo>
                  <a:cubicBezTo>
                    <a:pt x="262468" y="60931"/>
                    <a:pt x="361422" y="176819"/>
                    <a:pt x="384176" y="192429"/>
                  </a:cubicBezTo>
                  <a:cubicBezTo>
                    <a:pt x="406930" y="208039"/>
                    <a:pt x="355337" y="147979"/>
                    <a:pt x="334964" y="122579"/>
                  </a:cubicBezTo>
                  <a:cubicBezTo>
                    <a:pt x="314591" y="97179"/>
                    <a:pt x="285222" y="58021"/>
                    <a:pt x="261939" y="40029"/>
                  </a:cubicBezTo>
                  <a:cubicBezTo>
                    <a:pt x="238656" y="22037"/>
                    <a:pt x="236274" y="20714"/>
                    <a:pt x="195264" y="14629"/>
                  </a:cubicBezTo>
                  <a:cubicBezTo>
                    <a:pt x="154254" y="8544"/>
                    <a:pt x="-528" y="-2039"/>
                    <a:pt x="1" y="3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4" name="フリーフォーム: 図形 1353">
              <a:extLst>
                <a:ext uri="{FF2B5EF4-FFF2-40B4-BE49-F238E27FC236}">
                  <a16:creationId xmlns:a16="http://schemas.microsoft.com/office/drawing/2014/main" id="{C7AC6065-16F4-4131-9B7B-C9945B04DE9E}"/>
                </a:ext>
              </a:extLst>
            </p:cNvPr>
            <p:cNvSpPr/>
            <p:nvPr/>
          </p:nvSpPr>
          <p:spPr>
            <a:xfrm>
              <a:off x="2127250" y="2616090"/>
              <a:ext cx="465138" cy="259009"/>
            </a:xfrm>
            <a:custGeom>
              <a:avLst/>
              <a:gdLst>
                <a:gd name="connsiteX0" fmla="*/ 436563 w 465138"/>
                <a:gd name="connsiteY0" fmla="*/ 110 h 259009"/>
                <a:gd name="connsiteX1" fmla="*/ 465138 w 465138"/>
                <a:gd name="connsiteY1" fmla="*/ 192198 h 259009"/>
                <a:gd name="connsiteX2" fmla="*/ 436563 w 465138"/>
                <a:gd name="connsiteY2" fmla="*/ 231885 h 259009"/>
                <a:gd name="connsiteX3" fmla="*/ 381000 w 465138"/>
                <a:gd name="connsiteY3" fmla="*/ 241410 h 259009"/>
                <a:gd name="connsiteX4" fmla="*/ 0 w 465138"/>
                <a:gd name="connsiteY4" fmla="*/ 209660 h 259009"/>
                <a:gd name="connsiteX5" fmla="*/ 381000 w 465138"/>
                <a:gd name="connsiteY5" fmla="*/ 258873 h 259009"/>
                <a:gd name="connsiteX6" fmla="*/ 449263 w 465138"/>
                <a:gd name="connsiteY6" fmla="*/ 222360 h 259009"/>
                <a:gd name="connsiteX7" fmla="*/ 452438 w 465138"/>
                <a:gd name="connsiteY7" fmla="*/ 165210 h 259009"/>
                <a:gd name="connsiteX8" fmla="*/ 436563 w 465138"/>
                <a:gd name="connsiteY8" fmla="*/ 110 h 25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5138" h="259009">
                  <a:moveTo>
                    <a:pt x="436563" y="110"/>
                  </a:moveTo>
                  <a:cubicBezTo>
                    <a:pt x="438680" y="4608"/>
                    <a:pt x="465138" y="153569"/>
                    <a:pt x="465138" y="192198"/>
                  </a:cubicBezTo>
                  <a:cubicBezTo>
                    <a:pt x="465138" y="230827"/>
                    <a:pt x="450586" y="223683"/>
                    <a:pt x="436563" y="231885"/>
                  </a:cubicBezTo>
                  <a:cubicBezTo>
                    <a:pt x="422540" y="240087"/>
                    <a:pt x="453761" y="245114"/>
                    <a:pt x="381000" y="241410"/>
                  </a:cubicBezTo>
                  <a:cubicBezTo>
                    <a:pt x="308239" y="237706"/>
                    <a:pt x="0" y="206750"/>
                    <a:pt x="0" y="209660"/>
                  </a:cubicBezTo>
                  <a:cubicBezTo>
                    <a:pt x="0" y="212570"/>
                    <a:pt x="306123" y="256756"/>
                    <a:pt x="381000" y="258873"/>
                  </a:cubicBezTo>
                  <a:cubicBezTo>
                    <a:pt x="455877" y="260990"/>
                    <a:pt x="437357" y="237970"/>
                    <a:pt x="449263" y="222360"/>
                  </a:cubicBezTo>
                  <a:cubicBezTo>
                    <a:pt x="461169" y="206750"/>
                    <a:pt x="454025" y="200929"/>
                    <a:pt x="452438" y="165210"/>
                  </a:cubicBezTo>
                  <a:cubicBezTo>
                    <a:pt x="450851" y="129491"/>
                    <a:pt x="434446" y="-4388"/>
                    <a:pt x="436563" y="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5" name="フリーフォーム: 図形 1354">
              <a:extLst>
                <a:ext uri="{FF2B5EF4-FFF2-40B4-BE49-F238E27FC236}">
                  <a16:creationId xmlns:a16="http://schemas.microsoft.com/office/drawing/2014/main" id="{ADFBD02A-AC1C-48B4-98A7-DAC34990160B}"/>
                </a:ext>
              </a:extLst>
            </p:cNvPr>
            <p:cNvSpPr/>
            <p:nvPr/>
          </p:nvSpPr>
          <p:spPr>
            <a:xfrm>
              <a:off x="2588618" y="2628379"/>
              <a:ext cx="34077" cy="156536"/>
            </a:xfrm>
            <a:custGeom>
              <a:avLst/>
              <a:gdLst>
                <a:gd name="connsiteX0" fmla="*/ 3770 w 34077"/>
                <a:gd name="connsiteY0" fmla="*/ 3696 h 156536"/>
                <a:gd name="connsiteX1" fmla="*/ 3770 w 34077"/>
                <a:gd name="connsiteY1" fmla="*/ 56084 h 156536"/>
                <a:gd name="connsiteX2" fmla="*/ 33932 w 34077"/>
                <a:gd name="connsiteY2" fmla="*/ 156096 h 156536"/>
                <a:gd name="connsiteX3" fmla="*/ 3770 w 34077"/>
                <a:gd name="connsiteY3" fmla="*/ 3696 h 1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77" h="156536">
                  <a:moveTo>
                    <a:pt x="3770" y="3696"/>
                  </a:moveTo>
                  <a:cubicBezTo>
                    <a:pt x="-1257" y="-12973"/>
                    <a:pt x="-1257" y="30684"/>
                    <a:pt x="3770" y="56084"/>
                  </a:cubicBezTo>
                  <a:cubicBezTo>
                    <a:pt x="8797" y="81484"/>
                    <a:pt x="31551" y="163240"/>
                    <a:pt x="33932" y="156096"/>
                  </a:cubicBezTo>
                  <a:cubicBezTo>
                    <a:pt x="36313" y="148952"/>
                    <a:pt x="8797" y="20365"/>
                    <a:pt x="3770" y="36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6" name="フリーフォーム: 図形 1355">
              <a:extLst>
                <a:ext uri="{FF2B5EF4-FFF2-40B4-BE49-F238E27FC236}">
                  <a16:creationId xmlns:a16="http://schemas.microsoft.com/office/drawing/2014/main" id="{C28EEF84-16B4-441C-8ACC-99693A91C96E}"/>
                </a:ext>
              </a:extLst>
            </p:cNvPr>
            <p:cNvSpPr/>
            <p:nvPr/>
          </p:nvSpPr>
          <p:spPr>
            <a:xfrm>
              <a:off x="2045975" y="2633412"/>
              <a:ext cx="582387" cy="287651"/>
            </a:xfrm>
            <a:custGeom>
              <a:avLst/>
              <a:gdLst>
                <a:gd name="connsiteX0" fmla="*/ 3488 w 582387"/>
                <a:gd name="connsiteY0" fmla="*/ 162176 h 287651"/>
                <a:gd name="connsiteX1" fmla="*/ 443225 w 582387"/>
                <a:gd name="connsiteY1" fmla="*/ 279651 h 287651"/>
                <a:gd name="connsiteX2" fmla="*/ 519425 w 582387"/>
                <a:gd name="connsiteY2" fmla="*/ 266951 h 287651"/>
                <a:gd name="connsiteX3" fmla="*/ 581338 w 582387"/>
                <a:gd name="connsiteY3" fmla="*/ 184401 h 287651"/>
                <a:gd name="connsiteX4" fmla="*/ 559113 w 582387"/>
                <a:gd name="connsiteY4" fmla="*/ 251 h 287651"/>
                <a:gd name="connsiteX5" fmla="*/ 568638 w 582387"/>
                <a:gd name="connsiteY5" fmla="*/ 146301 h 287651"/>
                <a:gd name="connsiteX6" fmla="*/ 554350 w 582387"/>
                <a:gd name="connsiteY6" fmla="*/ 219326 h 287651"/>
                <a:gd name="connsiteX7" fmla="*/ 405125 w 582387"/>
                <a:gd name="connsiteY7" fmla="*/ 278063 h 287651"/>
                <a:gd name="connsiteX8" fmla="*/ 244788 w 582387"/>
                <a:gd name="connsiteY8" fmla="*/ 262188 h 287651"/>
                <a:gd name="connsiteX9" fmla="*/ 3488 w 582387"/>
                <a:gd name="connsiteY9" fmla="*/ 162176 h 28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387" h="287651">
                  <a:moveTo>
                    <a:pt x="3488" y="162176"/>
                  </a:moveTo>
                  <a:cubicBezTo>
                    <a:pt x="36561" y="165086"/>
                    <a:pt x="357235" y="262188"/>
                    <a:pt x="443225" y="279651"/>
                  </a:cubicBezTo>
                  <a:cubicBezTo>
                    <a:pt x="529215" y="297114"/>
                    <a:pt x="496406" y="282826"/>
                    <a:pt x="519425" y="266951"/>
                  </a:cubicBezTo>
                  <a:cubicBezTo>
                    <a:pt x="542444" y="251076"/>
                    <a:pt x="574723" y="228851"/>
                    <a:pt x="581338" y="184401"/>
                  </a:cubicBezTo>
                  <a:cubicBezTo>
                    <a:pt x="587953" y="139951"/>
                    <a:pt x="561230" y="6601"/>
                    <a:pt x="559113" y="251"/>
                  </a:cubicBezTo>
                  <a:cubicBezTo>
                    <a:pt x="556996" y="-6099"/>
                    <a:pt x="569432" y="109788"/>
                    <a:pt x="568638" y="146301"/>
                  </a:cubicBezTo>
                  <a:cubicBezTo>
                    <a:pt x="567844" y="182814"/>
                    <a:pt x="581602" y="197366"/>
                    <a:pt x="554350" y="219326"/>
                  </a:cubicBezTo>
                  <a:cubicBezTo>
                    <a:pt x="527098" y="241286"/>
                    <a:pt x="456719" y="270919"/>
                    <a:pt x="405125" y="278063"/>
                  </a:cubicBezTo>
                  <a:cubicBezTo>
                    <a:pt x="353531" y="285207"/>
                    <a:pt x="307759" y="280709"/>
                    <a:pt x="244788" y="262188"/>
                  </a:cubicBezTo>
                  <a:cubicBezTo>
                    <a:pt x="181817" y="243667"/>
                    <a:pt x="-29585" y="159266"/>
                    <a:pt x="3488" y="162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7" name="フリーフォーム: 図形 1356">
              <a:extLst>
                <a:ext uri="{FF2B5EF4-FFF2-40B4-BE49-F238E27FC236}">
                  <a16:creationId xmlns:a16="http://schemas.microsoft.com/office/drawing/2014/main" id="{6AC7F6E6-6BC1-45D4-B7B3-94BEC9E644BD}"/>
                </a:ext>
              </a:extLst>
            </p:cNvPr>
            <p:cNvSpPr/>
            <p:nvPr/>
          </p:nvSpPr>
          <p:spPr>
            <a:xfrm>
              <a:off x="3029491" y="2791359"/>
              <a:ext cx="232453" cy="1003842"/>
            </a:xfrm>
            <a:custGeom>
              <a:avLst/>
              <a:gdLst>
                <a:gd name="connsiteX0" fmla="*/ 126459 w 232453"/>
                <a:gd name="connsiteY0" fmla="*/ 524 h 1003842"/>
                <a:gd name="connsiteX1" fmla="*/ 173026 w 232453"/>
                <a:gd name="connsiteY1" fmla="*/ 732891 h 1003842"/>
                <a:gd name="connsiteX2" fmla="*/ 198426 w 232453"/>
                <a:gd name="connsiteY2" fmla="*/ 819674 h 1003842"/>
                <a:gd name="connsiteX3" fmla="*/ 232292 w 232453"/>
                <a:gd name="connsiteY3" fmla="*/ 404808 h 1003842"/>
                <a:gd name="connsiteX4" fmla="*/ 183609 w 232453"/>
                <a:gd name="connsiteY4" fmla="*/ 296858 h 1003842"/>
                <a:gd name="connsiteX5" fmla="*/ 86242 w 232453"/>
                <a:gd name="connsiteY5" fmla="*/ 806974 h 1003842"/>
                <a:gd name="connsiteX6" fmla="*/ 126459 w 232453"/>
                <a:gd name="connsiteY6" fmla="*/ 1003824 h 1003842"/>
                <a:gd name="connsiteX7" fmla="*/ 3692 w 232453"/>
                <a:gd name="connsiteY7" fmla="*/ 798508 h 1003842"/>
                <a:gd name="connsiteX8" fmla="*/ 41792 w 232453"/>
                <a:gd name="connsiteY8" fmla="*/ 618591 h 1003842"/>
                <a:gd name="connsiteX9" fmla="*/ 126459 w 232453"/>
                <a:gd name="connsiteY9" fmla="*/ 524 h 100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453" h="1003842">
                  <a:moveTo>
                    <a:pt x="126459" y="524"/>
                  </a:moveTo>
                  <a:cubicBezTo>
                    <a:pt x="148331" y="19574"/>
                    <a:pt x="161032" y="596366"/>
                    <a:pt x="173026" y="732891"/>
                  </a:cubicBezTo>
                  <a:cubicBezTo>
                    <a:pt x="185020" y="869416"/>
                    <a:pt x="188548" y="874354"/>
                    <a:pt x="198426" y="819674"/>
                  </a:cubicBezTo>
                  <a:cubicBezTo>
                    <a:pt x="208304" y="764994"/>
                    <a:pt x="234762" y="491944"/>
                    <a:pt x="232292" y="404808"/>
                  </a:cubicBezTo>
                  <a:cubicBezTo>
                    <a:pt x="229823" y="317672"/>
                    <a:pt x="207951" y="229830"/>
                    <a:pt x="183609" y="296858"/>
                  </a:cubicBezTo>
                  <a:cubicBezTo>
                    <a:pt x="159267" y="363886"/>
                    <a:pt x="95767" y="689146"/>
                    <a:pt x="86242" y="806974"/>
                  </a:cubicBezTo>
                  <a:cubicBezTo>
                    <a:pt x="76717" y="924802"/>
                    <a:pt x="140217" y="1005235"/>
                    <a:pt x="126459" y="1003824"/>
                  </a:cubicBezTo>
                  <a:cubicBezTo>
                    <a:pt x="112701" y="1002413"/>
                    <a:pt x="17803" y="862713"/>
                    <a:pt x="3692" y="798508"/>
                  </a:cubicBezTo>
                  <a:cubicBezTo>
                    <a:pt x="-10419" y="734303"/>
                    <a:pt x="18861" y="750177"/>
                    <a:pt x="41792" y="618591"/>
                  </a:cubicBezTo>
                  <a:cubicBezTo>
                    <a:pt x="64723" y="487005"/>
                    <a:pt x="104587" y="-18526"/>
                    <a:pt x="126459" y="5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8" name="フリーフォーム: 図形 1357">
              <a:extLst>
                <a:ext uri="{FF2B5EF4-FFF2-40B4-BE49-F238E27FC236}">
                  <a16:creationId xmlns:a16="http://schemas.microsoft.com/office/drawing/2014/main" id="{8D72AB9C-031D-47A3-B58D-40A4EF1889E4}"/>
                </a:ext>
              </a:extLst>
            </p:cNvPr>
            <p:cNvSpPr/>
            <p:nvPr/>
          </p:nvSpPr>
          <p:spPr>
            <a:xfrm>
              <a:off x="1696213" y="2770474"/>
              <a:ext cx="85721" cy="274213"/>
            </a:xfrm>
            <a:custGeom>
              <a:avLst/>
              <a:gdLst>
                <a:gd name="connsiteX0" fmla="*/ 5587 w 85721"/>
                <a:gd name="connsiteY0" fmla="*/ 272764 h 274213"/>
                <a:gd name="connsiteX1" fmla="*/ 84962 w 85721"/>
                <a:gd name="connsiteY1" fmla="*/ 9239 h 274213"/>
                <a:gd name="connsiteX2" fmla="*/ 43687 w 85721"/>
                <a:gd name="connsiteY2" fmla="*/ 64801 h 274213"/>
                <a:gd name="connsiteX3" fmla="*/ 10350 w 85721"/>
                <a:gd name="connsiteY3" fmla="*/ 114014 h 274213"/>
                <a:gd name="connsiteX4" fmla="*/ 5587 w 85721"/>
                <a:gd name="connsiteY4" fmla="*/ 272764 h 274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1" h="274213">
                  <a:moveTo>
                    <a:pt x="5587" y="272764"/>
                  </a:moveTo>
                  <a:cubicBezTo>
                    <a:pt x="18022" y="255301"/>
                    <a:pt x="78612" y="43899"/>
                    <a:pt x="84962" y="9239"/>
                  </a:cubicBezTo>
                  <a:cubicBezTo>
                    <a:pt x="91312" y="-25422"/>
                    <a:pt x="56122" y="47338"/>
                    <a:pt x="43687" y="64801"/>
                  </a:cubicBezTo>
                  <a:cubicBezTo>
                    <a:pt x="31252" y="82263"/>
                    <a:pt x="16171" y="83322"/>
                    <a:pt x="10350" y="114014"/>
                  </a:cubicBezTo>
                  <a:cubicBezTo>
                    <a:pt x="4529" y="144706"/>
                    <a:pt x="-6848" y="290227"/>
                    <a:pt x="5587" y="2727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9" name="フリーフォーム: 図形 1358">
              <a:extLst>
                <a:ext uri="{FF2B5EF4-FFF2-40B4-BE49-F238E27FC236}">
                  <a16:creationId xmlns:a16="http://schemas.microsoft.com/office/drawing/2014/main" id="{0A8D11F4-BAF9-4D23-9A49-FB352E8753FC}"/>
                </a:ext>
              </a:extLst>
            </p:cNvPr>
            <p:cNvSpPr/>
            <p:nvPr/>
          </p:nvSpPr>
          <p:spPr>
            <a:xfrm>
              <a:off x="1741080" y="2764863"/>
              <a:ext cx="296459" cy="73620"/>
            </a:xfrm>
            <a:custGeom>
              <a:avLst/>
              <a:gdLst>
                <a:gd name="connsiteX0" fmla="*/ 5170 w 296459"/>
                <a:gd name="connsiteY0" fmla="*/ 73587 h 73620"/>
                <a:gd name="connsiteX1" fmla="*/ 290920 w 296459"/>
                <a:gd name="connsiteY1" fmla="*/ 2150 h 73620"/>
                <a:gd name="connsiteX2" fmla="*/ 187733 w 296459"/>
                <a:gd name="connsiteY2" fmla="*/ 18025 h 73620"/>
                <a:gd name="connsiteX3" fmla="*/ 109945 w 296459"/>
                <a:gd name="connsiteY3" fmla="*/ 11675 h 73620"/>
                <a:gd name="connsiteX4" fmla="*/ 5170 w 296459"/>
                <a:gd name="connsiteY4" fmla="*/ 73587 h 7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459" h="73620">
                  <a:moveTo>
                    <a:pt x="5170" y="73587"/>
                  </a:moveTo>
                  <a:cubicBezTo>
                    <a:pt x="35332" y="72000"/>
                    <a:pt x="260493" y="11410"/>
                    <a:pt x="290920" y="2150"/>
                  </a:cubicBezTo>
                  <a:cubicBezTo>
                    <a:pt x="321347" y="-7110"/>
                    <a:pt x="217895" y="16438"/>
                    <a:pt x="187733" y="18025"/>
                  </a:cubicBezTo>
                  <a:cubicBezTo>
                    <a:pt x="157571" y="19612"/>
                    <a:pt x="134287" y="3473"/>
                    <a:pt x="109945" y="11675"/>
                  </a:cubicBezTo>
                  <a:cubicBezTo>
                    <a:pt x="85603" y="19877"/>
                    <a:pt x="-24992" y="75174"/>
                    <a:pt x="5170" y="735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0" name="フリーフォーム: 図形 1359">
              <a:extLst>
                <a:ext uri="{FF2B5EF4-FFF2-40B4-BE49-F238E27FC236}">
                  <a16:creationId xmlns:a16="http://schemas.microsoft.com/office/drawing/2014/main" id="{8F9550BD-F9A8-4028-AC73-42930C2C9010}"/>
                </a:ext>
              </a:extLst>
            </p:cNvPr>
            <p:cNvSpPr/>
            <p:nvPr/>
          </p:nvSpPr>
          <p:spPr>
            <a:xfrm>
              <a:off x="1657822" y="2841624"/>
              <a:ext cx="188657" cy="455394"/>
            </a:xfrm>
            <a:custGeom>
              <a:avLst/>
              <a:gdLst>
                <a:gd name="connsiteX0" fmla="*/ 188441 w 188657"/>
                <a:gd name="connsiteY0" fmla="*/ 19051 h 455394"/>
                <a:gd name="connsiteX1" fmla="*/ 124941 w 188657"/>
                <a:gd name="connsiteY1" fmla="*/ 150814 h 455394"/>
                <a:gd name="connsiteX2" fmla="*/ 45566 w 188657"/>
                <a:gd name="connsiteY2" fmla="*/ 206376 h 455394"/>
                <a:gd name="connsiteX3" fmla="*/ 26516 w 188657"/>
                <a:gd name="connsiteY3" fmla="*/ 236539 h 455394"/>
                <a:gd name="connsiteX4" fmla="*/ 18578 w 188657"/>
                <a:gd name="connsiteY4" fmla="*/ 449264 h 455394"/>
                <a:gd name="connsiteX5" fmla="*/ 18578 w 188657"/>
                <a:gd name="connsiteY5" fmla="*/ 377826 h 455394"/>
                <a:gd name="connsiteX6" fmla="*/ 1116 w 188657"/>
                <a:gd name="connsiteY6" fmla="*/ 171451 h 455394"/>
                <a:gd name="connsiteX7" fmla="*/ 55091 w 188657"/>
                <a:gd name="connsiteY7" fmla="*/ 1 h 455394"/>
                <a:gd name="connsiteX8" fmla="*/ 39216 w 188657"/>
                <a:gd name="connsiteY8" fmla="*/ 168276 h 455394"/>
                <a:gd name="connsiteX9" fmla="*/ 78903 w 188657"/>
                <a:gd name="connsiteY9" fmla="*/ 187326 h 455394"/>
                <a:gd name="connsiteX10" fmla="*/ 143991 w 188657"/>
                <a:gd name="connsiteY10" fmla="*/ 109539 h 455394"/>
                <a:gd name="connsiteX11" fmla="*/ 188441 w 188657"/>
                <a:gd name="connsiteY11" fmla="*/ 19051 h 455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8657" h="455394">
                  <a:moveTo>
                    <a:pt x="188441" y="19051"/>
                  </a:moveTo>
                  <a:cubicBezTo>
                    <a:pt x="185266" y="25930"/>
                    <a:pt x="148753" y="119593"/>
                    <a:pt x="124941" y="150814"/>
                  </a:cubicBezTo>
                  <a:cubicBezTo>
                    <a:pt x="101129" y="182035"/>
                    <a:pt x="61970" y="192088"/>
                    <a:pt x="45566" y="206376"/>
                  </a:cubicBezTo>
                  <a:cubicBezTo>
                    <a:pt x="29162" y="220664"/>
                    <a:pt x="31014" y="196058"/>
                    <a:pt x="26516" y="236539"/>
                  </a:cubicBezTo>
                  <a:cubicBezTo>
                    <a:pt x="22018" y="277020"/>
                    <a:pt x="19901" y="425716"/>
                    <a:pt x="18578" y="449264"/>
                  </a:cubicBezTo>
                  <a:cubicBezTo>
                    <a:pt x="17255" y="472812"/>
                    <a:pt x="21488" y="424128"/>
                    <a:pt x="18578" y="377826"/>
                  </a:cubicBezTo>
                  <a:cubicBezTo>
                    <a:pt x="15668" y="331524"/>
                    <a:pt x="-4970" y="234422"/>
                    <a:pt x="1116" y="171451"/>
                  </a:cubicBezTo>
                  <a:cubicBezTo>
                    <a:pt x="7201" y="108480"/>
                    <a:pt x="48741" y="530"/>
                    <a:pt x="55091" y="1"/>
                  </a:cubicBezTo>
                  <a:cubicBezTo>
                    <a:pt x="61441" y="-528"/>
                    <a:pt x="35247" y="137055"/>
                    <a:pt x="39216" y="168276"/>
                  </a:cubicBezTo>
                  <a:cubicBezTo>
                    <a:pt x="43185" y="199497"/>
                    <a:pt x="61440" y="197116"/>
                    <a:pt x="78903" y="187326"/>
                  </a:cubicBezTo>
                  <a:cubicBezTo>
                    <a:pt x="96365" y="177537"/>
                    <a:pt x="128910" y="137056"/>
                    <a:pt x="143991" y="109539"/>
                  </a:cubicBezTo>
                  <a:cubicBezTo>
                    <a:pt x="159072" y="82022"/>
                    <a:pt x="191616" y="12172"/>
                    <a:pt x="188441" y="190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1" name="フリーフォーム: 図形 1360">
              <a:extLst>
                <a:ext uri="{FF2B5EF4-FFF2-40B4-BE49-F238E27FC236}">
                  <a16:creationId xmlns:a16="http://schemas.microsoft.com/office/drawing/2014/main" id="{216C5E81-C908-4CE4-AB41-2C7549464855}"/>
                </a:ext>
              </a:extLst>
            </p:cNvPr>
            <p:cNvSpPr/>
            <p:nvPr/>
          </p:nvSpPr>
          <p:spPr>
            <a:xfrm>
              <a:off x="2516188" y="2474913"/>
              <a:ext cx="417919" cy="386322"/>
            </a:xfrm>
            <a:custGeom>
              <a:avLst/>
              <a:gdLst>
                <a:gd name="connsiteX0" fmla="*/ 0 w 417919"/>
                <a:gd name="connsiteY0" fmla="*/ 0 h 386322"/>
                <a:gd name="connsiteX1" fmla="*/ 320675 w 417919"/>
                <a:gd name="connsiteY1" fmla="*/ 203200 h 386322"/>
                <a:gd name="connsiteX2" fmla="*/ 417512 w 417919"/>
                <a:gd name="connsiteY2" fmla="*/ 385762 h 386322"/>
                <a:gd name="connsiteX3" fmla="*/ 347662 w 417919"/>
                <a:gd name="connsiteY3" fmla="*/ 255587 h 386322"/>
                <a:gd name="connsiteX4" fmla="*/ 171450 w 417919"/>
                <a:gd name="connsiteY4" fmla="*/ 125412 h 386322"/>
                <a:gd name="connsiteX5" fmla="*/ 338137 w 417919"/>
                <a:gd name="connsiteY5" fmla="*/ 241300 h 386322"/>
                <a:gd name="connsiteX6" fmla="*/ 138112 w 417919"/>
                <a:gd name="connsiteY6" fmla="*/ 107950 h 386322"/>
                <a:gd name="connsiteX7" fmla="*/ 0 w 417919"/>
                <a:gd name="connsiteY7" fmla="*/ 0 h 3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7919" h="386322">
                  <a:moveTo>
                    <a:pt x="0" y="0"/>
                  </a:moveTo>
                  <a:cubicBezTo>
                    <a:pt x="125545" y="69453"/>
                    <a:pt x="251090" y="138906"/>
                    <a:pt x="320675" y="203200"/>
                  </a:cubicBezTo>
                  <a:cubicBezTo>
                    <a:pt x="390260" y="267494"/>
                    <a:pt x="413014" y="377031"/>
                    <a:pt x="417512" y="385762"/>
                  </a:cubicBezTo>
                  <a:cubicBezTo>
                    <a:pt x="422010" y="394493"/>
                    <a:pt x="388672" y="298979"/>
                    <a:pt x="347662" y="255587"/>
                  </a:cubicBezTo>
                  <a:cubicBezTo>
                    <a:pt x="306652" y="212195"/>
                    <a:pt x="173038" y="127793"/>
                    <a:pt x="171450" y="125412"/>
                  </a:cubicBezTo>
                  <a:cubicBezTo>
                    <a:pt x="169863" y="123031"/>
                    <a:pt x="343693" y="244210"/>
                    <a:pt x="338137" y="241300"/>
                  </a:cubicBezTo>
                  <a:cubicBezTo>
                    <a:pt x="332581" y="238390"/>
                    <a:pt x="193410" y="144727"/>
                    <a:pt x="138112" y="10795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2" name="フリーフォーム: 図形 1361">
              <a:extLst>
                <a:ext uri="{FF2B5EF4-FFF2-40B4-BE49-F238E27FC236}">
                  <a16:creationId xmlns:a16="http://schemas.microsoft.com/office/drawing/2014/main" id="{9091444F-6F1F-4E0A-8A1D-D16EEE82BA5D}"/>
                </a:ext>
              </a:extLst>
            </p:cNvPr>
            <p:cNvSpPr/>
            <p:nvPr/>
          </p:nvSpPr>
          <p:spPr>
            <a:xfrm>
              <a:off x="2464561" y="2922845"/>
              <a:ext cx="274457" cy="507174"/>
            </a:xfrm>
            <a:custGeom>
              <a:avLst/>
              <a:gdLst>
                <a:gd name="connsiteX0" fmla="*/ 110364 w 274457"/>
                <a:gd name="connsiteY0" fmla="*/ 7680 h 507174"/>
                <a:gd name="connsiteX1" fmla="*/ 265939 w 274457"/>
                <a:gd name="connsiteY1" fmla="*/ 260093 h 507174"/>
                <a:gd name="connsiteX2" fmla="*/ 253239 w 274457"/>
                <a:gd name="connsiteY2" fmla="*/ 498218 h 507174"/>
                <a:gd name="connsiteX3" fmla="*/ 246889 w 274457"/>
                <a:gd name="connsiteY3" fmla="*/ 426780 h 507174"/>
                <a:gd name="connsiteX4" fmla="*/ 99252 w 274457"/>
                <a:gd name="connsiteY4" fmla="*/ 145793 h 507174"/>
                <a:gd name="connsiteX5" fmla="*/ 827 w 274457"/>
                <a:gd name="connsiteY5" fmla="*/ 42605 h 507174"/>
                <a:gd name="connsiteX6" fmla="*/ 153227 w 274457"/>
                <a:gd name="connsiteY6" fmla="*/ 168018 h 507174"/>
                <a:gd name="connsiteX7" fmla="*/ 27814 w 274457"/>
                <a:gd name="connsiteY7" fmla="*/ 29905 h 507174"/>
                <a:gd name="connsiteX8" fmla="*/ 242127 w 274457"/>
                <a:gd name="connsiteY8" fmla="*/ 312480 h 507174"/>
                <a:gd name="connsiteX9" fmla="*/ 183389 w 274457"/>
                <a:gd name="connsiteY9" fmla="*/ 156905 h 507174"/>
                <a:gd name="connsiteX10" fmla="*/ 75439 w 274457"/>
                <a:gd name="connsiteY10" fmla="*/ 72768 h 507174"/>
                <a:gd name="connsiteX11" fmla="*/ 110364 w 274457"/>
                <a:gd name="connsiteY11" fmla="*/ 7680 h 50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4457" h="507174">
                  <a:moveTo>
                    <a:pt x="110364" y="7680"/>
                  </a:moveTo>
                  <a:cubicBezTo>
                    <a:pt x="142114" y="38901"/>
                    <a:pt x="242127" y="178337"/>
                    <a:pt x="265939" y="260093"/>
                  </a:cubicBezTo>
                  <a:cubicBezTo>
                    <a:pt x="289752" y="341849"/>
                    <a:pt x="256414" y="470437"/>
                    <a:pt x="253239" y="498218"/>
                  </a:cubicBezTo>
                  <a:cubicBezTo>
                    <a:pt x="250064" y="525999"/>
                    <a:pt x="272554" y="485518"/>
                    <a:pt x="246889" y="426780"/>
                  </a:cubicBezTo>
                  <a:cubicBezTo>
                    <a:pt x="221225" y="368043"/>
                    <a:pt x="140262" y="209822"/>
                    <a:pt x="99252" y="145793"/>
                  </a:cubicBezTo>
                  <a:cubicBezTo>
                    <a:pt x="58242" y="81764"/>
                    <a:pt x="-8169" y="38901"/>
                    <a:pt x="827" y="42605"/>
                  </a:cubicBezTo>
                  <a:cubicBezTo>
                    <a:pt x="9823" y="46309"/>
                    <a:pt x="148729" y="170135"/>
                    <a:pt x="153227" y="168018"/>
                  </a:cubicBezTo>
                  <a:cubicBezTo>
                    <a:pt x="157725" y="165901"/>
                    <a:pt x="12997" y="5828"/>
                    <a:pt x="27814" y="29905"/>
                  </a:cubicBezTo>
                  <a:cubicBezTo>
                    <a:pt x="42631" y="53982"/>
                    <a:pt x="216198" y="291313"/>
                    <a:pt x="242127" y="312480"/>
                  </a:cubicBezTo>
                  <a:cubicBezTo>
                    <a:pt x="268056" y="333647"/>
                    <a:pt x="211170" y="196857"/>
                    <a:pt x="183389" y="156905"/>
                  </a:cubicBezTo>
                  <a:cubicBezTo>
                    <a:pt x="155608" y="116953"/>
                    <a:pt x="93166" y="96581"/>
                    <a:pt x="75439" y="72768"/>
                  </a:cubicBezTo>
                  <a:cubicBezTo>
                    <a:pt x="57712" y="48956"/>
                    <a:pt x="78614" y="-23541"/>
                    <a:pt x="110364" y="7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3" name="フリーフォーム: 図形 1362">
              <a:extLst>
                <a:ext uri="{FF2B5EF4-FFF2-40B4-BE49-F238E27FC236}">
                  <a16:creationId xmlns:a16="http://schemas.microsoft.com/office/drawing/2014/main" id="{056C3AAA-2C9F-47C9-A1EF-B67330CC888E}"/>
                </a:ext>
              </a:extLst>
            </p:cNvPr>
            <p:cNvSpPr/>
            <p:nvPr/>
          </p:nvSpPr>
          <p:spPr>
            <a:xfrm>
              <a:off x="2720041" y="2651188"/>
              <a:ext cx="217459" cy="807956"/>
            </a:xfrm>
            <a:custGeom>
              <a:avLst/>
              <a:gdLst>
                <a:gd name="connsiteX0" fmla="*/ 5697 w 217459"/>
                <a:gd name="connsiteY0" fmla="*/ 18987 h 807956"/>
                <a:gd name="connsiteX1" fmla="*/ 37447 w 217459"/>
                <a:gd name="connsiteY1" fmla="*/ 66612 h 807956"/>
                <a:gd name="connsiteX2" fmla="*/ 210484 w 217459"/>
                <a:gd name="connsiteY2" fmla="*/ 434912 h 807956"/>
                <a:gd name="connsiteX3" fmla="*/ 183497 w 217459"/>
                <a:gd name="connsiteY3" fmla="*/ 796862 h 807956"/>
                <a:gd name="connsiteX4" fmla="*/ 183497 w 217459"/>
                <a:gd name="connsiteY4" fmla="*/ 668275 h 807956"/>
                <a:gd name="connsiteX5" fmla="*/ 81897 w 217459"/>
                <a:gd name="connsiteY5" fmla="*/ 201550 h 807956"/>
                <a:gd name="connsiteX6" fmla="*/ 183497 w 217459"/>
                <a:gd name="connsiteY6" fmla="*/ 465075 h 807956"/>
                <a:gd name="connsiteX7" fmla="*/ 119997 w 217459"/>
                <a:gd name="connsiteY7" fmla="*/ 280925 h 807956"/>
                <a:gd name="connsiteX8" fmla="*/ 5697 w 217459"/>
                <a:gd name="connsiteY8" fmla="*/ 18987 h 80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459" h="807956">
                  <a:moveTo>
                    <a:pt x="5697" y="18987"/>
                  </a:moveTo>
                  <a:cubicBezTo>
                    <a:pt x="-8061" y="-16732"/>
                    <a:pt x="3316" y="-2709"/>
                    <a:pt x="37447" y="66612"/>
                  </a:cubicBezTo>
                  <a:cubicBezTo>
                    <a:pt x="71578" y="135933"/>
                    <a:pt x="186142" y="313204"/>
                    <a:pt x="210484" y="434912"/>
                  </a:cubicBezTo>
                  <a:cubicBezTo>
                    <a:pt x="234826" y="556620"/>
                    <a:pt x="187995" y="757968"/>
                    <a:pt x="183497" y="796862"/>
                  </a:cubicBezTo>
                  <a:cubicBezTo>
                    <a:pt x="178999" y="835756"/>
                    <a:pt x="200430" y="767494"/>
                    <a:pt x="183497" y="668275"/>
                  </a:cubicBezTo>
                  <a:cubicBezTo>
                    <a:pt x="166564" y="569056"/>
                    <a:pt x="81897" y="235417"/>
                    <a:pt x="81897" y="201550"/>
                  </a:cubicBezTo>
                  <a:cubicBezTo>
                    <a:pt x="81897" y="167683"/>
                    <a:pt x="177147" y="451846"/>
                    <a:pt x="183497" y="465075"/>
                  </a:cubicBezTo>
                  <a:cubicBezTo>
                    <a:pt x="189847" y="478304"/>
                    <a:pt x="150424" y="355273"/>
                    <a:pt x="119997" y="280925"/>
                  </a:cubicBezTo>
                  <a:cubicBezTo>
                    <a:pt x="89570" y="206577"/>
                    <a:pt x="19455" y="54706"/>
                    <a:pt x="5697" y="189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4" name="フリーフォーム: 図形 1363">
              <a:extLst>
                <a:ext uri="{FF2B5EF4-FFF2-40B4-BE49-F238E27FC236}">
                  <a16:creationId xmlns:a16="http://schemas.microsoft.com/office/drawing/2014/main" id="{F57BCF77-34F3-4D32-9583-6A1B56689BB0}"/>
                </a:ext>
              </a:extLst>
            </p:cNvPr>
            <p:cNvSpPr/>
            <p:nvPr/>
          </p:nvSpPr>
          <p:spPr>
            <a:xfrm>
              <a:off x="1656565" y="3240020"/>
              <a:ext cx="754242" cy="179586"/>
            </a:xfrm>
            <a:custGeom>
              <a:avLst/>
              <a:gdLst>
                <a:gd name="connsiteX0" fmla="*/ 785 w 754242"/>
                <a:gd name="connsiteY0" fmla="*/ 17530 h 179586"/>
                <a:gd name="connsiteX1" fmla="*/ 396602 w 754242"/>
                <a:gd name="connsiteY1" fmla="*/ 55630 h 179586"/>
                <a:gd name="connsiteX2" fmla="*/ 750085 w 754242"/>
                <a:gd name="connsiteY2" fmla="*/ 178397 h 179586"/>
                <a:gd name="connsiteX3" fmla="*/ 599802 w 754242"/>
                <a:gd name="connsiteY3" fmla="*/ 121247 h 179586"/>
                <a:gd name="connsiteX4" fmla="*/ 345802 w 754242"/>
                <a:gd name="connsiteY4" fmla="*/ 32347 h 179586"/>
                <a:gd name="connsiteX5" fmla="*/ 199752 w 754242"/>
                <a:gd name="connsiteY5" fmla="*/ 597 h 179586"/>
                <a:gd name="connsiteX6" fmla="*/ 540535 w 754242"/>
                <a:gd name="connsiteY6" fmla="*/ 55630 h 179586"/>
                <a:gd name="connsiteX7" fmla="*/ 301352 w 754242"/>
                <a:gd name="connsiteY7" fmla="*/ 11180 h 179586"/>
                <a:gd name="connsiteX8" fmla="*/ 785 w 754242"/>
                <a:gd name="connsiteY8" fmla="*/ 17530 h 17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4242" h="179586">
                  <a:moveTo>
                    <a:pt x="785" y="17530"/>
                  </a:moveTo>
                  <a:cubicBezTo>
                    <a:pt x="16660" y="24938"/>
                    <a:pt x="271719" y="28819"/>
                    <a:pt x="396602" y="55630"/>
                  </a:cubicBezTo>
                  <a:cubicBezTo>
                    <a:pt x="521485" y="82441"/>
                    <a:pt x="716218" y="167461"/>
                    <a:pt x="750085" y="178397"/>
                  </a:cubicBezTo>
                  <a:cubicBezTo>
                    <a:pt x="783952" y="189333"/>
                    <a:pt x="599802" y="121247"/>
                    <a:pt x="599802" y="121247"/>
                  </a:cubicBezTo>
                  <a:cubicBezTo>
                    <a:pt x="532422" y="96905"/>
                    <a:pt x="412477" y="52455"/>
                    <a:pt x="345802" y="32347"/>
                  </a:cubicBezTo>
                  <a:cubicBezTo>
                    <a:pt x="279127" y="12239"/>
                    <a:pt x="167297" y="-3284"/>
                    <a:pt x="199752" y="597"/>
                  </a:cubicBezTo>
                  <a:cubicBezTo>
                    <a:pt x="232208" y="4477"/>
                    <a:pt x="523602" y="53866"/>
                    <a:pt x="540535" y="55630"/>
                  </a:cubicBezTo>
                  <a:cubicBezTo>
                    <a:pt x="557468" y="57394"/>
                    <a:pt x="388841" y="20352"/>
                    <a:pt x="301352" y="11180"/>
                  </a:cubicBezTo>
                  <a:cubicBezTo>
                    <a:pt x="213863" y="2008"/>
                    <a:pt x="-15090" y="10122"/>
                    <a:pt x="785" y="175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5" name="フリーフォーム: 図形 1364">
              <a:extLst>
                <a:ext uri="{FF2B5EF4-FFF2-40B4-BE49-F238E27FC236}">
                  <a16:creationId xmlns:a16="http://schemas.microsoft.com/office/drawing/2014/main" id="{F29B389D-7E7E-4942-BB3F-19D5E65C4E86}"/>
                </a:ext>
              </a:extLst>
            </p:cNvPr>
            <p:cNvSpPr/>
            <p:nvPr/>
          </p:nvSpPr>
          <p:spPr>
            <a:xfrm>
              <a:off x="2667230" y="3224061"/>
              <a:ext cx="467659" cy="563212"/>
            </a:xfrm>
            <a:custGeom>
              <a:avLst/>
              <a:gdLst>
                <a:gd name="connsiteX0" fmla="*/ 4003 w 467659"/>
                <a:gd name="connsiteY0" fmla="*/ 71589 h 563212"/>
                <a:gd name="connsiteX1" fmla="*/ 82320 w 467659"/>
                <a:gd name="connsiteY1" fmla="*/ 541489 h 563212"/>
                <a:gd name="connsiteX2" fmla="*/ 139470 w 467659"/>
                <a:gd name="connsiteY2" fmla="*/ 475872 h 563212"/>
                <a:gd name="connsiteX3" fmla="*/ 253770 w 467659"/>
                <a:gd name="connsiteY3" fmla="*/ 395439 h 563212"/>
                <a:gd name="connsiteX4" fmla="*/ 323620 w 467659"/>
                <a:gd name="connsiteY4" fmla="*/ 353106 h 563212"/>
                <a:gd name="connsiteX5" fmla="*/ 467553 w 467659"/>
                <a:gd name="connsiteY5" fmla="*/ 1739 h 563212"/>
                <a:gd name="connsiteX6" fmla="*/ 342670 w 467659"/>
                <a:gd name="connsiteY6" fmla="*/ 230339 h 563212"/>
                <a:gd name="connsiteX7" fmla="*/ 109837 w 467659"/>
                <a:gd name="connsiteY7" fmla="*/ 505506 h 563212"/>
                <a:gd name="connsiteX8" fmla="*/ 101370 w 467659"/>
                <a:gd name="connsiteY8" fmla="*/ 431422 h 563212"/>
                <a:gd name="connsiteX9" fmla="*/ 105603 w 467659"/>
                <a:gd name="connsiteY9" fmla="*/ 365806 h 563212"/>
                <a:gd name="connsiteX10" fmla="*/ 23053 w 467659"/>
                <a:gd name="connsiteY10" fmla="*/ 207056 h 563212"/>
                <a:gd name="connsiteX11" fmla="*/ 4003 w 467659"/>
                <a:gd name="connsiteY11" fmla="*/ 71589 h 56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7659" h="563212">
                  <a:moveTo>
                    <a:pt x="4003" y="71589"/>
                  </a:moveTo>
                  <a:cubicBezTo>
                    <a:pt x="13881" y="127328"/>
                    <a:pt x="59742" y="474108"/>
                    <a:pt x="82320" y="541489"/>
                  </a:cubicBezTo>
                  <a:cubicBezTo>
                    <a:pt x="104898" y="608870"/>
                    <a:pt x="110895" y="500214"/>
                    <a:pt x="139470" y="475872"/>
                  </a:cubicBezTo>
                  <a:cubicBezTo>
                    <a:pt x="168045" y="451530"/>
                    <a:pt x="223078" y="415900"/>
                    <a:pt x="253770" y="395439"/>
                  </a:cubicBezTo>
                  <a:cubicBezTo>
                    <a:pt x="284462" y="374978"/>
                    <a:pt x="287990" y="418723"/>
                    <a:pt x="323620" y="353106"/>
                  </a:cubicBezTo>
                  <a:cubicBezTo>
                    <a:pt x="359250" y="287489"/>
                    <a:pt x="464378" y="22200"/>
                    <a:pt x="467553" y="1739"/>
                  </a:cubicBezTo>
                  <a:cubicBezTo>
                    <a:pt x="470728" y="-18722"/>
                    <a:pt x="402289" y="146378"/>
                    <a:pt x="342670" y="230339"/>
                  </a:cubicBezTo>
                  <a:cubicBezTo>
                    <a:pt x="283051" y="314300"/>
                    <a:pt x="150054" y="471992"/>
                    <a:pt x="109837" y="505506"/>
                  </a:cubicBezTo>
                  <a:cubicBezTo>
                    <a:pt x="69620" y="539020"/>
                    <a:pt x="102076" y="454705"/>
                    <a:pt x="101370" y="431422"/>
                  </a:cubicBezTo>
                  <a:cubicBezTo>
                    <a:pt x="100664" y="408139"/>
                    <a:pt x="118656" y="403200"/>
                    <a:pt x="105603" y="365806"/>
                  </a:cubicBezTo>
                  <a:cubicBezTo>
                    <a:pt x="92550" y="328412"/>
                    <a:pt x="42808" y="248684"/>
                    <a:pt x="23053" y="207056"/>
                  </a:cubicBezTo>
                  <a:cubicBezTo>
                    <a:pt x="3298" y="165428"/>
                    <a:pt x="-5875" y="15850"/>
                    <a:pt x="4003" y="715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6" name="フリーフォーム: 図形 1365">
              <a:extLst>
                <a:ext uri="{FF2B5EF4-FFF2-40B4-BE49-F238E27FC236}">
                  <a16:creationId xmlns:a16="http://schemas.microsoft.com/office/drawing/2014/main" id="{3510065E-C0DE-4D2F-B088-D8C2EAF86109}"/>
                </a:ext>
              </a:extLst>
            </p:cNvPr>
            <p:cNvSpPr/>
            <p:nvPr/>
          </p:nvSpPr>
          <p:spPr>
            <a:xfrm>
              <a:off x="2625389" y="2624630"/>
              <a:ext cx="212960" cy="899686"/>
            </a:xfrm>
            <a:custGeom>
              <a:avLst/>
              <a:gdLst>
                <a:gd name="connsiteX0" fmla="*/ 64894 w 212960"/>
                <a:gd name="connsiteY0" fmla="*/ 37 h 899686"/>
                <a:gd name="connsiteX1" fmla="*/ 67011 w 212960"/>
                <a:gd name="connsiteY1" fmla="*/ 201120 h 899686"/>
                <a:gd name="connsiteX2" fmla="*/ 3511 w 212960"/>
                <a:gd name="connsiteY2" fmla="*/ 290020 h 899686"/>
                <a:gd name="connsiteX3" fmla="*/ 11978 w 212960"/>
                <a:gd name="connsiteY3" fmla="*/ 275203 h 899686"/>
                <a:gd name="connsiteX4" fmla="*/ 43728 w 212960"/>
                <a:gd name="connsiteY4" fmla="*/ 287903 h 899686"/>
                <a:gd name="connsiteX5" fmla="*/ 210944 w 212960"/>
                <a:gd name="connsiteY5" fmla="*/ 728170 h 899686"/>
                <a:gd name="connsiteX6" fmla="*/ 138978 w 212960"/>
                <a:gd name="connsiteY6" fmla="*/ 558837 h 899686"/>
                <a:gd name="connsiteX7" fmla="*/ 181311 w 212960"/>
                <a:gd name="connsiteY7" fmla="*/ 783203 h 899686"/>
                <a:gd name="connsiteX8" fmla="*/ 181311 w 212960"/>
                <a:gd name="connsiteY8" fmla="*/ 899620 h 899686"/>
                <a:gd name="connsiteX9" fmla="*/ 145328 w 212960"/>
                <a:gd name="connsiteY9" fmla="*/ 798020 h 899686"/>
                <a:gd name="connsiteX10" fmla="*/ 128394 w 212960"/>
                <a:gd name="connsiteY10" fmla="*/ 675253 h 899686"/>
                <a:gd name="connsiteX11" fmla="*/ 77594 w 212960"/>
                <a:gd name="connsiteY11" fmla="*/ 406437 h 899686"/>
                <a:gd name="connsiteX12" fmla="*/ 31028 w 212960"/>
                <a:gd name="connsiteY12" fmla="*/ 334470 h 899686"/>
                <a:gd name="connsiteX13" fmla="*/ 58544 w 212960"/>
                <a:gd name="connsiteY13" fmla="*/ 275203 h 899686"/>
                <a:gd name="connsiteX14" fmla="*/ 79711 w 212960"/>
                <a:gd name="connsiteY14" fmla="*/ 218053 h 899686"/>
                <a:gd name="connsiteX15" fmla="*/ 64894 w 212960"/>
                <a:gd name="connsiteY15" fmla="*/ 37 h 89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2960" h="899686">
                  <a:moveTo>
                    <a:pt x="64894" y="37"/>
                  </a:moveTo>
                  <a:cubicBezTo>
                    <a:pt x="62777" y="-2785"/>
                    <a:pt x="77242" y="152790"/>
                    <a:pt x="67011" y="201120"/>
                  </a:cubicBezTo>
                  <a:cubicBezTo>
                    <a:pt x="56780" y="249451"/>
                    <a:pt x="12683" y="277673"/>
                    <a:pt x="3511" y="290020"/>
                  </a:cubicBezTo>
                  <a:cubicBezTo>
                    <a:pt x="-5661" y="302367"/>
                    <a:pt x="5275" y="275556"/>
                    <a:pt x="11978" y="275203"/>
                  </a:cubicBezTo>
                  <a:cubicBezTo>
                    <a:pt x="18681" y="274850"/>
                    <a:pt x="10567" y="212409"/>
                    <a:pt x="43728" y="287903"/>
                  </a:cubicBezTo>
                  <a:cubicBezTo>
                    <a:pt x="76889" y="363398"/>
                    <a:pt x="195069" y="683015"/>
                    <a:pt x="210944" y="728170"/>
                  </a:cubicBezTo>
                  <a:cubicBezTo>
                    <a:pt x="226819" y="773325"/>
                    <a:pt x="143917" y="549665"/>
                    <a:pt x="138978" y="558837"/>
                  </a:cubicBezTo>
                  <a:cubicBezTo>
                    <a:pt x="134039" y="568009"/>
                    <a:pt x="174256" y="726406"/>
                    <a:pt x="181311" y="783203"/>
                  </a:cubicBezTo>
                  <a:cubicBezTo>
                    <a:pt x="188366" y="840000"/>
                    <a:pt x="187308" y="897151"/>
                    <a:pt x="181311" y="899620"/>
                  </a:cubicBezTo>
                  <a:cubicBezTo>
                    <a:pt x="175314" y="902090"/>
                    <a:pt x="154147" y="835414"/>
                    <a:pt x="145328" y="798020"/>
                  </a:cubicBezTo>
                  <a:cubicBezTo>
                    <a:pt x="136509" y="760626"/>
                    <a:pt x="139683" y="740517"/>
                    <a:pt x="128394" y="675253"/>
                  </a:cubicBezTo>
                  <a:cubicBezTo>
                    <a:pt x="117105" y="609989"/>
                    <a:pt x="93822" y="463234"/>
                    <a:pt x="77594" y="406437"/>
                  </a:cubicBezTo>
                  <a:cubicBezTo>
                    <a:pt x="61366" y="349640"/>
                    <a:pt x="34203" y="356342"/>
                    <a:pt x="31028" y="334470"/>
                  </a:cubicBezTo>
                  <a:cubicBezTo>
                    <a:pt x="27853" y="312598"/>
                    <a:pt x="50430" y="294606"/>
                    <a:pt x="58544" y="275203"/>
                  </a:cubicBezTo>
                  <a:cubicBezTo>
                    <a:pt x="66658" y="255800"/>
                    <a:pt x="74772" y="260739"/>
                    <a:pt x="79711" y="218053"/>
                  </a:cubicBezTo>
                  <a:cubicBezTo>
                    <a:pt x="84650" y="175367"/>
                    <a:pt x="67011" y="2859"/>
                    <a:pt x="64894" y="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7" name="フリーフォーム: 図形 1366">
              <a:extLst>
                <a:ext uri="{FF2B5EF4-FFF2-40B4-BE49-F238E27FC236}">
                  <a16:creationId xmlns:a16="http://schemas.microsoft.com/office/drawing/2014/main" id="{E4F5F4B4-69FD-45F5-91ED-1654680B1EF8}"/>
                </a:ext>
              </a:extLst>
            </p:cNvPr>
            <p:cNvSpPr/>
            <p:nvPr/>
          </p:nvSpPr>
          <p:spPr>
            <a:xfrm>
              <a:off x="5208951" y="2935569"/>
              <a:ext cx="239645" cy="588939"/>
            </a:xfrm>
            <a:custGeom>
              <a:avLst/>
              <a:gdLst>
                <a:gd name="connsiteX0" fmla="*/ 239349 w 239645"/>
                <a:gd name="connsiteY0" fmla="*/ 248 h 588939"/>
                <a:gd name="connsiteX1" fmla="*/ 110232 w 239645"/>
                <a:gd name="connsiteY1" fmla="*/ 216148 h 588939"/>
                <a:gd name="connsiteX2" fmla="*/ 148332 w 239645"/>
                <a:gd name="connsiteY2" fmla="*/ 468031 h 588939"/>
                <a:gd name="connsiteX3" fmla="*/ 166 w 239645"/>
                <a:gd name="connsiteY3" fmla="*/ 588681 h 588939"/>
                <a:gd name="connsiteX4" fmla="*/ 118699 w 239645"/>
                <a:gd name="connsiteY4" fmla="*/ 495548 h 588939"/>
                <a:gd name="connsiteX5" fmla="*/ 103882 w 239645"/>
                <a:gd name="connsiteY5" fmla="*/ 347381 h 588939"/>
                <a:gd name="connsiteX6" fmla="*/ 67899 w 239645"/>
                <a:gd name="connsiteY6" fmla="*/ 258481 h 588939"/>
                <a:gd name="connsiteX7" fmla="*/ 239349 w 239645"/>
                <a:gd name="connsiteY7" fmla="*/ 248 h 588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645" h="588939">
                  <a:moveTo>
                    <a:pt x="239349" y="248"/>
                  </a:moveTo>
                  <a:cubicBezTo>
                    <a:pt x="246404" y="-6807"/>
                    <a:pt x="125401" y="138184"/>
                    <a:pt x="110232" y="216148"/>
                  </a:cubicBezTo>
                  <a:cubicBezTo>
                    <a:pt x="95062" y="294112"/>
                    <a:pt x="166676" y="405942"/>
                    <a:pt x="148332" y="468031"/>
                  </a:cubicBezTo>
                  <a:cubicBezTo>
                    <a:pt x="129988" y="530120"/>
                    <a:pt x="5105" y="584095"/>
                    <a:pt x="166" y="588681"/>
                  </a:cubicBezTo>
                  <a:cubicBezTo>
                    <a:pt x="-4773" y="593267"/>
                    <a:pt x="101413" y="535765"/>
                    <a:pt x="118699" y="495548"/>
                  </a:cubicBezTo>
                  <a:cubicBezTo>
                    <a:pt x="135985" y="455331"/>
                    <a:pt x="112349" y="386892"/>
                    <a:pt x="103882" y="347381"/>
                  </a:cubicBezTo>
                  <a:cubicBezTo>
                    <a:pt x="95415" y="307870"/>
                    <a:pt x="46380" y="311045"/>
                    <a:pt x="67899" y="258481"/>
                  </a:cubicBezTo>
                  <a:cubicBezTo>
                    <a:pt x="89418" y="205917"/>
                    <a:pt x="232294" y="7303"/>
                    <a:pt x="239349" y="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8" name="フリーフォーム: 図形 1367">
              <a:extLst>
                <a:ext uri="{FF2B5EF4-FFF2-40B4-BE49-F238E27FC236}">
                  <a16:creationId xmlns:a16="http://schemas.microsoft.com/office/drawing/2014/main" id="{EE3069C4-8CFE-44DC-B1C6-9A91D2BAA5BB}"/>
                </a:ext>
              </a:extLst>
            </p:cNvPr>
            <p:cNvSpPr/>
            <p:nvPr/>
          </p:nvSpPr>
          <p:spPr>
            <a:xfrm>
              <a:off x="1404504" y="3091564"/>
              <a:ext cx="825371" cy="324220"/>
            </a:xfrm>
            <a:custGeom>
              <a:avLst/>
              <a:gdLst>
                <a:gd name="connsiteX0" fmla="*/ 11546 w 825371"/>
                <a:gd name="connsiteY0" fmla="*/ 321561 h 324220"/>
                <a:gd name="connsiteX1" fmla="*/ 281421 w 825371"/>
                <a:gd name="connsiteY1" fmla="*/ 191386 h 324220"/>
                <a:gd name="connsiteX2" fmla="*/ 821171 w 825371"/>
                <a:gd name="connsiteY2" fmla="*/ 258061 h 324220"/>
                <a:gd name="connsiteX3" fmla="*/ 522721 w 825371"/>
                <a:gd name="connsiteY3" fmla="*/ 185036 h 324220"/>
                <a:gd name="connsiteX4" fmla="*/ 348096 w 825371"/>
                <a:gd name="connsiteY4" fmla="*/ 153286 h 324220"/>
                <a:gd name="connsiteX5" fmla="*/ 252846 w 825371"/>
                <a:gd name="connsiteY5" fmla="*/ 86611 h 324220"/>
                <a:gd name="connsiteX6" fmla="*/ 227446 w 825371"/>
                <a:gd name="connsiteY6" fmla="*/ 886 h 324220"/>
                <a:gd name="connsiteX7" fmla="*/ 202046 w 825371"/>
                <a:gd name="connsiteY7" fmla="*/ 143761 h 324220"/>
                <a:gd name="connsiteX8" fmla="*/ 192521 w 825371"/>
                <a:gd name="connsiteY8" fmla="*/ 178686 h 324220"/>
                <a:gd name="connsiteX9" fmla="*/ 62346 w 825371"/>
                <a:gd name="connsiteY9" fmla="*/ 270761 h 324220"/>
                <a:gd name="connsiteX10" fmla="*/ 11546 w 825371"/>
                <a:gd name="connsiteY10" fmla="*/ 321561 h 324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5371" h="324220">
                  <a:moveTo>
                    <a:pt x="11546" y="321561"/>
                  </a:moveTo>
                  <a:cubicBezTo>
                    <a:pt x="48059" y="308332"/>
                    <a:pt x="146484" y="201969"/>
                    <a:pt x="281421" y="191386"/>
                  </a:cubicBezTo>
                  <a:cubicBezTo>
                    <a:pt x="416359" y="180803"/>
                    <a:pt x="780954" y="259119"/>
                    <a:pt x="821171" y="258061"/>
                  </a:cubicBezTo>
                  <a:cubicBezTo>
                    <a:pt x="861388" y="257003"/>
                    <a:pt x="601567" y="202499"/>
                    <a:pt x="522721" y="185036"/>
                  </a:cubicBezTo>
                  <a:cubicBezTo>
                    <a:pt x="443875" y="167573"/>
                    <a:pt x="393075" y="169690"/>
                    <a:pt x="348096" y="153286"/>
                  </a:cubicBezTo>
                  <a:cubicBezTo>
                    <a:pt x="303117" y="136882"/>
                    <a:pt x="272954" y="112011"/>
                    <a:pt x="252846" y="86611"/>
                  </a:cubicBezTo>
                  <a:cubicBezTo>
                    <a:pt x="232738" y="61211"/>
                    <a:pt x="235913" y="-8639"/>
                    <a:pt x="227446" y="886"/>
                  </a:cubicBezTo>
                  <a:cubicBezTo>
                    <a:pt x="218979" y="10411"/>
                    <a:pt x="207867" y="114128"/>
                    <a:pt x="202046" y="143761"/>
                  </a:cubicBezTo>
                  <a:cubicBezTo>
                    <a:pt x="196225" y="173394"/>
                    <a:pt x="215804" y="157519"/>
                    <a:pt x="192521" y="178686"/>
                  </a:cubicBezTo>
                  <a:cubicBezTo>
                    <a:pt x="169238" y="199853"/>
                    <a:pt x="90392" y="245890"/>
                    <a:pt x="62346" y="270761"/>
                  </a:cubicBezTo>
                  <a:cubicBezTo>
                    <a:pt x="34300" y="295632"/>
                    <a:pt x="-24967" y="334790"/>
                    <a:pt x="11546" y="3215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9" name="フリーフォーム: 図形 1368">
              <a:extLst>
                <a:ext uri="{FF2B5EF4-FFF2-40B4-BE49-F238E27FC236}">
                  <a16:creationId xmlns:a16="http://schemas.microsoft.com/office/drawing/2014/main" id="{E9FD983E-1042-4382-9F64-43CB15CBDA09}"/>
                </a:ext>
              </a:extLst>
            </p:cNvPr>
            <p:cNvSpPr/>
            <p:nvPr/>
          </p:nvSpPr>
          <p:spPr>
            <a:xfrm>
              <a:off x="1466536" y="3317457"/>
              <a:ext cx="517019" cy="537742"/>
            </a:xfrm>
            <a:custGeom>
              <a:avLst/>
              <a:gdLst>
                <a:gd name="connsiteX0" fmla="*/ 314 w 517019"/>
                <a:gd name="connsiteY0" fmla="*/ 77676 h 537742"/>
                <a:gd name="connsiteX1" fmla="*/ 400364 w 517019"/>
                <a:gd name="connsiteY1" fmla="*/ 14176 h 537742"/>
                <a:gd name="connsiteX2" fmla="*/ 514664 w 517019"/>
                <a:gd name="connsiteY2" fmla="*/ 14176 h 537742"/>
                <a:gd name="connsiteX3" fmla="*/ 322047 w 517019"/>
                <a:gd name="connsiteY3" fmla="*/ 168693 h 537742"/>
                <a:gd name="connsiteX4" fmla="*/ 15131 w 517019"/>
                <a:gd name="connsiteY4" fmla="*/ 536993 h 537742"/>
                <a:gd name="connsiteX5" fmla="*/ 506197 w 517019"/>
                <a:gd name="connsiteY5" fmla="*/ 62860 h 537742"/>
                <a:gd name="connsiteX6" fmla="*/ 68047 w 517019"/>
                <a:gd name="connsiteY6" fmla="*/ 471376 h 537742"/>
                <a:gd name="connsiteX7" fmla="*/ 326281 w 517019"/>
                <a:gd name="connsiteY7" fmla="*/ 170810 h 537742"/>
                <a:gd name="connsiteX8" fmla="*/ 281831 w 517019"/>
                <a:gd name="connsiteY8" fmla="*/ 145410 h 537742"/>
                <a:gd name="connsiteX9" fmla="*/ 140014 w 517019"/>
                <a:gd name="connsiteY9" fmla="*/ 109426 h 537742"/>
                <a:gd name="connsiteX10" fmla="*/ 330514 w 517019"/>
                <a:gd name="connsiteY10" fmla="*/ 103076 h 537742"/>
                <a:gd name="connsiteX11" fmla="*/ 314 w 517019"/>
                <a:gd name="connsiteY11" fmla="*/ 77676 h 537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7019" h="537742">
                  <a:moveTo>
                    <a:pt x="314" y="77676"/>
                  </a:moveTo>
                  <a:cubicBezTo>
                    <a:pt x="11956" y="62860"/>
                    <a:pt x="314639" y="24759"/>
                    <a:pt x="400364" y="14176"/>
                  </a:cubicBezTo>
                  <a:cubicBezTo>
                    <a:pt x="486089" y="3593"/>
                    <a:pt x="527717" y="-11577"/>
                    <a:pt x="514664" y="14176"/>
                  </a:cubicBezTo>
                  <a:cubicBezTo>
                    <a:pt x="501611" y="39929"/>
                    <a:pt x="405303" y="81557"/>
                    <a:pt x="322047" y="168693"/>
                  </a:cubicBezTo>
                  <a:cubicBezTo>
                    <a:pt x="238792" y="255829"/>
                    <a:pt x="-15561" y="554632"/>
                    <a:pt x="15131" y="536993"/>
                  </a:cubicBezTo>
                  <a:cubicBezTo>
                    <a:pt x="45823" y="519354"/>
                    <a:pt x="497378" y="73796"/>
                    <a:pt x="506197" y="62860"/>
                  </a:cubicBezTo>
                  <a:cubicBezTo>
                    <a:pt x="515016" y="51924"/>
                    <a:pt x="98033" y="453384"/>
                    <a:pt x="68047" y="471376"/>
                  </a:cubicBezTo>
                  <a:cubicBezTo>
                    <a:pt x="38061" y="489368"/>
                    <a:pt x="290650" y="225138"/>
                    <a:pt x="326281" y="170810"/>
                  </a:cubicBezTo>
                  <a:cubicBezTo>
                    <a:pt x="361912" y="116482"/>
                    <a:pt x="312875" y="155641"/>
                    <a:pt x="281831" y="145410"/>
                  </a:cubicBezTo>
                  <a:cubicBezTo>
                    <a:pt x="250787" y="135179"/>
                    <a:pt x="131900" y="116482"/>
                    <a:pt x="140014" y="109426"/>
                  </a:cubicBezTo>
                  <a:cubicBezTo>
                    <a:pt x="148128" y="102370"/>
                    <a:pt x="356972" y="105545"/>
                    <a:pt x="330514" y="103076"/>
                  </a:cubicBezTo>
                  <a:cubicBezTo>
                    <a:pt x="304056" y="100607"/>
                    <a:pt x="-11328" y="92492"/>
                    <a:pt x="314" y="776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0" name="フリーフォーム: 図形 1369">
              <a:extLst>
                <a:ext uri="{FF2B5EF4-FFF2-40B4-BE49-F238E27FC236}">
                  <a16:creationId xmlns:a16="http://schemas.microsoft.com/office/drawing/2014/main" id="{385A864C-AFDA-4EF9-8C02-50DA1B0FDF26}"/>
                </a:ext>
              </a:extLst>
            </p:cNvPr>
            <p:cNvSpPr/>
            <p:nvPr/>
          </p:nvSpPr>
          <p:spPr>
            <a:xfrm>
              <a:off x="1465935" y="3306047"/>
              <a:ext cx="201217" cy="593509"/>
            </a:xfrm>
            <a:custGeom>
              <a:avLst/>
              <a:gdLst>
                <a:gd name="connsiteX0" fmla="*/ 136382 w 201217"/>
                <a:gd name="connsiteY0" fmla="*/ 186 h 593509"/>
                <a:gd name="connsiteX1" fmla="*/ 39015 w 201217"/>
                <a:gd name="connsiteY1" fmla="*/ 122953 h 593509"/>
                <a:gd name="connsiteX2" fmla="*/ 117332 w 201217"/>
                <a:gd name="connsiteY2" fmla="*/ 199153 h 593509"/>
                <a:gd name="connsiteX3" fmla="*/ 39015 w 201217"/>
                <a:gd name="connsiteY3" fmla="*/ 425636 h 593509"/>
                <a:gd name="connsiteX4" fmla="*/ 915 w 201217"/>
                <a:gd name="connsiteY4" fmla="*/ 592853 h 593509"/>
                <a:gd name="connsiteX5" fmla="*/ 74998 w 201217"/>
                <a:gd name="connsiteY5" fmla="*/ 364253 h 593509"/>
                <a:gd name="connsiteX6" fmla="*/ 199882 w 201217"/>
                <a:gd name="connsiteY6" fmla="*/ 142003 h 593509"/>
                <a:gd name="connsiteX7" fmla="*/ 142732 w 201217"/>
                <a:gd name="connsiteY7" fmla="*/ 292286 h 593509"/>
                <a:gd name="connsiteX8" fmla="*/ 172365 w 201217"/>
                <a:gd name="connsiteY8" fmla="*/ 167403 h 593509"/>
                <a:gd name="connsiteX9" fmla="*/ 115215 w 201217"/>
                <a:gd name="connsiteY9" fmla="*/ 152586 h 593509"/>
                <a:gd name="connsiteX10" fmla="*/ 136382 w 201217"/>
                <a:gd name="connsiteY10" fmla="*/ 186 h 59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217" h="593509">
                  <a:moveTo>
                    <a:pt x="136382" y="186"/>
                  </a:moveTo>
                  <a:cubicBezTo>
                    <a:pt x="123682" y="-4753"/>
                    <a:pt x="42190" y="89792"/>
                    <a:pt x="39015" y="122953"/>
                  </a:cubicBezTo>
                  <a:cubicBezTo>
                    <a:pt x="35840" y="156114"/>
                    <a:pt x="117332" y="148706"/>
                    <a:pt x="117332" y="199153"/>
                  </a:cubicBezTo>
                  <a:cubicBezTo>
                    <a:pt x="117332" y="249600"/>
                    <a:pt x="58418" y="360019"/>
                    <a:pt x="39015" y="425636"/>
                  </a:cubicBezTo>
                  <a:cubicBezTo>
                    <a:pt x="19612" y="491253"/>
                    <a:pt x="-5082" y="603084"/>
                    <a:pt x="915" y="592853"/>
                  </a:cubicBezTo>
                  <a:cubicBezTo>
                    <a:pt x="6912" y="582623"/>
                    <a:pt x="41837" y="439395"/>
                    <a:pt x="74998" y="364253"/>
                  </a:cubicBezTo>
                  <a:cubicBezTo>
                    <a:pt x="108159" y="289111"/>
                    <a:pt x="188593" y="153997"/>
                    <a:pt x="199882" y="142003"/>
                  </a:cubicBezTo>
                  <a:cubicBezTo>
                    <a:pt x="211171" y="130009"/>
                    <a:pt x="147318" y="288053"/>
                    <a:pt x="142732" y="292286"/>
                  </a:cubicBezTo>
                  <a:cubicBezTo>
                    <a:pt x="138146" y="296519"/>
                    <a:pt x="176951" y="190686"/>
                    <a:pt x="172365" y="167403"/>
                  </a:cubicBezTo>
                  <a:cubicBezTo>
                    <a:pt x="167779" y="144120"/>
                    <a:pt x="124387" y="177633"/>
                    <a:pt x="115215" y="152586"/>
                  </a:cubicBezTo>
                  <a:cubicBezTo>
                    <a:pt x="106043" y="127539"/>
                    <a:pt x="149082" y="5125"/>
                    <a:pt x="136382" y="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1" name="フリーフォーム: 図形 1370">
              <a:extLst>
                <a:ext uri="{FF2B5EF4-FFF2-40B4-BE49-F238E27FC236}">
                  <a16:creationId xmlns:a16="http://schemas.microsoft.com/office/drawing/2014/main" id="{F6C8B275-D4E0-4FCF-AF2C-6341EB1CFFBD}"/>
                </a:ext>
              </a:extLst>
            </p:cNvPr>
            <p:cNvSpPr/>
            <p:nvPr/>
          </p:nvSpPr>
          <p:spPr>
            <a:xfrm>
              <a:off x="1441324" y="3289300"/>
              <a:ext cx="152630" cy="476250"/>
            </a:xfrm>
            <a:custGeom>
              <a:avLst/>
              <a:gdLst>
                <a:gd name="connsiteX0" fmla="*/ 152526 w 152630"/>
                <a:gd name="connsiteY0" fmla="*/ 0 h 476250"/>
                <a:gd name="connsiteX1" fmla="*/ 126 w 152630"/>
                <a:gd name="connsiteY1" fmla="*/ 139700 h 476250"/>
                <a:gd name="connsiteX2" fmla="*/ 125009 w 152630"/>
                <a:gd name="connsiteY2" fmla="*/ 262467 h 476250"/>
                <a:gd name="connsiteX3" fmla="*/ 44576 w 152630"/>
                <a:gd name="connsiteY3" fmla="*/ 476250 h 476250"/>
                <a:gd name="connsiteX4" fmla="*/ 122893 w 152630"/>
                <a:gd name="connsiteY4" fmla="*/ 262467 h 476250"/>
                <a:gd name="connsiteX5" fmla="*/ 25526 w 152630"/>
                <a:gd name="connsiteY5" fmla="*/ 141817 h 476250"/>
                <a:gd name="connsiteX6" fmla="*/ 152526 w 152630"/>
                <a:gd name="connsiteY6" fmla="*/ 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630" h="476250">
                  <a:moveTo>
                    <a:pt x="152526" y="0"/>
                  </a:moveTo>
                  <a:cubicBezTo>
                    <a:pt x="148293" y="-353"/>
                    <a:pt x="4712" y="95956"/>
                    <a:pt x="126" y="139700"/>
                  </a:cubicBezTo>
                  <a:cubicBezTo>
                    <a:pt x="-4460" y="183445"/>
                    <a:pt x="117601" y="206375"/>
                    <a:pt x="125009" y="262467"/>
                  </a:cubicBezTo>
                  <a:cubicBezTo>
                    <a:pt x="132417" y="318559"/>
                    <a:pt x="44929" y="476250"/>
                    <a:pt x="44576" y="476250"/>
                  </a:cubicBezTo>
                  <a:cubicBezTo>
                    <a:pt x="44223" y="476250"/>
                    <a:pt x="126068" y="318206"/>
                    <a:pt x="122893" y="262467"/>
                  </a:cubicBezTo>
                  <a:cubicBezTo>
                    <a:pt x="119718" y="206728"/>
                    <a:pt x="19882" y="183092"/>
                    <a:pt x="25526" y="141817"/>
                  </a:cubicBezTo>
                  <a:cubicBezTo>
                    <a:pt x="31170" y="100542"/>
                    <a:pt x="156759" y="353"/>
                    <a:pt x="15252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2" name="フリーフォーム: 図形 1371">
              <a:extLst>
                <a:ext uri="{FF2B5EF4-FFF2-40B4-BE49-F238E27FC236}">
                  <a16:creationId xmlns:a16="http://schemas.microsoft.com/office/drawing/2014/main" id="{0D660EED-D421-4553-B727-0623DB012122}"/>
                </a:ext>
              </a:extLst>
            </p:cNvPr>
            <p:cNvSpPr/>
            <p:nvPr/>
          </p:nvSpPr>
          <p:spPr>
            <a:xfrm>
              <a:off x="1993429" y="3132169"/>
              <a:ext cx="660277" cy="576316"/>
            </a:xfrm>
            <a:custGeom>
              <a:avLst/>
              <a:gdLst>
                <a:gd name="connsiteX0" fmla="*/ 471 w 660277"/>
                <a:gd name="connsiteY0" fmla="*/ 498 h 576316"/>
                <a:gd name="connsiteX1" fmla="*/ 466138 w 660277"/>
                <a:gd name="connsiteY1" fmla="*/ 284131 h 576316"/>
                <a:gd name="connsiteX2" fmla="*/ 658754 w 660277"/>
                <a:gd name="connsiteY2" fmla="*/ 574114 h 576316"/>
                <a:gd name="connsiteX3" fmla="*/ 535988 w 660277"/>
                <a:gd name="connsiteY3" fmla="*/ 404781 h 576316"/>
                <a:gd name="connsiteX4" fmla="*/ 190971 w 660277"/>
                <a:gd name="connsiteY4" fmla="*/ 171948 h 576316"/>
                <a:gd name="connsiteX5" fmla="*/ 375121 w 660277"/>
                <a:gd name="connsiteY5" fmla="*/ 214281 h 576316"/>
                <a:gd name="connsiteX6" fmla="*/ 471 w 660277"/>
                <a:gd name="connsiteY6" fmla="*/ 498 h 576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277" h="576316">
                  <a:moveTo>
                    <a:pt x="471" y="498"/>
                  </a:moveTo>
                  <a:cubicBezTo>
                    <a:pt x="15640" y="12140"/>
                    <a:pt x="356424" y="188528"/>
                    <a:pt x="466138" y="284131"/>
                  </a:cubicBezTo>
                  <a:cubicBezTo>
                    <a:pt x="575852" y="379734"/>
                    <a:pt x="647112" y="554006"/>
                    <a:pt x="658754" y="574114"/>
                  </a:cubicBezTo>
                  <a:cubicBezTo>
                    <a:pt x="670396" y="594222"/>
                    <a:pt x="613952" y="471809"/>
                    <a:pt x="535988" y="404781"/>
                  </a:cubicBezTo>
                  <a:cubicBezTo>
                    <a:pt x="458024" y="337753"/>
                    <a:pt x="217782" y="203698"/>
                    <a:pt x="190971" y="171948"/>
                  </a:cubicBezTo>
                  <a:cubicBezTo>
                    <a:pt x="164160" y="140198"/>
                    <a:pt x="409340" y="243914"/>
                    <a:pt x="375121" y="214281"/>
                  </a:cubicBezTo>
                  <a:cubicBezTo>
                    <a:pt x="340902" y="184648"/>
                    <a:pt x="-14698" y="-11144"/>
                    <a:pt x="471" y="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3" name="フリーフォーム: 図形 1372">
              <a:extLst>
                <a:ext uri="{FF2B5EF4-FFF2-40B4-BE49-F238E27FC236}">
                  <a16:creationId xmlns:a16="http://schemas.microsoft.com/office/drawing/2014/main" id="{409CE6BF-2F56-497F-A6AE-B5022F9D2540}"/>
                </a:ext>
              </a:extLst>
            </p:cNvPr>
            <p:cNvSpPr/>
            <p:nvPr/>
          </p:nvSpPr>
          <p:spPr>
            <a:xfrm>
              <a:off x="2338325" y="3149131"/>
              <a:ext cx="299942" cy="284568"/>
            </a:xfrm>
            <a:custGeom>
              <a:avLst/>
              <a:gdLst>
                <a:gd name="connsiteX0" fmla="*/ 4825 w 299942"/>
                <a:gd name="connsiteY0" fmla="*/ 8936 h 284568"/>
                <a:gd name="connsiteX1" fmla="*/ 205908 w 299942"/>
                <a:gd name="connsiteY1" fmla="*/ 273519 h 284568"/>
                <a:gd name="connsiteX2" fmla="*/ 210142 w 299942"/>
                <a:gd name="connsiteY2" fmla="*/ 222719 h 284568"/>
                <a:gd name="connsiteX3" fmla="*/ 216492 w 299942"/>
                <a:gd name="connsiteY3" fmla="*/ 112652 h 284568"/>
                <a:gd name="connsiteX4" fmla="*/ 208025 w 299942"/>
                <a:gd name="connsiteY4" fmla="*/ 72436 h 284568"/>
                <a:gd name="connsiteX5" fmla="*/ 296925 w 299942"/>
                <a:gd name="connsiteY5" fmla="*/ 248119 h 284568"/>
                <a:gd name="connsiteX6" fmla="*/ 81025 w 299942"/>
                <a:gd name="connsiteY6" fmla="*/ 78786 h 284568"/>
                <a:gd name="connsiteX7" fmla="*/ 4825 w 299942"/>
                <a:gd name="connsiteY7" fmla="*/ 8936 h 28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9942" h="284568">
                  <a:moveTo>
                    <a:pt x="4825" y="8936"/>
                  </a:moveTo>
                  <a:cubicBezTo>
                    <a:pt x="25639" y="41392"/>
                    <a:pt x="171689" y="237889"/>
                    <a:pt x="205908" y="273519"/>
                  </a:cubicBezTo>
                  <a:cubicBezTo>
                    <a:pt x="240127" y="309149"/>
                    <a:pt x="208378" y="249530"/>
                    <a:pt x="210142" y="222719"/>
                  </a:cubicBezTo>
                  <a:cubicBezTo>
                    <a:pt x="211906" y="195908"/>
                    <a:pt x="216845" y="137699"/>
                    <a:pt x="216492" y="112652"/>
                  </a:cubicBezTo>
                  <a:cubicBezTo>
                    <a:pt x="216139" y="87605"/>
                    <a:pt x="194620" y="49858"/>
                    <a:pt x="208025" y="72436"/>
                  </a:cubicBezTo>
                  <a:cubicBezTo>
                    <a:pt x="221431" y="95014"/>
                    <a:pt x="318092" y="247061"/>
                    <a:pt x="296925" y="248119"/>
                  </a:cubicBezTo>
                  <a:cubicBezTo>
                    <a:pt x="275758" y="249177"/>
                    <a:pt x="127592" y="117591"/>
                    <a:pt x="81025" y="78786"/>
                  </a:cubicBezTo>
                  <a:cubicBezTo>
                    <a:pt x="34458" y="39981"/>
                    <a:pt x="-15989" y="-23520"/>
                    <a:pt x="4825" y="89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4" name="フリーフォーム: 図形 1373">
              <a:extLst>
                <a:ext uri="{FF2B5EF4-FFF2-40B4-BE49-F238E27FC236}">
                  <a16:creationId xmlns:a16="http://schemas.microsoft.com/office/drawing/2014/main" id="{8D9C8C9B-FDA7-4116-B2B9-A0C29463AA34}"/>
                </a:ext>
              </a:extLst>
            </p:cNvPr>
            <p:cNvSpPr/>
            <p:nvPr/>
          </p:nvSpPr>
          <p:spPr>
            <a:xfrm>
              <a:off x="2494904" y="3316651"/>
              <a:ext cx="165747" cy="883003"/>
            </a:xfrm>
            <a:custGeom>
              <a:avLst/>
              <a:gdLst>
                <a:gd name="connsiteX0" fmla="*/ 104363 w 165747"/>
                <a:gd name="connsiteY0" fmla="*/ 34032 h 883003"/>
                <a:gd name="connsiteX1" fmla="*/ 108596 w 165747"/>
                <a:gd name="connsiteY1" fmla="*/ 91182 h 883003"/>
                <a:gd name="connsiteX2" fmla="*/ 129763 w 165747"/>
                <a:gd name="connsiteY2" fmla="*/ 584366 h 883003"/>
                <a:gd name="connsiteX3" fmla="*/ 57796 w 165747"/>
                <a:gd name="connsiteY3" fmla="*/ 715599 h 883003"/>
                <a:gd name="connsiteX4" fmla="*/ 646 w 165747"/>
                <a:gd name="connsiteY4" fmla="*/ 882816 h 883003"/>
                <a:gd name="connsiteX5" fmla="*/ 95896 w 165747"/>
                <a:gd name="connsiteY5" fmla="*/ 681732 h 883003"/>
                <a:gd name="connsiteX6" fmla="*/ 165746 w 165747"/>
                <a:gd name="connsiteY6" fmla="*/ 472182 h 883003"/>
                <a:gd name="connsiteX7" fmla="*/ 104363 w 165747"/>
                <a:gd name="connsiteY7" fmla="*/ 34032 h 88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747" h="883003">
                  <a:moveTo>
                    <a:pt x="104363" y="34032"/>
                  </a:moveTo>
                  <a:cubicBezTo>
                    <a:pt x="94838" y="-29468"/>
                    <a:pt x="104363" y="-540"/>
                    <a:pt x="108596" y="91182"/>
                  </a:cubicBezTo>
                  <a:cubicBezTo>
                    <a:pt x="112829" y="182904"/>
                    <a:pt x="138230" y="480297"/>
                    <a:pt x="129763" y="584366"/>
                  </a:cubicBezTo>
                  <a:cubicBezTo>
                    <a:pt x="121296" y="688435"/>
                    <a:pt x="79315" y="665857"/>
                    <a:pt x="57796" y="715599"/>
                  </a:cubicBezTo>
                  <a:cubicBezTo>
                    <a:pt x="36277" y="765341"/>
                    <a:pt x="-5704" y="888460"/>
                    <a:pt x="646" y="882816"/>
                  </a:cubicBezTo>
                  <a:cubicBezTo>
                    <a:pt x="6996" y="877172"/>
                    <a:pt x="68379" y="750171"/>
                    <a:pt x="95896" y="681732"/>
                  </a:cubicBezTo>
                  <a:cubicBezTo>
                    <a:pt x="123413" y="613293"/>
                    <a:pt x="165393" y="584012"/>
                    <a:pt x="165746" y="472182"/>
                  </a:cubicBezTo>
                  <a:cubicBezTo>
                    <a:pt x="166099" y="360352"/>
                    <a:pt x="113888" y="97532"/>
                    <a:pt x="104363" y="340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5" name="フリーフォーム: 図形 1374">
              <a:extLst>
                <a:ext uri="{FF2B5EF4-FFF2-40B4-BE49-F238E27FC236}">
                  <a16:creationId xmlns:a16="http://schemas.microsoft.com/office/drawing/2014/main" id="{9EEAE920-5EF4-4808-8AE1-4BC903860178}"/>
                </a:ext>
              </a:extLst>
            </p:cNvPr>
            <p:cNvSpPr/>
            <p:nvPr/>
          </p:nvSpPr>
          <p:spPr>
            <a:xfrm>
              <a:off x="2516424" y="3353418"/>
              <a:ext cx="215332" cy="937611"/>
            </a:xfrm>
            <a:custGeom>
              <a:avLst/>
              <a:gdLst>
                <a:gd name="connsiteX0" fmla="*/ 97659 w 215332"/>
                <a:gd name="connsiteY0" fmla="*/ 1499 h 937611"/>
                <a:gd name="connsiteX1" fmla="*/ 146343 w 215332"/>
                <a:gd name="connsiteY1" fmla="*/ 488332 h 937611"/>
                <a:gd name="connsiteX2" fmla="*/ 91309 w 215332"/>
                <a:gd name="connsiteY2" fmla="*/ 674599 h 937611"/>
                <a:gd name="connsiteX3" fmla="*/ 27809 w 215332"/>
                <a:gd name="connsiteY3" fmla="*/ 820649 h 937611"/>
                <a:gd name="connsiteX4" fmla="*/ 2409 w 215332"/>
                <a:gd name="connsiteY4" fmla="*/ 937065 h 937611"/>
                <a:gd name="connsiteX5" fmla="*/ 10876 w 215332"/>
                <a:gd name="connsiteY5" fmla="*/ 856632 h 937611"/>
                <a:gd name="connsiteX6" fmla="*/ 89193 w 215332"/>
                <a:gd name="connsiteY6" fmla="*/ 685182 h 937611"/>
                <a:gd name="connsiteX7" fmla="*/ 214076 w 215332"/>
                <a:gd name="connsiteY7" fmla="*/ 426949 h 937611"/>
                <a:gd name="connsiteX8" fmla="*/ 154809 w 215332"/>
                <a:gd name="connsiteY8" fmla="*/ 60765 h 937611"/>
                <a:gd name="connsiteX9" fmla="*/ 175976 w 215332"/>
                <a:gd name="connsiteY9" fmla="*/ 327465 h 937611"/>
                <a:gd name="connsiteX10" fmla="*/ 97659 w 215332"/>
                <a:gd name="connsiteY10" fmla="*/ 1499 h 937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5332" h="937611">
                  <a:moveTo>
                    <a:pt x="97659" y="1499"/>
                  </a:moveTo>
                  <a:cubicBezTo>
                    <a:pt x="92720" y="28310"/>
                    <a:pt x="147401" y="376149"/>
                    <a:pt x="146343" y="488332"/>
                  </a:cubicBezTo>
                  <a:cubicBezTo>
                    <a:pt x="145285" y="600515"/>
                    <a:pt x="111065" y="619213"/>
                    <a:pt x="91309" y="674599"/>
                  </a:cubicBezTo>
                  <a:cubicBezTo>
                    <a:pt x="71553" y="729985"/>
                    <a:pt x="42626" y="776905"/>
                    <a:pt x="27809" y="820649"/>
                  </a:cubicBezTo>
                  <a:cubicBezTo>
                    <a:pt x="12992" y="864393"/>
                    <a:pt x="5231" y="931068"/>
                    <a:pt x="2409" y="937065"/>
                  </a:cubicBezTo>
                  <a:cubicBezTo>
                    <a:pt x="-413" y="943062"/>
                    <a:pt x="-3588" y="898613"/>
                    <a:pt x="10876" y="856632"/>
                  </a:cubicBezTo>
                  <a:cubicBezTo>
                    <a:pt x="25340" y="814652"/>
                    <a:pt x="55326" y="756796"/>
                    <a:pt x="89193" y="685182"/>
                  </a:cubicBezTo>
                  <a:cubicBezTo>
                    <a:pt x="123060" y="613568"/>
                    <a:pt x="203140" y="531018"/>
                    <a:pt x="214076" y="426949"/>
                  </a:cubicBezTo>
                  <a:cubicBezTo>
                    <a:pt x="225012" y="322880"/>
                    <a:pt x="161159" y="77346"/>
                    <a:pt x="154809" y="60765"/>
                  </a:cubicBezTo>
                  <a:cubicBezTo>
                    <a:pt x="148459" y="44184"/>
                    <a:pt x="183737" y="338754"/>
                    <a:pt x="175976" y="327465"/>
                  </a:cubicBezTo>
                  <a:cubicBezTo>
                    <a:pt x="168215" y="316176"/>
                    <a:pt x="102598" y="-25312"/>
                    <a:pt x="97659" y="149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6" name="フリーフォーム: 図形 1375">
              <a:extLst>
                <a:ext uri="{FF2B5EF4-FFF2-40B4-BE49-F238E27FC236}">
                  <a16:creationId xmlns:a16="http://schemas.microsoft.com/office/drawing/2014/main" id="{DB56C6A6-72DA-4E5D-998F-EDD81C9FD87E}"/>
                </a:ext>
              </a:extLst>
            </p:cNvPr>
            <p:cNvSpPr/>
            <p:nvPr/>
          </p:nvSpPr>
          <p:spPr>
            <a:xfrm>
              <a:off x="4315319" y="1248825"/>
              <a:ext cx="320906" cy="212032"/>
            </a:xfrm>
            <a:custGeom>
              <a:avLst/>
              <a:gdLst>
                <a:gd name="connsiteX0" fmla="*/ 125448 w 320906"/>
                <a:gd name="connsiteY0" fmla="*/ 8 h 212032"/>
                <a:gd name="connsiteX1" fmla="*/ 25964 w 320906"/>
                <a:gd name="connsiteY1" fmla="*/ 135475 h 212032"/>
                <a:gd name="connsiteX2" fmla="*/ 53481 w 320906"/>
                <a:gd name="connsiteY2" fmla="*/ 97375 h 212032"/>
                <a:gd name="connsiteX3" fmla="*/ 237631 w 320906"/>
                <a:gd name="connsiteY3" fmla="*/ 211675 h 212032"/>
                <a:gd name="connsiteX4" fmla="*/ 564 w 320906"/>
                <a:gd name="connsiteY4" fmla="*/ 135475 h 212032"/>
                <a:gd name="connsiteX5" fmla="*/ 320181 w 320906"/>
                <a:gd name="connsiteY5" fmla="*/ 198975 h 212032"/>
                <a:gd name="connsiteX6" fmla="*/ 89464 w 320906"/>
                <a:gd name="connsiteY6" fmla="*/ 129125 h 212032"/>
                <a:gd name="connsiteX7" fmla="*/ 125448 w 320906"/>
                <a:gd name="connsiteY7" fmla="*/ 8 h 212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906" h="212032">
                  <a:moveTo>
                    <a:pt x="125448" y="8"/>
                  </a:moveTo>
                  <a:cubicBezTo>
                    <a:pt x="114865" y="1066"/>
                    <a:pt x="37958" y="119247"/>
                    <a:pt x="25964" y="135475"/>
                  </a:cubicBezTo>
                  <a:cubicBezTo>
                    <a:pt x="13969" y="151703"/>
                    <a:pt x="18203" y="84675"/>
                    <a:pt x="53481" y="97375"/>
                  </a:cubicBezTo>
                  <a:cubicBezTo>
                    <a:pt x="88759" y="110075"/>
                    <a:pt x="246450" y="205325"/>
                    <a:pt x="237631" y="211675"/>
                  </a:cubicBezTo>
                  <a:cubicBezTo>
                    <a:pt x="228812" y="218025"/>
                    <a:pt x="-13194" y="137592"/>
                    <a:pt x="564" y="135475"/>
                  </a:cubicBezTo>
                  <a:cubicBezTo>
                    <a:pt x="14322" y="133358"/>
                    <a:pt x="305364" y="200033"/>
                    <a:pt x="320181" y="198975"/>
                  </a:cubicBezTo>
                  <a:cubicBezTo>
                    <a:pt x="334998" y="197917"/>
                    <a:pt x="118392" y="158758"/>
                    <a:pt x="89464" y="129125"/>
                  </a:cubicBezTo>
                  <a:cubicBezTo>
                    <a:pt x="60536" y="99492"/>
                    <a:pt x="136031" y="-1050"/>
                    <a:pt x="125448" y="8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7" name="フリーフォーム: 図形 1376">
              <a:extLst>
                <a:ext uri="{FF2B5EF4-FFF2-40B4-BE49-F238E27FC236}">
                  <a16:creationId xmlns:a16="http://schemas.microsoft.com/office/drawing/2014/main" id="{ADCBEAC4-F716-4B22-A610-061302EF6628}"/>
                </a:ext>
              </a:extLst>
            </p:cNvPr>
            <p:cNvSpPr/>
            <p:nvPr/>
          </p:nvSpPr>
          <p:spPr>
            <a:xfrm>
              <a:off x="3285529" y="2240987"/>
              <a:ext cx="344922" cy="85278"/>
            </a:xfrm>
            <a:custGeom>
              <a:avLst/>
              <a:gdLst>
                <a:gd name="connsiteX0" fmla="*/ 344554 w 344922"/>
                <a:gd name="connsiteY0" fmla="*/ 11146 h 85278"/>
                <a:gd name="connsiteX1" fmla="*/ 204854 w 344922"/>
                <a:gd name="connsiteY1" fmla="*/ 34430 h 85278"/>
                <a:gd name="connsiteX2" fmla="*/ 77854 w 344922"/>
                <a:gd name="connsiteY2" fmla="*/ 563 h 85278"/>
                <a:gd name="connsiteX3" fmla="*/ 130771 w 344922"/>
                <a:gd name="connsiteY3" fmla="*/ 13263 h 85278"/>
                <a:gd name="connsiteX4" fmla="*/ 1654 w 344922"/>
                <a:gd name="connsiteY4" fmla="*/ 13263 h 85278"/>
                <a:gd name="connsiteX5" fmla="*/ 238721 w 344922"/>
                <a:gd name="connsiteY5" fmla="*/ 85230 h 85278"/>
                <a:gd name="connsiteX6" fmla="*/ 344554 w 344922"/>
                <a:gd name="connsiteY6" fmla="*/ 11146 h 8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4922" h="85278">
                  <a:moveTo>
                    <a:pt x="344554" y="11146"/>
                  </a:moveTo>
                  <a:cubicBezTo>
                    <a:pt x="338910" y="2679"/>
                    <a:pt x="249304" y="36194"/>
                    <a:pt x="204854" y="34430"/>
                  </a:cubicBezTo>
                  <a:cubicBezTo>
                    <a:pt x="160404" y="32666"/>
                    <a:pt x="90201" y="4091"/>
                    <a:pt x="77854" y="563"/>
                  </a:cubicBezTo>
                  <a:cubicBezTo>
                    <a:pt x="65507" y="-2965"/>
                    <a:pt x="143471" y="11146"/>
                    <a:pt x="130771" y="13263"/>
                  </a:cubicBezTo>
                  <a:cubicBezTo>
                    <a:pt x="118071" y="15380"/>
                    <a:pt x="-16338" y="1269"/>
                    <a:pt x="1654" y="13263"/>
                  </a:cubicBezTo>
                  <a:cubicBezTo>
                    <a:pt x="19646" y="25257"/>
                    <a:pt x="187568" y="83113"/>
                    <a:pt x="238721" y="85230"/>
                  </a:cubicBezTo>
                  <a:cubicBezTo>
                    <a:pt x="289874" y="87347"/>
                    <a:pt x="350198" y="19613"/>
                    <a:pt x="344554" y="1114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8" name="フリーフォーム: 図形 1377">
              <a:extLst>
                <a:ext uri="{FF2B5EF4-FFF2-40B4-BE49-F238E27FC236}">
                  <a16:creationId xmlns:a16="http://schemas.microsoft.com/office/drawing/2014/main" id="{17D50ACE-5496-4D33-8F92-DBB62470F5A6}"/>
                </a:ext>
              </a:extLst>
            </p:cNvPr>
            <p:cNvSpPr/>
            <p:nvPr/>
          </p:nvSpPr>
          <p:spPr>
            <a:xfrm>
              <a:off x="4135512" y="1878814"/>
              <a:ext cx="522685" cy="906850"/>
            </a:xfrm>
            <a:custGeom>
              <a:avLst/>
              <a:gdLst>
                <a:gd name="connsiteX0" fmla="*/ 493638 w 522685"/>
                <a:gd name="connsiteY0" fmla="*/ 159536 h 906850"/>
                <a:gd name="connsiteX1" fmla="*/ 362405 w 522685"/>
                <a:gd name="connsiteY1" fmla="*/ 610386 h 906850"/>
                <a:gd name="connsiteX2" fmla="*/ 464005 w 522685"/>
                <a:gd name="connsiteY2" fmla="*/ 307703 h 906850"/>
                <a:gd name="connsiteX3" fmla="*/ 138038 w 522685"/>
                <a:gd name="connsiteY3" fmla="*/ 881319 h 906850"/>
                <a:gd name="connsiteX4" fmla="*/ 199421 w 522685"/>
                <a:gd name="connsiteY4" fmla="*/ 756436 h 906850"/>
                <a:gd name="connsiteX5" fmla="*/ 444955 w 522685"/>
                <a:gd name="connsiteY5" fmla="*/ 307703 h 906850"/>
                <a:gd name="connsiteX6" fmla="*/ 265038 w 522685"/>
                <a:gd name="connsiteY6" fmla="*/ 392369 h 906850"/>
                <a:gd name="connsiteX7" fmla="*/ 455 w 522685"/>
                <a:gd name="connsiteY7" fmla="*/ 419886 h 906850"/>
                <a:gd name="connsiteX8" fmla="*/ 332771 w 522685"/>
                <a:gd name="connsiteY8" fmla="*/ 318286 h 906850"/>
                <a:gd name="connsiteX9" fmla="*/ 521155 w 522685"/>
                <a:gd name="connsiteY9" fmla="*/ 2903 h 906850"/>
                <a:gd name="connsiteX10" fmla="*/ 425905 w 522685"/>
                <a:gd name="connsiteY10" fmla="*/ 163769 h 906850"/>
                <a:gd name="connsiteX11" fmla="*/ 493638 w 522685"/>
                <a:gd name="connsiteY11" fmla="*/ 159536 h 90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2685" h="906850">
                  <a:moveTo>
                    <a:pt x="493638" y="159536"/>
                  </a:moveTo>
                  <a:cubicBezTo>
                    <a:pt x="483055" y="233972"/>
                    <a:pt x="367344" y="585692"/>
                    <a:pt x="362405" y="610386"/>
                  </a:cubicBezTo>
                  <a:cubicBezTo>
                    <a:pt x="357466" y="635080"/>
                    <a:pt x="501399" y="262548"/>
                    <a:pt x="464005" y="307703"/>
                  </a:cubicBezTo>
                  <a:cubicBezTo>
                    <a:pt x="426611" y="352858"/>
                    <a:pt x="182135" y="806530"/>
                    <a:pt x="138038" y="881319"/>
                  </a:cubicBezTo>
                  <a:cubicBezTo>
                    <a:pt x="93941" y="956108"/>
                    <a:pt x="148268" y="852039"/>
                    <a:pt x="199421" y="756436"/>
                  </a:cubicBezTo>
                  <a:cubicBezTo>
                    <a:pt x="250574" y="660833"/>
                    <a:pt x="434019" y="368381"/>
                    <a:pt x="444955" y="307703"/>
                  </a:cubicBezTo>
                  <a:cubicBezTo>
                    <a:pt x="455891" y="247025"/>
                    <a:pt x="339121" y="373672"/>
                    <a:pt x="265038" y="392369"/>
                  </a:cubicBezTo>
                  <a:cubicBezTo>
                    <a:pt x="190955" y="411066"/>
                    <a:pt x="-10834" y="432233"/>
                    <a:pt x="455" y="419886"/>
                  </a:cubicBezTo>
                  <a:cubicBezTo>
                    <a:pt x="11744" y="407539"/>
                    <a:pt x="245988" y="387783"/>
                    <a:pt x="332771" y="318286"/>
                  </a:cubicBezTo>
                  <a:cubicBezTo>
                    <a:pt x="419554" y="248789"/>
                    <a:pt x="505633" y="28656"/>
                    <a:pt x="521155" y="2903"/>
                  </a:cubicBezTo>
                  <a:cubicBezTo>
                    <a:pt x="536677" y="-22850"/>
                    <a:pt x="429080" y="130255"/>
                    <a:pt x="425905" y="163769"/>
                  </a:cubicBezTo>
                  <a:cubicBezTo>
                    <a:pt x="422730" y="197283"/>
                    <a:pt x="504221" y="85100"/>
                    <a:pt x="493638" y="159536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9" name="フリーフォーム: 図形 1378">
              <a:extLst>
                <a:ext uri="{FF2B5EF4-FFF2-40B4-BE49-F238E27FC236}">
                  <a16:creationId xmlns:a16="http://schemas.microsoft.com/office/drawing/2014/main" id="{67D88AAF-2ABC-4861-92C3-31F6E5C0CD01}"/>
                </a:ext>
              </a:extLst>
            </p:cNvPr>
            <p:cNvSpPr/>
            <p:nvPr/>
          </p:nvSpPr>
          <p:spPr>
            <a:xfrm>
              <a:off x="3669895" y="2601786"/>
              <a:ext cx="407006" cy="46685"/>
            </a:xfrm>
            <a:custGeom>
              <a:avLst/>
              <a:gdLst>
                <a:gd name="connsiteX0" fmla="*/ 405 w 407006"/>
                <a:gd name="connsiteY0" fmla="*/ 127 h 46685"/>
                <a:gd name="connsiteX1" fmla="*/ 227418 w 407006"/>
                <a:gd name="connsiteY1" fmla="*/ 31877 h 46685"/>
                <a:gd name="connsiteX2" fmla="*/ 400455 w 407006"/>
                <a:gd name="connsiteY2" fmla="*/ 14414 h 46685"/>
                <a:gd name="connsiteX3" fmla="*/ 373468 w 407006"/>
                <a:gd name="connsiteY3" fmla="*/ 22352 h 46685"/>
                <a:gd name="connsiteX4" fmla="*/ 286155 w 407006"/>
                <a:gd name="connsiteY4" fmla="*/ 46164 h 46685"/>
                <a:gd name="connsiteX5" fmla="*/ 405 w 407006"/>
                <a:gd name="connsiteY5" fmla="*/ 127 h 4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7006" h="46685">
                  <a:moveTo>
                    <a:pt x="405" y="127"/>
                  </a:moveTo>
                  <a:cubicBezTo>
                    <a:pt x="-9384" y="-2254"/>
                    <a:pt x="160743" y="29496"/>
                    <a:pt x="227418" y="31877"/>
                  </a:cubicBezTo>
                  <a:cubicBezTo>
                    <a:pt x="294093" y="34258"/>
                    <a:pt x="376113" y="16002"/>
                    <a:pt x="400455" y="14414"/>
                  </a:cubicBezTo>
                  <a:cubicBezTo>
                    <a:pt x="424797" y="12827"/>
                    <a:pt x="373468" y="22352"/>
                    <a:pt x="373468" y="22352"/>
                  </a:cubicBezTo>
                  <a:cubicBezTo>
                    <a:pt x="354418" y="27644"/>
                    <a:pt x="343570" y="50397"/>
                    <a:pt x="286155" y="46164"/>
                  </a:cubicBezTo>
                  <a:cubicBezTo>
                    <a:pt x="228740" y="41931"/>
                    <a:pt x="10194" y="2508"/>
                    <a:pt x="405" y="1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AE4A490B-E793-4AF8-A094-02787B9B23AE}"/>
                </a:ext>
              </a:extLst>
            </p:cNvPr>
            <p:cNvSpPr/>
            <p:nvPr/>
          </p:nvSpPr>
          <p:spPr>
            <a:xfrm>
              <a:off x="7311499" y="2864219"/>
              <a:ext cx="169121" cy="916307"/>
            </a:xfrm>
            <a:custGeom>
              <a:avLst/>
              <a:gdLst>
                <a:gd name="connsiteX0" fmla="*/ 3701 w 169121"/>
                <a:gd name="connsiteY0" fmla="*/ 9156 h 916307"/>
                <a:gd name="connsiteX1" fmla="*/ 114826 w 169121"/>
                <a:gd name="connsiteY1" fmla="*/ 590181 h 916307"/>
                <a:gd name="connsiteX2" fmla="*/ 57676 w 169121"/>
                <a:gd name="connsiteY2" fmla="*/ 742581 h 916307"/>
                <a:gd name="connsiteX3" fmla="*/ 526 w 169121"/>
                <a:gd name="connsiteY3" fmla="*/ 914031 h 916307"/>
                <a:gd name="connsiteX4" fmla="*/ 92601 w 169121"/>
                <a:gd name="connsiteY4" fmla="*/ 612406 h 916307"/>
                <a:gd name="connsiteX5" fmla="*/ 111651 w 169121"/>
                <a:gd name="connsiteY5" fmla="*/ 225056 h 916307"/>
                <a:gd name="connsiteX6" fmla="*/ 143401 w 169121"/>
                <a:gd name="connsiteY6" fmla="*/ 460006 h 916307"/>
                <a:gd name="connsiteX7" fmla="*/ 83076 w 169121"/>
                <a:gd name="connsiteY7" fmla="*/ 186956 h 916307"/>
                <a:gd name="connsiteX8" fmla="*/ 133876 w 169121"/>
                <a:gd name="connsiteY8" fmla="*/ 637806 h 916307"/>
                <a:gd name="connsiteX9" fmla="*/ 162451 w 169121"/>
                <a:gd name="connsiteY9" fmla="*/ 259981 h 916307"/>
                <a:gd name="connsiteX10" fmla="*/ 3701 w 169121"/>
                <a:gd name="connsiteY10" fmla="*/ 9156 h 91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9121" h="916307">
                  <a:moveTo>
                    <a:pt x="3701" y="9156"/>
                  </a:moveTo>
                  <a:cubicBezTo>
                    <a:pt x="-4236" y="64189"/>
                    <a:pt x="105830" y="467944"/>
                    <a:pt x="114826" y="590181"/>
                  </a:cubicBezTo>
                  <a:cubicBezTo>
                    <a:pt x="123822" y="712418"/>
                    <a:pt x="76726" y="688606"/>
                    <a:pt x="57676" y="742581"/>
                  </a:cubicBezTo>
                  <a:cubicBezTo>
                    <a:pt x="38626" y="796556"/>
                    <a:pt x="-5295" y="935727"/>
                    <a:pt x="526" y="914031"/>
                  </a:cubicBezTo>
                  <a:cubicBezTo>
                    <a:pt x="6347" y="892335"/>
                    <a:pt x="74080" y="727235"/>
                    <a:pt x="92601" y="612406"/>
                  </a:cubicBezTo>
                  <a:cubicBezTo>
                    <a:pt x="111122" y="497577"/>
                    <a:pt x="103184" y="250456"/>
                    <a:pt x="111651" y="225056"/>
                  </a:cubicBezTo>
                  <a:cubicBezTo>
                    <a:pt x="120118" y="199656"/>
                    <a:pt x="148163" y="466356"/>
                    <a:pt x="143401" y="460006"/>
                  </a:cubicBezTo>
                  <a:cubicBezTo>
                    <a:pt x="138639" y="453656"/>
                    <a:pt x="84663" y="157323"/>
                    <a:pt x="83076" y="186956"/>
                  </a:cubicBezTo>
                  <a:cubicBezTo>
                    <a:pt x="81489" y="216589"/>
                    <a:pt x="120647" y="625635"/>
                    <a:pt x="133876" y="637806"/>
                  </a:cubicBezTo>
                  <a:cubicBezTo>
                    <a:pt x="147105" y="649977"/>
                    <a:pt x="184147" y="358935"/>
                    <a:pt x="162451" y="259981"/>
                  </a:cubicBezTo>
                  <a:cubicBezTo>
                    <a:pt x="140755" y="161027"/>
                    <a:pt x="11638" y="-45877"/>
                    <a:pt x="3701" y="91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A4BA28A2-1802-404C-BA78-76BB41A2D6A0}"/>
                </a:ext>
              </a:extLst>
            </p:cNvPr>
            <p:cNvSpPr/>
            <p:nvPr/>
          </p:nvSpPr>
          <p:spPr>
            <a:xfrm>
              <a:off x="5825816" y="2904035"/>
              <a:ext cx="342575" cy="330022"/>
            </a:xfrm>
            <a:custGeom>
              <a:avLst/>
              <a:gdLst>
                <a:gd name="connsiteX0" fmla="*/ 268597 w 342575"/>
                <a:gd name="connsiteY0" fmla="*/ 78878 h 330022"/>
                <a:gd name="connsiteX1" fmla="*/ 66984 w 342575"/>
                <a:gd name="connsiteY1" fmla="*/ 204290 h 330022"/>
                <a:gd name="connsiteX2" fmla="*/ 309 w 342575"/>
                <a:gd name="connsiteY2" fmla="*/ 329703 h 330022"/>
                <a:gd name="connsiteX3" fmla="*/ 41584 w 342575"/>
                <a:gd name="connsiteY3" fmla="*/ 166190 h 330022"/>
                <a:gd name="connsiteX4" fmla="*/ 30472 w 342575"/>
                <a:gd name="connsiteY4" fmla="*/ 261440 h 330022"/>
                <a:gd name="connsiteX5" fmla="*/ 106672 w 342575"/>
                <a:gd name="connsiteY5" fmla="*/ 99515 h 330022"/>
                <a:gd name="connsiteX6" fmla="*/ 90797 w 342575"/>
                <a:gd name="connsiteY6" fmla="*/ 136028 h 330022"/>
                <a:gd name="connsiteX7" fmla="*/ 333684 w 342575"/>
                <a:gd name="connsiteY7" fmla="*/ 2678 h 330022"/>
                <a:gd name="connsiteX8" fmla="*/ 268597 w 342575"/>
                <a:gd name="connsiteY8" fmla="*/ 78878 h 33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575" h="330022">
                  <a:moveTo>
                    <a:pt x="268597" y="78878"/>
                  </a:moveTo>
                  <a:cubicBezTo>
                    <a:pt x="224147" y="112480"/>
                    <a:pt x="111699" y="162486"/>
                    <a:pt x="66984" y="204290"/>
                  </a:cubicBezTo>
                  <a:cubicBezTo>
                    <a:pt x="22269" y="246094"/>
                    <a:pt x="4542" y="336053"/>
                    <a:pt x="309" y="329703"/>
                  </a:cubicBezTo>
                  <a:cubicBezTo>
                    <a:pt x="-3924" y="323353"/>
                    <a:pt x="36557" y="177567"/>
                    <a:pt x="41584" y="166190"/>
                  </a:cubicBezTo>
                  <a:cubicBezTo>
                    <a:pt x="46611" y="154813"/>
                    <a:pt x="19624" y="272552"/>
                    <a:pt x="30472" y="261440"/>
                  </a:cubicBezTo>
                  <a:cubicBezTo>
                    <a:pt x="41320" y="250328"/>
                    <a:pt x="96618" y="120417"/>
                    <a:pt x="106672" y="99515"/>
                  </a:cubicBezTo>
                  <a:cubicBezTo>
                    <a:pt x="116726" y="78613"/>
                    <a:pt x="52962" y="152167"/>
                    <a:pt x="90797" y="136028"/>
                  </a:cubicBezTo>
                  <a:cubicBezTo>
                    <a:pt x="128632" y="119889"/>
                    <a:pt x="304051" y="18553"/>
                    <a:pt x="333684" y="2678"/>
                  </a:cubicBezTo>
                  <a:cubicBezTo>
                    <a:pt x="363317" y="-13197"/>
                    <a:pt x="313047" y="45276"/>
                    <a:pt x="268597" y="788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5B09D8FC-F1AD-4AFA-BE7C-7CAE791BB244}"/>
                </a:ext>
              </a:extLst>
            </p:cNvPr>
            <p:cNvSpPr/>
            <p:nvPr/>
          </p:nvSpPr>
          <p:spPr>
            <a:xfrm>
              <a:off x="5466027" y="2974796"/>
              <a:ext cx="1030474" cy="631834"/>
            </a:xfrm>
            <a:custGeom>
              <a:avLst/>
              <a:gdLst>
                <a:gd name="connsiteX0" fmla="*/ 1323 w 1030474"/>
                <a:gd name="connsiteY0" fmla="*/ 357367 h 631834"/>
                <a:gd name="connsiteX1" fmla="*/ 160073 w 1030474"/>
                <a:gd name="connsiteY1" fmla="*/ 308154 h 631834"/>
                <a:gd name="connsiteX2" fmla="*/ 253736 w 1030474"/>
                <a:gd name="connsiteY2" fmla="*/ 330379 h 631834"/>
                <a:gd name="connsiteX3" fmla="*/ 326761 w 1030474"/>
                <a:gd name="connsiteY3" fmla="*/ 281167 h 631834"/>
                <a:gd name="connsiteX4" fmla="*/ 579173 w 1030474"/>
                <a:gd name="connsiteY4" fmla="*/ 351017 h 631834"/>
                <a:gd name="connsiteX5" fmla="*/ 641086 w 1030474"/>
                <a:gd name="connsiteY5" fmla="*/ 344667 h 631834"/>
                <a:gd name="connsiteX6" fmla="*/ 477573 w 1030474"/>
                <a:gd name="connsiteY6" fmla="*/ 309742 h 631834"/>
                <a:gd name="connsiteX7" fmla="*/ 663311 w 1030474"/>
                <a:gd name="connsiteY7" fmla="*/ 281167 h 631834"/>
                <a:gd name="connsiteX8" fmla="*/ 969698 w 1030474"/>
                <a:gd name="connsiteY8" fmla="*/ 333554 h 631834"/>
                <a:gd name="connsiteX9" fmla="*/ 996686 w 1030474"/>
                <a:gd name="connsiteY9" fmla="*/ 346254 h 631834"/>
                <a:gd name="connsiteX10" fmla="*/ 591873 w 1030474"/>
                <a:gd name="connsiteY10" fmla="*/ 265292 h 631834"/>
                <a:gd name="connsiteX11" fmla="*/ 834761 w 1030474"/>
                <a:gd name="connsiteY11" fmla="*/ 163692 h 631834"/>
                <a:gd name="connsiteX12" fmla="*/ 903023 w 1030474"/>
                <a:gd name="connsiteY12" fmla="*/ 179 h 631834"/>
                <a:gd name="connsiteX13" fmla="*/ 682361 w 1030474"/>
                <a:gd name="connsiteY13" fmla="*/ 197029 h 631834"/>
                <a:gd name="connsiteX14" fmla="*/ 549011 w 1030474"/>
                <a:gd name="connsiteY14" fmla="*/ 322442 h 631834"/>
                <a:gd name="connsiteX15" fmla="*/ 428361 w 1030474"/>
                <a:gd name="connsiteY15" fmla="*/ 341492 h 631834"/>
                <a:gd name="connsiteX16" fmla="*/ 380736 w 1030474"/>
                <a:gd name="connsiteY16" fmla="*/ 363717 h 631834"/>
                <a:gd name="connsiteX17" fmla="*/ 212461 w 1030474"/>
                <a:gd name="connsiteY17" fmla="*/ 346254 h 631834"/>
                <a:gd name="connsiteX18" fmla="*/ 499798 w 1030474"/>
                <a:gd name="connsiteY18" fmla="*/ 349429 h 631834"/>
                <a:gd name="connsiteX19" fmla="*/ 339461 w 1030474"/>
                <a:gd name="connsiteY19" fmla="*/ 351017 h 631834"/>
                <a:gd name="connsiteX20" fmla="*/ 163248 w 1030474"/>
                <a:gd name="connsiteY20" fmla="*/ 441504 h 631834"/>
                <a:gd name="connsiteX21" fmla="*/ 171186 w 1030474"/>
                <a:gd name="connsiteY21" fmla="*/ 487542 h 631834"/>
                <a:gd name="connsiteX22" fmla="*/ 474398 w 1030474"/>
                <a:gd name="connsiteY22" fmla="*/ 627242 h 631834"/>
                <a:gd name="connsiteX23" fmla="*/ 318823 w 1030474"/>
                <a:gd name="connsiteY23" fmla="*/ 587554 h 631834"/>
                <a:gd name="connsiteX24" fmla="*/ 142611 w 1030474"/>
                <a:gd name="connsiteY24" fmla="*/ 482779 h 631834"/>
                <a:gd name="connsiteX25" fmla="*/ 253736 w 1030474"/>
                <a:gd name="connsiteY25" fmla="*/ 387529 h 631834"/>
                <a:gd name="connsiteX26" fmla="*/ 193411 w 1030474"/>
                <a:gd name="connsiteY26" fmla="*/ 347842 h 631834"/>
                <a:gd name="connsiteX27" fmla="*/ 123561 w 1030474"/>
                <a:gd name="connsiteY27" fmla="*/ 374829 h 631834"/>
                <a:gd name="connsiteX28" fmla="*/ 85461 w 1030474"/>
                <a:gd name="connsiteY28" fmla="*/ 424042 h 631834"/>
                <a:gd name="connsiteX29" fmla="*/ 1323 w 1030474"/>
                <a:gd name="connsiteY29" fmla="*/ 357367 h 631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30474" h="631834">
                  <a:moveTo>
                    <a:pt x="1323" y="357367"/>
                  </a:moveTo>
                  <a:cubicBezTo>
                    <a:pt x="13758" y="338052"/>
                    <a:pt x="118004" y="312652"/>
                    <a:pt x="160073" y="308154"/>
                  </a:cubicBezTo>
                  <a:cubicBezTo>
                    <a:pt x="202142" y="303656"/>
                    <a:pt x="225955" y="334877"/>
                    <a:pt x="253736" y="330379"/>
                  </a:cubicBezTo>
                  <a:cubicBezTo>
                    <a:pt x="281517" y="325881"/>
                    <a:pt x="272522" y="277727"/>
                    <a:pt x="326761" y="281167"/>
                  </a:cubicBezTo>
                  <a:cubicBezTo>
                    <a:pt x="381000" y="284607"/>
                    <a:pt x="526785" y="340434"/>
                    <a:pt x="579173" y="351017"/>
                  </a:cubicBezTo>
                  <a:cubicBezTo>
                    <a:pt x="631561" y="361600"/>
                    <a:pt x="658019" y="351546"/>
                    <a:pt x="641086" y="344667"/>
                  </a:cubicBezTo>
                  <a:cubicBezTo>
                    <a:pt x="624153" y="337788"/>
                    <a:pt x="473869" y="320325"/>
                    <a:pt x="477573" y="309742"/>
                  </a:cubicBezTo>
                  <a:cubicBezTo>
                    <a:pt x="481277" y="299159"/>
                    <a:pt x="581290" y="277198"/>
                    <a:pt x="663311" y="281167"/>
                  </a:cubicBezTo>
                  <a:cubicBezTo>
                    <a:pt x="745332" y="285136"/>
                    <a:pt x="914135" y="322706"/>
                    <a:pt x="969698" y="333554"/>
                  </a:cubicBezTo>
                  <a:cubicBezTo>
                    <a:pt x="1025261" y="344402"/>
                    <a:pt x="1059657" y="357631"/>
                    <a:pt x="996686" y="346254"/>
                  </a:cubicBezTo>
                  <a:cubicBezTo>
                    <a:pt x="933715" y="334877"/>
                    <a:pt x="618861" y="295719"/>
                    <a:pt x="591873" y="265292"/>
                  </a:cubicBezTo>
                  <a:cubicBezTo>
                    <a:pt x="564886" y="234865"/>
                    <a:pt x="782903" y="207878"/>
                    <a:pt x="834761" y="163692"/>
                  </a:cubicBezTo>
                  <a:cubicBezTo>
                    <a:pt x="886619" y="119506"/>
                    <a:pt x="928423" y="-5377"/>
                    <a:pt x="903023" y="179"/>
                  </a:cubicBezTo>
                  <a:cubicBezTo>
                    <a:pt x="877623" y="5735"/>
                    <a:pt x="741363" y="143318"/>
                    <a:pt x="682361" y="197029"/>
                  </a:cubicBezTo>
                  <a:cubicBezTo>
                    <a:pt x="623359" y="250740"/>
                    <a:pt x="591344" y="298365"/>
                    <a:pt x="549011" y="322442"/>
                  </a:cubicBezTo>
                  <a:cubicBezTo>
                    <a:pt x="506678" y="346519"/>
                    <a:pt x="456407" y="334613"/>
                    <a:pt x="428361" y="341492"/>
                  </a:cubicBezTo>
                  <a:cubicBezTo>
                    <a:pt x="400315" y="348371"/>
                    <a:pt x="416719" y="362923"/>
                    <a:pt x="380736" y="363717"/>
                  </a:cubicBezTo>
                  <a:cubicBezTo>
                    <a:pt x="344753" y="364511"/>
                    <a:pt x="192617" y="348635"/>
                    <a:pt x="212461" y="346254"/>
                  </a:cubicBezTo>
                  <a:cubicBezTo>
                    <a:pt x="232305" y="343873"/>
                    <a:pt x="478631" y="348635"/>
                    <a:pt x="499798" y="349429"/>
                  </a:cubicBezTo>
                  <a:cubicBezTo>
                    <a:pt x="520965" y="350223"/>
                    <a:pt x="395553" y="335671"/>
                    <a:pt x="339461" y="351017"/>
                  </a:cubicBezTo>
                  <a:cubicBezTo>
                    <a:pt x="283369" y="366363"/>
                    <a:pt x="191294" y="418750"/>
                    <a:pt x="163248" y="441504"/>
                  </a:cubicBezTo>
                  <a:cubicBezTo>
                    <a:pt x="135202" y="464258"/>
                    <a:pt x="119328" y="456586"/>
                    <a:pt x="171186" y="487542"/>
                  </a:cubicBezTo>
                  <a:cubicBezTo>
                    <a:pt x="223044" y="518498"/>
                    <a:pt x="449792" y="610573"/>
                    <a:pt x="474398" y="627242"/>
                  </a:cubicBezTo>
                  <a:cubicBezTo>
                    <a:pt x="499004" y="643911"/>
                    <a:pt x="374121" y="611631"/>
                    <a:pt x="318823" y="587554"/>
                  </a:cubicBezTo>
                  <a:cubicBezTo>
                    <a:pt x="263525" y="563477"/>
                    <a:pt x="153459" y="516116"/>
                    <a:pt x="142611" y="482779"/>
                  </a:cubicBezTo>
                  <a:cubicBezTo>
                    <a:pt x="131763" y="449442"/>
                    <a:pt x="245269" y="410018"/>
                    <a:pt x="253736" y="387529"/>
                  </a:cubicBezTo>
                  <a:cubicBezTo>
                    <a:pt x="262203" y="365040"/>
                    <a:pt x="215107" y="349959"/>
                    <a:pt x="193411" y="347842"/>
                  </a:cubicBezTo>
                  <a:cubicBezTo>
                    <a:pt x="171715" y="345725"/>
                    <a:pt x="141553" y="362129"/>
                    <a:pt x="123561" y="374829"/>
                  </a:cubicBezTo>
                  <a:cubicBezTo>
                    <a:pt x="105569" y="387529"/>
                    <a:pt x="103188" y="427217"/>
                    <a:pt x="85461" y="424042"/>
                  </a:cubicBezTo>
                  <a:cubicBezTo>
                    <a:pt x="67734" y="420867"/>
                    <a:pt x="-11112" y="376682"/>
                    <a:pt x="1323" y="3573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5B552B15-6FE0-4A67-B938-8418E689B9A4}"/>
                </a:ext>
              </a:extLst>
            </p:cNvPr>
            <p:cNvSpPr/>
            <p:nvPr/>
          </p:nvSpPr>
          <p:spPr>
            <a:xfrm>
              <a:off x="6479374" y="3323671"/>
              <a:ext cx="871125" cy="1151440"/>
            </a:xfrm>
            <a:custGeom>
              <a:avLst/>
              <a:gdLst>
                <a:gd name="connsiteX0" fmla="*/ 864401 w 871125"/>
                <a:gd name="connsiteY0" fmla="*/ 554 h 1151440"/>
                <a:gd name="connsiteX1" fmla="*/ 756451 w 871125"/>
                <a:gd name="connsiteY1" fmla="*/ 419654 h 1151440"/>
                <a:gd name="connsiteX2" fmla="*/ 77001 w 871125"/>
                <a:gd name="connsiteY2" fmla="*/ 1086404 h 1151440"/>
                <a:gd name="connsiteX3" fmla="*/ 23026 w 871125"/>
                <a:gd name="connsiteY3" fmla="*/ 1118154 h 1151440"/>
                <a:gd name="connsiteX4" fmla="*/ 143676 w 871125"/>
                <a:gd name="connsiteY4" fmla="*/ 1016554 h 1151440"/>
                <a:gd name="connsiteX5" fmla="*/ 731051 w 871125"/>
                <a:gd name="connsiteY5" fmla="*/ 426004 h 1151440"/>
                <a:gd name="connsiteX6" fmla="*/ 213526 w 871125"/>
                <a:gd name="connsiteY6" fmla="*/ 937179 h 1151440"/>
                <a:gd name="connsiteX7" fmla="*/ 318301 w 871125"/>
                <a:gd name="connsiteY7" fmla="*/ 854629 h 1151440"/>
                <a:gd name="connsiteX8" fmla="*/ 832651 w 871125"/>
                <a:gd name="connsiteY8" fmla="*/ 419654 h 1151440"/>
                <a:gd name="connsiteX9" fmla="*/ 464351 w 871125"/>
                <a:gd name="connsiteY9" fmla="*/ 772079 h 1151440"/>
                <a:gd name="connsiteX10" fmla="*/ 813601 w 871125"/>
                <a:gd name="connsiteY10" fmla="*/ 340279 h 1151440"/>
                <a:gd name="connsiteX11" fmla="*/ 864401 w 871125"/>
                <a:gd name="connsiteY11" fmla="*/ 554 h 115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1125" h="1151440">
                  <a:moveTo>
                    <a:pt x="864401" y="554"/>
                  </a:moveTo>
                  <a:cubicBezTo>
                    <a:pt x="854876" y="13783"/>
                    <a:pt x="887684" y="238679"/>
                    <a:pt x="756451" y="419654"/>
                  </a:cubicBezTo>
                  <a:cubicBezTo>
                    <a:pt x="625218" y="600629"/>
                    <a:pt x="199238" y="969987"/>
                    <a:pt x="77001" y="1086404"/>
                  </a:cubicBezTo>
                  <a:cubicBezTo>
                    <a:pt x="-45237" y="1202821"/>
                    <a:pt x="11913" y="1129796"/>
                    <a:pt x="23026" y="1118154"/>
                  </a:cubicBezTo>
                  <a:cubicBezTo>
                    <a:pt x="34138" y="1106512"/>
                    <a:pt x="25672" y="1131912"/>
                    <a:pt x="143676" y="1016554"/>
                  </a:cubicBezTo>
                  <a:cubicBezTo>
                    <a:pt x="261680" y="901196"/>
                    <a:pt x="719409" y="439233"/>
                    <a:pt x="731051" y="426004"/>
                  </a:cubicBezTo>
                  <a:cubicBezTo>
                    <a:pt x="742693" y="412775"/>
                    <a:pt x="282318" y="865742"/>
                    <a:pt x="213526" y="937179"/>
                  </a:cubicBezTo>
                  <a:cubicBezTo>
                    <a:pt x="144734" y="1008616"/>
                    <a:pt x="318301" y="854629"/>
                    <a:pt x="318301" y="854629"/>
                  </a:cubicBezTo>
                  <a:cubicBezTo>
                    <a:pt x="421488" y="768375"/>
                    <a:pt x="808309" y="433412"/>
                    <a:pt x="832651" y="419654"/>
                  </a:cubicBezTo>
                  <a:cubicBezTo>
                    <a:pt x="856993" y="405896"/>
                    <a:pt x="467526" y="785308"/>
                    <a:pt x="464351" y="772079"/>
                  </a:cubicBezTo>
                  <a:cubicBezTo>
                    <a:pt x="461176" y="758850"/>
                    <a:pt x="743222" y="466750"/>
                    <a:pt x="813601" y="340279"/>
                  </a:cubicBezTo>
                  <a:cubicBezTo>
                    <a:pt x="883980" y="213808"/>
                    <a:pt x="873926" y="-12675"/>
                    <a:pt x="864401" y="5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0" name="フリーフォーム: 図形 1379">
              <a:extLst>
                <a:ext uri="{FF2B5EF4-FFF2-40B4-BE49-F238E27FC236}">
                  <a16:creationId xmlns:a16="http://schemas.microsoft.com/office/drawing/2014/main" id="{146C7B09-C00B-4422-B0BC-437966DBDAFF}"/>
                </a:ext>
              </a:extLst>
            </p:cNvPr>
            <p:cNvSpPr/>
            <p:nvPr/>
          </p:nvSpPr>
          <p:spPr>
            <a:xfrm>
              <a:off x="7270703" y="3418551"/>
              <a:ext cx="209845" cy="574444"/>
            </a:xfrm>
            <a:custGeom>
              <a:avLst/>
              <a:gdLst>
                <a:gd name="connsiteX0" fmla="*/ 209597 w 209845"/>
                <a:gd name="connsiteY0" fmla="*/ 924 h 574444"/>
                <a:gd name="connsiteX1" fmla="*/ 136572 w 209845"/>
                <a:gd name="connsiteY1" fmla="*/ 124749 h 574444"/>
                <a:gd name="connsiteX2" fmla="*/ 133397 w 209845"/>
                <a:gd name="connsiteY2" fmla="*/ 305724 h 574444"/>
                <a:gd name="connsiteX3" fmla="*/ 181022 w 209845"/>
                <a:gd name="connsiteY3" fmla="*/ 515274 h 574444"/>
                <a:gd name="connsiteX4" fmla="*/ 98472 w 209845"/>
                <a:gd name="connsiteY4" fmla="*/ 321599 h 574444"/>
                <a:gd name="connsiteX5" fmla="*/ 47 w 209845"/>
                <a:gd name="connsiteY5" fmla="*/ 572424 h 574444"/>
                <a:gd name="connsiteX6" fmla="*/ 85772 w 209845"/>
                <a:gd name="connsiteY6" fmla="*/ 432724 h 574444"/>
                <a:gd name="connsiteX7" fmla="*/ 107997 w 209845"/>
                <a:gd name="connsiteY7" fmla="*/ 305724 h 574444"/>
                <a:gd name="connsiteX8" fmla="*/ 158797 w 209845"/>
                <a:gd name="connsiteY8" fmla="*/ 80299 h 574444"/>
                <a:gd name="connsiteX9" fmla="*/ 209597 w 209845"/>
                <a:gd name="connsiteY9" fmla="*/ 924 h 57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9845" h="574444">
                  <a:moveTo>
                    <a:pt x="209597" y="924"/>
                  </a:moveTo>
                  <a:cubicBezTo>
                    <a:pt x="205893" y="8332"/>
                    <a:pt x="149272" y="73949"/>
                    <a:pt x="136572" y="124749"/>
                  </a:cubicBezTo>
                  <a:cubicBezTo>
                    <a:pt x="123872" y="175549"/>
                    <a:pt x="125989" y="240637"/>
                    <a:pt x="133397" y="305724"/>
                  </a:cubicBezTo>
                  <a:cubicBezTo>
                    <a:pt x="140805" y="370811"/>
                    <a:pt x="186843" y="512628"/>
                    <a:pt x="181022" y="515274"/>
                  </a:cubicBezTo>
                  <a:cubicBezTo>
                    <a:pt x="175201" y="517920"/>
                    <a:pt x="128634" y="312074"/>
                    <a:pt x="98472" y="321599"/>
                  </a:cubicBezTo>
                  <a:cubicBezTo>
                    <a:pt x="68310" y="331124"/>
                    <a:pt x="2164" y="553903"/>
                    <a:pt x="47" y="572424"/>
                  </a:cubicBezTo>
                  <a:cubicBezTo>
                    <a:pt x="-2070" y="590945"/>
                    <a:pt x="67780" y="477174"/>
                    <a:pt x="85772" y="432724"/>
                  </a:cubicBezTo>
                  <a:cubicBezTo>
                    <a:pt x="103764" y="388274"/>
                    <a:pt x="95826" y="364461"/>
                    <a:pt x="107997" y="305724"/>
                  </a:cubicBezTo>
                  <a:cubicBezTo>
                    <a:pt x="120168" y="246987"/>
                    <a:pt x="142922" y="128982"/>
                    <a:pt x="158797" y="80299"/>
                  </a:cubicBezTo>
                  <a:cubicBezTo>
                    <a:pt x="174672" y="31616"/>
                    <a:pt x="213301" y="-6484"/>
                    <a:pt x="209597" y="9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1" name="フリーフォーム: 図形 1380">
              <a:extLst>
                <a:ext uri="{FF2B5EF4-FFF2-40B4-BE49-F238E27FC236}">
                  <a16:creationId xmlns:a16="http://schemas.microsoft.com/office/drawing/2014/main" id="{A808B8A2-0BD8-4D4F-B03F-B502F25F36A9}"/>
                </a:ext>
              </a:extLst>
            </p:cNvPr>
            <p:cNvSpPr/>
            <p:nvPr/>
          </p:nvSpPr>
          <p:spPr>
            <a:xfrm>
              <a:off x="7234016" y="3687994"/>
              <a:ext cx="160306" cy="427792"/>
            </a:xfrm>
            <a:custGeom>
              <a:avLst/>
              <a:gdLst>
                <a:gd name="connsiteX0" fmla="*/ 155797 w 160306"/>
                <a:gd name="connsiteY0" fmla="*/ 6119 h 427792"/>
                <a:gd name="connsiteX1" fmla="*/ 55784 w 160306"/>
                <a:gd name="connsiteY1" fmla="*/ 206144 h 427792"/>
                <a:gd name="connsiteX2" fmla="*/ 17684 w 160306"/>
                <a:gd name="connsiteY2" fmla="*/ 279169 h 427792"/>
                <a:gd name="connsiteX3" fmla="*/ 222 w 160306"/>
                <a:gd name="connsiteY3" fmla="*/ 426806 h 427792"/>
                <a:gd name="connsiteX4" fmla="*/ 28797 w 160306"/>
                <a:gd name="connsiteY4" fmla="*/ 336319 h 427792"/>
                <a:gd name="connsiteX5" fmla="*/ 97059 w 160306"/>
                <a:gd name="connsiteY5" fmla="*/ 196619 h 427792"/>
                <a:gd name="connsiteX6" fmla="*/ 139922 w 160306"/>
                <a:gd name="connsiteY6" fmla="*/ 63269 h 427792"/>
                <a:gd name="connsiteX7" fmla="*/ 155797 w 160306"/>
                <a:gd name="connsiteY7" fmla="*/ 6119 h 42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306" h="427792">
                  <a:moveTo>
                    <a:pt x="155797" y="6119"/>
                  </a:moveTo>
                  <a:cubicBezTo>
                    <a:pt x="141774" y="29931"/>
                    <a:pt x="78803" y="160636"/>
                    <a:pt x="55784" y="206144"/>
                  </a:cubicBezTo>
                  <a:cubicBezTo>
                    <a:pt x="32765" y="251652"/>
                    <a:pt x="26944" y="242392"/>
                    <a:pt x="17684" y="279169"/>
                  </a:cubicBezTo>
                  <a:cubicBezTo>
                    <a:pt x="8424" y="315946"/>
                    <a:pt x="-1630" y="417281"/>
                    <a:pt x="222" y="426806"/>
                  </a:cubicBezTo>
                  <a:cubicBezTo>
                    <a:pt x="2074" y="436331"/>
                    <a:pt x="12658" y="374683"/>
                    <a:pt x="28797" y="336319"/>
                  </a:cubicBezTo>
                  <a:cubicBezTo>
                    <a:pt x="44936" y="297955"/>
                    <a:pt x="78538" y="242127"/>
                    <a:pt x="97059" y="196619"/>
                  </a:cubicBezTo>
                  <a:cubicBezTo>
                    <a:pt x="115580" y="151111"/>
                    <a:pt x="132514" y="92902"/>
                    <a:pt x="139922" y="63269"/>
                  </a:cubicBezTo>
                  <a:cubicBezTo>
                    <a:pt x="147330" y="33636"/>
                    <a:pt x="169820" y="-17693"/>
                    <a:pt x="155797" y="6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2" name="フリーフォーム: 図形 1381">
              <a:extLst>
                <a:ext uri="{FF2B5EF4-FFF2-40B4-BE49-F238E27FC236}">
                  <a16:creationId xmlns:a16="http://schemas.microsoft.com/office/drawing/2014/main" id="{8F2C5D1A-521F-411B-BB28-234EA5D54C19}"/>
                </a:ext>
              </a:extLst>
            </p:cNvPr>
            <p:cNvSpPr/>
            <p:nvPr/>
          </p:nvSpPr>
          <p:spPr>
            <a:xfrm>
              <a:off x="6833458" y="3826542"/>
              <a:ext cx="467457" cy="418677"/>
            </a:xfrm>
            <a:custGeom>
              <a:avLst/>
              <a:gdLst>
                <a:gd name="connsiteX0" fmla="*/ 467455 w 467457"/>
                <a:gd name="connsiteY0" fmla="*/ 921 h 418677"/>
                <a:gd name="connsiteX1" fmla="*/ 337280 w 467457"/>
                <a:gd name="connsiteY1" fmla="*/ 229521 h 418677"/>
                <a:gd name="connsiteX2" fmla="*/ 242030 w 467457"/>
                <a:gd name="connsiteY2" fmla="*/ 273971 h 418677"/>
                <a:gd name="connsiteX3" fmla="*/ 730 w 467457"/>
                <a:gd name="connsiteY3" fmla="*/ 418433 h 418677"/>
                <a:gd name="connsiteX4" fmla="*/ 327755 w 467457"/>
                <a:gd name="connsiteY4" fmla="*/ 235871 h 418677"/>
                <a:gd name="connsiteX5" fmla="*/ 340455 w 467457"/>
                <a:gd name="connsiteY5" fmla="*/ 153321 h 418677"/>
                <a:gd name="connsiteX6" fmla="*/ 467455 w 467457"/>
                <a:gd name="connsiteY6" fmla="*/ 921 h 418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7457" h="418677">
                  <a:moveTo>
                    <a:pt x="467455" y="921"/>
                  </a:moveTo>
                  <a:cubicBezTo>
                    <a:pt x="466926" y="13621"/>
                    <a:pt x="374851" y="184013"/>
                    <a:pt x="337280" y="229521"/>
                  </a:cubicBezTo>
                  <a:cubicBezTo>
                    <a:pt x="299709" y="275029"/>
                    <a:pt x="298122" y="242486"/>
                    <a:pt x="242030" y="273971"/>
                  </a:cubicBezTo>
                  <a:cubicBezTo>
                    <a:pt x="185938" y="305456"/>
                    <a:pt x="-13558" y="424783"/>
                    <a:pt x="730" y="418433"/>
                  </a:cubicBezTo>
                  <a:cubicBezTo>
                    <a:pt x="15018" y="412083"/>
                    <a:pt x="271134" y="280056"/>
                    <a:pt x="327755" y="235871"/>
                  </a:cubicBezTo>
                  <a:cubicBezTo>
                    <a:pt x="384376" y="191686"/>
                    <a:pt x="314791" y="196448"/>
                    <a:pt x="340455" y="153321"/>
                  </a:cubicBezTo>
                  <a:cubicBezTo>
                    <a:pt x="366119" y="110194"/>
                    <a:pt x="467984" y="-11779"/>
                    <a:pt x="467455" y="9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3" name="フリーフォーム: 図形 1382">
              <a:extLst>
                <a:ext uri="{FF2B5EF4-FFF2-40B4-BE49-F238E27FC236}">
                  <a16:creationId xmlns:a16="http://schemas.microsoft.com/office/drawing/2014/main" id="{809431D7-516E-4F1B-8EBE-A4F2F5FC02E1}"/>
                </a:ext>
              </a:extLst>
            </p:cNvPr>
            <p:cNvSpPr/>
            <p:nvPr/>
          </p:nvSpPr>
          <p:spPr>
            <a:xfrm>
              <a:off x="6675209" y="3922706"/>
              <a:ext cx="593994" cy="479589"/>
            </a:xfrm>
            <a:custGeom>
              <a:avLst/>
              <a:gdLst>
                <a:gd name="connsiteX0" fmla="*/ 229 w 593994"/>
                <a:gd name="connsiteY0" fmla="*/ 477844 h 479589"/>
                <a:gd name="connsiteX1" fmla="*/ 211366 w 593994"/>
                <a:gd name="connsiteY1" fmla="*/ 304807 h 479589"/>
                <a:gd name="connsiteX2" fmla="*/ 517754 w 593994"/>
                <a:gd name="connsiteY2" fmla="*/ 153994 h 479589"/>
                <a:gd name="connsiteX3" fmla="*/ 590779 w 593994"/>
                <a:gd name="connsiteY3" fmla="*/ 7 h 479589"/>
                <a:gd name="connsiteX4" fmla="*/ 578079 w 593994"/>
                <a:gd name="connsiteY4" fmla="*/ 147644 h 479589"/>
                <a:gd name="connsiteX5" fmla="*/ 551091 w 593994"/>
                <a:gd name="connsiteY5" fmla="*/ 190507 h 479589"/>
                <a:gd name="connsiteX6" fmla="*/ 368529 w 593994"/>
                <a:gd name="connsiteY6" fmla="*/ 261944 h 479589"/>
                <a:gd name="connsiteX7" fmla="*/ 174854 w 593994"/>
                <a:gd name="connsiteY7" fmla="*/ 385769 h 479589"/>
                <a:gd name="connsiteX8" fmla="*/ 229 w 593994"/>
                <a:gd name="connsiteY8" fmla="*/ 477844 h 47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3994" h="479589">
                  <a:moveTo>
                    <a:pt x="229" y="477844"/>
                  </a:moveTo>
                  <a:cubicBezTo>
                    <a:pt x="6314" y="464350"/>
                    <a:pt x="125112" y="358782"/>
                    <a:pt x="211366" y="304807"/>
                  </a:cubicBezTo>
                  <a:cubicBezTo>
                    <a:pt x="297620" y="250832"/>
                    <a:pt x="454518" y="204794"/>
                    <a:pt x="517754" y="153994"/>
                  </a:cubicBezTo>
                  <a:cubicBezTo>
                    <a:pt x="580990" y="103194"/>
                    <a:pt x="580725" y="1065"/>
                    <a:pt x="590779" y="7"/>
                  </a:cubicBezTo>
                  <a:cubicBezTo>
                    <a:pt x="600833" y="-1051"/>
                    <a:pt x="584694" y="115894"/>
                    <a:pt x="578079" y="147644"/>
                  </a:cubicBezTo>
                  <a:cubicBezTo>
                    <a:pt x="571464" y="179394"/>
                    <a:pt x="586016" y="171457"/>
                    <a:pt x="551091" y="190507"/>
                  </a:cubicBezTo>
                  <a:cubicBezTo>
                    <a:pt x="516166" y="209557"/>
                    <a:pt x="431235" y="229400"/>
                    <a:pt x="368529" y="261944"/>
                  </a:cubicBezTo>
                  <a:cubicBezTo>
                    <a:pt x="305823" y="294488"/>
                    <a:pt x="239412" y="348198"/>
                    <a:pt x="174854" y="385769"/>
                  </a:cubicBezTo>
                  <a:cubicBezTo>
                    <a:pt x="110296" y="423340"/>
                    <a:pt x="-5856" y="491338"/>
                    <a:pt x="229" y="4778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4" name="フリーフォーム: 図形 1383">
              <a:extLst>
                <a:ext uri="{FF2B5EF4-FFF2-40B4-BE49-F238E27FC236}">
                  <a16:creationId xmlns:a16="http://schemas.microsoft.com/office/drawing/2014/main" id="{682B6D83-7A9F-4D0B-9D81-AF1960F5704B}"/>
                </a:ext>
              </a:extLst>
            </p:cNvPr>
            <p:cNvSpPr/>
            <p:nvPr/>
          </p:nvSpPr>
          <p:spPr>
            <a:xfrm>
              <a:off x="6462941" y="4118257"/>
              <a:ext cx="443434" cy="387400"/>
            </a:xfrm>
            <a:custGeom>
              <a:avLst/>
              <a:gdLst>
                <a:gd name="connsiteX0" fmla="*/ 433159 w 443434"/>
                <a:gd name="connsiteY0" fmla="*/ 7656 h 387400"/>
                <a:gd name="connsiteX1" fmla="*/ 33109 w 443434"/>
                <a:gd name="connsiteY1" fmla="*/ 360081 h 387400"/>
                <a:gd name="connsiteX2" fmla="*/ 52159 w 443434"/>
                <a:gd name="connsiteY2" fmla="*/ 339443 h 387400"/>
                <a:gd name="connsiteX3" fmla="*/ 288697 w 443434"/>
                <a:gd name="connsiteY3" fmla="*/ 144181 h 387400"/>
                <a:gd name="connsiteX4" fmla="*/ 174397 w 443434"/>
                <a:gd name="connsiteY4" fmla="*/ 320393 h 387400"/>
                <a:gd name="connsiteX5" fmla="*/ 312509 w 443434"/>
                <a:gd name="connsiteY5" fmla="*/ 134656 h 387400"/>
                <a:gd name="connsiteX6" fmla="*/ 433159 w 443434"/>
                <a:gd name="connsiteY6" fmla="*/ 7656 h 38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434" h="387400">
                  <a:moveTo>
                    <a:pt x="433159" y="7656"/>
                  </a:moveTo>
                  <a:cubicBezTo>
                    <a:pt x="386592" y="45227"/>
                    <a:pt x="96609" y="304783"/>
                    <a:pt x="33109" y="360081"/>
                  </a:cubicBezTo>
                  <a:cubicBezTo>
                    <a:pt x="-30391" y="415379"/>
                    <a:pt x="9561" y="375426"/>
                    <a:pt x="52159" y="339443"/>
                  </a:cubicBezTo>
                  <a:cubicBezTo>
                    <a:pt x="94757" y="303460"/>
                    <a:pt x="268324" y="147356"/>
                    <a:pt x="288697" y="144181"/>
                  </a:cubicBezTo>
                  <a:cubicBezTo>
                    <a:pt x="309070" y="141006"/>
                    <a:pt x="170428" y="321980"/>
                    <a:pt x="174397" y="320393"/>
                  </a:cubicBezTo>
                  <a:cubicBezTo>
                    <a:pt x="178366" y="318806"/>
                    <a:pt x="269646" y="189160"/>
                    <a:pt x="312509" y="134656"/>
                  </a:cubicBezTo>
                  <a:cubicBezTo>
                    <a:pt x="355371" y="80152"/>
                    <a:pt x="479726" y="-29915"/>
                    <a:pt x="433159" y="76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5" name="フリーフォーム: 図形 1384">
              <a:extLst>
                <a:ext uri="{FF2B5EF4-FFF2-40B4-BE49-F238E27FC236}">
                  <a16:creationId xmlns:a16="http://schemas.microsoft.com/office/drawing/2014/main" id="{7D52F552-9BAC-4254-A633-56B568B9FC6D}"/>
                </a:ext>
              </a:extLst>
            </p:cNvPr>
            <p:cNvSpPr/>
            <p:nvPr/>
          </p:nvSpPr>
          <p:spPr>
            <a:xfrm>
              <a:off x="5905500" y="4324350"/>
              <a:ext cx="831961" cy="319495"/>
            </a:xfrm>
            <a:custGeom>
              <a:avLst/>
              <a:gdLst>
                <a:gd name="connsiteX0" fmla="*/ 0 w 831961"/>
                <a:gd name="connsiteY0" fmla="*/ 195263 h 319495"/>
                <a:gd name="connsiteX1" fmla="*/ 230188 w 831961"/>
                <a:gd name="connsiteY1" fmla="*/ 257175 h 319495"/>
                <a:gd name="connsiteX2" fmla="*/ 579438 w 831961"/>
                <a:gd name="connsiteY2" fmla="*/ 104775 h 319495"/>
                <a:gd name="connsiteX3" fmla="*/ 355600 w 831961"/>
                <a:gd name="connsiteY3" fmla="*/ 195263 h 319495"/>
                <a:gd name="connsiteX4" fmla="*/ 152400 w 831961"/>
                <a:gd name="connsiteY4" fmla="*/ 319088 h 319495"/>
                <a:gd name="connsiteX5" fmla="*/ 574675 w 831961"/>
                <a:gd name="connsiteY5" fmla="*/ 150813 h 319495"/>
                <a:gd name="connsiteX6" fmla="*/ 831850 w 831961"/>
                <a:gd name="connsiteY6" fmla="*/ 0 h 319495"/>
                <a:gd name="connsiteX7" fmla="*/ 609600 w 831961"/>
                <a:gd name="connsiteY7" fmla="*/ 152400 h 319495"/>
                <a:gd name="connsiteX8" fmla="*/ 809625 w 831961"/>
                <a:gd name="connsiteY8" fmla="*/ 61913 h 319495"/>
                <a:gd name="connsiteX9" fmla="*/ 590550 w 831961"/>
                <a:gd name="connsiteY9" fmla="*/ 201613 h 319495"/>
                <a:gd name="connsiteX10" fmla="*/ 319088 w 831961"/>
                <a:gd name="connsiteY10" fmla="*/ 309563 h 319495"/>
                <a:gd name="connsiteX11" fmla="*/ 230188 w 831961"/>
                <a:gd name="connsiteY11" fmla="*/ 282575 h 319495"/>
                <a:gd name="connsiteX12" fmla="*/ 0 w 831961"/>
                <a:gd name="connsiteY12" fmla="*/ 195263 h 31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1961" h="319495">
                  <a:moveTo>
                    <a:pt x="0" y="195263"/>
                  </a:moveTo>
                  <a:cubicBezTo>
                    <a:pt x="0" y="191030"/>
                    <a:pt x="133615" y="272256"/>
                    <a:pt x="230188" y="257175"/>
                  </a:cubicBezTo>
                  <a:cubicBezTo>
                    <a:pt x="326761" y="242094"/>
                    <a:pt x="558536" y="115094"/>
                    <a:pt x="579438" y="104775"/>
                  </a:cubicBezTo>
                  <a:cubicBezTo>
                    <a:pt x="600340" y="94456"/>
                    <a:pt x="426773" y="159544"/>
                    <a:pt x="355600" y="195263"/>
                  </a:cubicBezTo>
                  <a:cubicBezTo>
                    <a:pt x="284427" y="230982"/>
                    <a:pt x="115888" y="326496"/>
                    <a:pt x="152400" y="319088"/>
                  </a:cubicBezTo>
                  <a:cubicBezTo>
                    <a:pt x="188912" y="311680"/>
                    <a:pt x="461433" y="203994"/>
                    <a:pt x="574675" y="150813"/>
                  </a:cubicBezTo>
                  <a:cubicBezTo>
                    <a:pt x="687917" y="97632"/>
                    <a:pt x="826029" y="-264"/>
                    <a:pt x="831850" y="0"/>
                  </a:cubicBezTo>
                  <a:cubicBezTo>
                    <a:pt x="837671" y="264"/>
                    <a:pt x="613304" y="142081"/>
                    <a:pt x="609600" y="152400"/>
                  </a:cubicBezTo>
                  <a:cubicBezTo>
                    <a:pt x="605896" y="162719"/>
                    <a:pt x="812800" y="53711"/>
                    <a:pt x="809625" y="61913"/>
                  </a:cubicBezTo>
                  <a:cubicBezTo>
                    <a:pt x="806450" y="70115"/>
                    <a:pt x="672306" y="160338"/>
                    <a:pt x="590550" y="201613"/>
                  </a:cubicBezTo>
                  <a:cubicBezTo>
                    <a:pt x="508794" y="242888"/>
                    <a:pt x="379148" y="296069"/>
                    <a:pt x="319088" y="309563"/>
                  </a:cubicBezTo>
                  <a:cubicBezTo>
                    <a:pt x="259028" y="323057"/>
                    <a:pt x="283898" y="301360"/>
                    <a:pt x="230188" y="282575"/>
                  </a:cubicBezTo>
                  <a:cubicBezTo>
                    <a:pt x="176478" y="263790"/>
                    <a:pt x="0" y="199496"/>
                    <a:pt x="0" y="195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6" name="フリーフォーム: 図形 1385">
              <a:extLst>
                <a:ext uri="{FF2B5EF4-FFF2-40B4-BE49-F238E27FC236}">
                  <a16:creationId xmlns:a16="http://schemas.microsoft.com/office/drawing/2014/main" id="{6AF9337F-0BAF-4563-A12A-405A7AFA673F}"/>
                </a:ext>
              </a:extLst>
            </p:cNvPr>
            <p:cNvSpPr/>
            <p:nvPr/>
          </p:nvSpPr>
          <p:spPr>
            <a:xfrm>
              <a:off x="5410962" y="4151117"/>
              <a:ext cx="1015269" cy="643768"/>
            </a:xfrm>
            <a:custGeom>
              <a:avLst/>
              <a:gdLst>
                <a:gd name="connsiteX0" fmla="*/ 594551 w 1015269"/>
                <a:gd name="connsiteY0" fmla="*/ 241496 h 643768"/>
                <a:gd name="connsiteX1" fmla="*/ 238951 w 1015269"/>
                <a:gd name="connsiteY1" fmla="*/ 449458 h 643768"/>
                <a:gd name="connsiteX2" fmla="*/ 16701 w 1015269"/>
                <a:gd name="connsiteY2" fmla="*/ 639958 h 643768"/>
                <a:gd name="connsiteX3" fmla="*/ 100838 w 1015269"/>
                <a:gd name="connsiteY3" fmla="*/ 570108 h 643768"/>
                <a:gd name="connsiteX4" fmla="*/ 772351 w 1015269"/>
                <a:gd name="connsiteY4" fmla="*/ 489146 h 643768"/>
                <a:gd name="connsiteX5" fmla="*/ 397701 w 1015269"/>
                <a:gd name="connsiteY5" fmla="*/ 563758 h 643768"/>
                <a:gd name="connsiteX6" fmla="*/ 96076 w 1015269"/>
                <a:gd name="connsiteY6" fmla="*/ 585983 h 643768"/>
                <a:gd name="connsiteX7" fmla="*/ 469138 w 1015269"/>
                <a:gd name="connsiteY7" fmla="*/ 532008 h 643768"/>
                <a:gd name="connsiteX8" fmla="*/ 172276 w 1015269"/>
                <a:gd name="connsiteY8" fmla="*/ 547883 h 643768"/>
                <a:gd name="connsiteX9" fmla="*/ 400876 w 1015269"/>
                <a:gd name="connsiteY9" fmla="*/ 403421 h 643768"/>
                <a:gd name="connsiteX10" fmla="*/ 1015238 w 1015269"/>
                <a:gd name="connsiteY10" fmla="*/ 196 h 643768"/>
                <a:gd name="connsiteX11" fmla="*/ 373888 w 1015269"/>
                <a:gd name="connsiteY11" fmla="*/ 458983 h 643768"/>
                <a:gd name="connsiteX12" fmla="*/ 594551 w 1015269"/>
                <a:gd name="connsiteY12" fmla="*/ 241496 h 643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5269" h="643768">
                  <a:moveTo>
                    <a:pt x="594551" y="241496"/>
                  </a:moveTo>
                  <a:cubicBezTo>
                    <a:pt x="572062" y="239909"/>
                    <a:pt x="335259" y="383048"/>
                    <a:pt x="238951" y="449458"/>
                  </a:cubicBezTo>
                  <a:cubicBezTo>
                    <a:pt x="142643" y="515868"/>
                    <a:pt x="39720" y="619850"/>
                    <a:pt x="16701" y="639958"/>
                  </a:cubicBezTo>
                  <a:cubicBezTo>
                    <a:pt x="-6318" y="660066"/>
                    <a:pt x="-25104" y="595243"/>
                    <a:pt x="100838" y="570108"/>
                  </a:cubicBezTo>
                  <a:cubicBezTo>
                    <a:pt x="226780" y="544973"/>
                    <a:pt x="722874" y="490204"/>
                    <a:pt x="772351" y="489146"/>
                  </a:cubicBezTo>
                  <a:cubicBezTo>
                    <a:pt x="821828" y="488088"/>
                    <a:pt x="510413" y="547619"/>
                    <a:pt x="397701" y="563758"/>
                  </a:cubicBezTo>
                  <a:cubicBezTo>
                    <a:pt x="284989" y="579897"/>
                    <a:pt x="84170" y="591275"/>
                    <a:pt x="96076" y="585983"/>
                  </a:cubicBezTo>
                  <a:cubicBezTo>
                    <a:pt x="107982" y="580691"/>
                    <a:pt x="456438" y="538358"/>
                    <a:pt x="469138" y="532008"/>
                  </a:cubicBezTo>
                  <a:cubicBezTo>
                    <a:pt x="481838" y="525658"/>
                    <a:pt x="183653" y="569314"/>
                    <a:pt x="172276" y="547883"/>
                  </a:cubicBezTo>
                  <a:cubicBezTo>
                    <a:pt x="160899" y="526452"/>
                    <a:pt x="400876" y="403421"/>
                    <a:pt x="400876" y="403421"/>
                  </a:cubicBezTo>
                  <a:cubicBezTo>
                    <a:pt x="541370" y="312140"/>
                    <a:pt x="1019736" y="-9064"/>
                    <a:pt x="1015238" y="196"/>
                  </a:cubicBezTo>
                  <a:cubicBezTo>
                    <a:pt x="1010740" y="9456"/>
                    <a:pt x="447442" y="415856"/>
                    <a:pt x="373888" y="458983"/>
                  </a:cubicBezTo>
                  <a:cubicBezTo>
                    <a:pt x="300334" y="502110"/>
                    <a:pt x="617040" y="243083"/>
                    <a:pt x="594551" y="2414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7" name="フリーフォーム: 図形 1386">
              <a:extLst>
                <a:ext uri="{FF2B5EF4-FFF2-40B4-BE49-F238E27FC236}">
                  <a16:creationId xmlns:a16="http://schemas.microsoft.com/office/drawing/2014/main" id="{5BB85FAC-113C-4CAD-839A-337B871C61E3}"/>
                </a:ext>
              </a:extLst>
            </p:cNvPr>
            <p:cNvSpPr/>
            <p:nvPr/>
          </p:nvSpPr>
          <p:spPr>
            <a:xfrm>
              <a:off x="5418610" y="4666762"/>
              <a:ext cx="717625" cy="149346"/>
            </a:xfrm>
            <a:custGeom>
              <a:avLst/>
              <a:gdLst>
                <a:gd name="connsiteX0" fmla="*/ 57 w 717625"/>
                <a:gd name="connsiteY0" fmla="*/ 148655 h 149346"/>
                <a:gd name="connsiteX1" fmla="*/ 359890 w 717625"/>
                <a:gd name="connsiteY1" fmla="*/ 91505 h 149346"/>
                <a:gd name="connsiteX2" fmla="*/ 717607 w 717625"/>
                <a:gd name="connsiteY2" fmla="*/ 488 h 149346"/>
                <a:gd name="connsiteX3" fmla="*/ 374707 w 717625"/>
                <a:gd name="connsiteY3" fmla="*/ 57638 h 149346"/>
                <a:gd name="connsiteX4" fmla="*/ 131290 w 717625"/>
                <a:gd name="connsiteY4" fmla="*/ 108438 h 149346"/>
                <a:gd name="connsiteX5" fmla="*/ 330257 w 717625"/>
                <a:gd name="connsiteY5" fmla="*/ 53405 h 149346"/>
                <a:gd name="connsiteX6" fmla="*/ 57 w 717625"/>
                <a:gd name="connsiteY6" fmla="*/ 148655 h 149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7625" h="149346">
                  <a:moveTo>
                    <a:pt x="57" y="148655"/>
                  </a:moveTo>
                  <a:cubicBezTo>
                    <a:pt x="4996" y="155005"/>
                    <a:pt x="240298" y="116199"/>
                    <a:pt x="359890" y="91505"/>
                  </a:cubicBezTo>
                  <a:cubicBezTo>
                    <a:pt x="479482" y="66811"/>
                    <a:pt x="715138" y="6132"/>
                    <a:pt x="717607" y="488"/>
                  </a:cubicBezTo>
                  <a:cubicBezTo>
                    <a:pt x="720076" y="-5156"/>
                    <a:pt x="472426" y="39646"/>
                    <a:pt x="374707" y="57638"/>
                  </a:cubicBezTo>
                  <a:cubicBezTo>
                    <a:pt x="276988" y="75630"/>
                    <a:pt x="138698" y="109143"/>
                    <a:pt x="131290" y="108438"/>
                  </a:cubicBezTo>
                  <a:cubicBezTo>
                    <a:pt x="123882" y="107733"/>
                    <a:pt x="350718" y="48466"/>
                    <a:pt x="330257" y="53405"/>
                  </a:cubicBezTo>
                  <a:cubicBezTo>
                    <a:pt x="309796" y="58344"/>
                    <a:pt x="-4882" y="142305"/>
                    <a:pt x="57" y="148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8" name="フリーフォーム: 図形 1387">
              <a:extLst>
                <a:ext uri="{FF2B5EF4-FFF2-40B4-BE49-F238E27FC236}">
                  <a16:creationId xmlns:a16="http://schemas.microsoft.com/office/drawing/2014/main" id="{4BB9343A-2CED-48D0-976D-48B85E0B300A}"/>
                </a:ext>
              </a:extLst>
            </p:cNvPr>
            <p:cNvSpPr/>
            <p:nvPr/>
          </p:nvSpPr>
          <p:spPr>
            <a:xfrm>
              <a:off x="5086164" y="4749246"/>
              <a:ext cx="445781" cy="382787"/>
            </a:xfrm>
            <a:custGeom>
              <a:avLst/>
              <a:gdLst>
                <a:gd name="connsiteX0" fmla="*/ 442569 w 445781"/>
                <a:gd name="connsiteY0" fmla="*/ 11137 h 382787"/>
                <a:gd name="connsiteX1" fmla="*/ 48869 w 445781"/>
                <a:gd name="connsiteY1" fmla="*/ 334987 h 382787"/>
                <a:gd name="connsiteX2" fmla="*/ 23469 w 445781"/>
                <a:gd name="connsiteY2" fmla="*/ 360387 h 382787"/>
                <a:gd name="connsiteX3" fmla="*/ 207619 w 445781"/>
                <a:gd name="connsiteY3" fmla="*/ 133904 h 382787"/>
                <a:gd name="connsiteX4" fmla="*/ 137769 w 445781"/>
                <a:gd name="connsiteY4" fmla="*/ 201637 h 382787"/>
                <a:gd name="connsiteX5" fmla="*/ 228786 w 445781"/>
                <a:gd name="connsiteY5" fmla="*/ 87337 h 382787"/>
                <a:gd name="connsiteX6" fmla="*/ 442569 w 445781"/>
                <a:gd name="connsiteY6" fmla="*/ 11137 h 382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5781" h="382787">
                  <a:moveTo>
                    <a:pt x="442569" y="11137"/>
                  </a:moveTo>
                  <a:cubicBezTo>
                    <a:pt x="412583" y="52412"/>
                    <a:pt x="118719" y="276779"/>
                    <a:pt x="48869" y="334987"/>
                  </a:cubicBezTo>
                  <a:cubicBezTo>
                    <a:pt x="-20981" y="393195"/>
                    <a:pt x="-2989" y="393901"/>
                    <a:pt x="23469" y="360387"/>
                  </a:cubicBezTo>
                  <a:cubicBezTo>
                    <a:pt x="49927" y="326873"/>
                    <a:pt x="188569" y="160362"/>
                    <a:pt x="207619" y="133904"/>
                  </a:cubicBezTo>
                  <a:cubicBezTo>
                    <a:pt x="226669" y="107446"/>
                    <a:pt x="134241" y="209398"/>
                    <a:pt x="137769" y="201637"/>
                  </a:cubicBezTo>
                  <a:cubicBezTo>
                    <a:pt x="141297" y="193876"/>
                    <a:pt x="173400" y="120498"/>
                    <a:pt x="228786" y="87337"/>
                  </a:cubicBezTo>
                  <a:cubicBezTo>
                    <a:pt x="284172" y="54176"/>
                    <a:pt x="472555" y="-30138"/>
                    <a:pt x="442569" y="111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1" name="フリーフォーム: 図形 1390">
              <a:extLst>
                <a:ext uri="{FF2B5EF4-FFF2-40B4-BE49-F238E27FC236}">
                  <a16:creationId xmlns:a16="http://schemas.microsoft.com/office/drawing/2014/main" id="{3421F182-365F-4F30-A80C-04FCFFFF13DE}"/>
                </a:ext>
              </a:extLst>
            </p:cNvPr>
            <p:cNvSpPr/>
            <p:nvPr/>
          </p:nvSpPr>
          <p:spPr>
            <a:xfrm>
              <a:off x="4645020" y="3346013"/>
              <a:ext cx="509898" cy="289360"/>
            </a:xfrm>
            <a:custGeom>
              <a:avLst/>
              <a:gdLst>
                <a:gd name="connsiteX0" fmla="*/ 5 w 509898"/>
                <a:gd name="connsiteY0" fmla="*/ 287775 h 289360"/>
                <a:gd name="connsiteX1" fmla="*/ 115893 w 509898"/>
                <a:gd name="connsiteY1" fmla="*/ 249675 h 289360"/>
                <a:gd name="connsiteX2" fmla="*/ 122243 w 509898"/>
                <a:gd name="connsiteY2" fmla="*/ 183000 h 289360"/>
                <a:gd name="connsiteX3" fmla="*/ 119068 w 509898"/>
                <a:gd name="connsiteY3" fmla="*/ 125850 h 289360"/>
                <a:gd name="connsiteX4" fmla="*/ 285755 w 509898"/>
                <a:gd name="connsiteY4" fmla="*/ 27425 h 289360"/>
                <a:gd name="connsiteX5" fmla="*/ 398468 w 509898"/>
                <a:gd name="connsiteY5" fmla="*/ 52825 h 289360"/>
                <a:gd name="connsiteX6" fmla="*/ 501655 w 509898"/>
                <a:gd name="connsiteY6" fmla="*/ 109975 h 289360"/>
                <a:gd name="connsiteX7" fmla="*/ 492130 w 509898"/>
                <a:gd name="connsiteY7" fmla="*/ 108387 h 289360"/>
                <a:gd name="connsiteX8" fmla="*/ 401643 w 509898"/>
                <a:gd name="connsiteY8" fmla="*/ 27425 h 289360"/>
                <a:gd name="connsiteX9" fmla="*/ 254005 w 509898"/>
                <a:gd name="connsiteY9" fmla="*/ 437 h 289360"/>
                <a:gd name="connsiteX10" fmla="*/ 176218 w 509898"/>
                <a:gd name="connsiteY10" fmla="*/ 44887 h 289360"/>
                <a:gd name="connsiteX11" fmla="*/ 147643 w 509898"/>
                <a:gd name="connsiteY11" fmla="*/ 140137 h 289360"/>
                <a:gd name="connsiteX12" fmla="*/ 111130 w 509898"/>
                <a:gd name="connsiteY12" fmla="*/ 197287 h 289360"/>
                <a:gd name="connsiteX13" fmla="*/ 5 w 509898"/>
                <a:gd name="connsiteY13" fmla="*/ 287775 h 28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9898" h="289360">
                  <a:moveTo>
                    <a:pt x="5" y="287775"/>
                  </a:moveTo>
                  <a:cubicBezTo>
                    <a:pt x="799" y="296506"/>
                    <a:pt x="95520" y="267137"/>
                    <a:pt x="115893" y="249675"/>
                  </a:cubicBezTo>
                  <a:cubicBezTo>
                    <a:pt x="136266" y="232212"/>
                    <a:pt x="121714" y="203637"/>
                    <a:pt x="122243" y="183000"/>
                  </a:cubicBezTo>
                  <a:cubicBezTo>
                    <a:pt x="122772" y="162363"/>
                    <a:pt x="91816" y="151779"/>
                    <a:pt x="119068" y="125850"/>
                  </a:cubicBezTo>
                  <a:cubicBezTo>
                    <a:pt x="146320" y="99921"/>
                    <a:pt x="239188" y="39596"/>
                    <a:pt x="285755" y="27425"/>
                  </a:cubicBezTo>
                  <a:cubicBezTo>
                    <a:pt x="332322" y="15254"/>
                    <a:pt x="362485" y="39067"/>
                    <a:pt x="398468" y="52825"/>
                  </a:cubicBezTo>
                  <a:cubicBezTo>
                    <a:pt x="434451" y="66583"/>
                    <a:pt x="486045" y="100715"/>
                    <a:pt x="501655" y="109975"/>
                  </a:cubicBezTo>
                  <a:cubicBezTo>
                    <a:pt x="517265" y="119235"/>
                    <a:pt x="508799" y="122145"/>
                    <a:pt x="492130" y="108387"/>
                  </a:cubicBezTo>
                  <a:cubicBezTo>
                    <a:pt x="475461" y="94629"/>
                    <a:pt x="441331" y="45417"/>
                    <a:pt x="401643" y="27425"/>
                  </a:cubicBezTo>
                  <a:cubicBezTo>
                    <a:pt x="361955" y="9433"/>
                    <a:pt x="291576" y="-2473"/>
                    <a:pt x="254005" y="437"/>
                  </a:cubicBezTo>
                  <a:cubicBezTo>
                    <a:pt x="216434" y="3347"/>
                    <a:pt x="193945" y="21604"/>
                    <a:pt x="176218" y="44887"/>
                  </a:cubicBezTo>
                  <a:cubicBezTo>
                    <a:pt x="158491" y="68170"/>
                    <a:pt x="158491" y="114737"/>
                    <a:pt x="147643" y="140137"/>
                  </a:cubicBezTo>
                  <a:cubicBezTo>
                    <a:pt x="136795" y="165537"/>
                    <a:pt x="132032" y="174268"/>
                    <a:pt x="111130" y="197287"/>
                  </a:cubicBezTo>
                  <a:cubicBezTo>
                    <a:pt x="90228" y="220306"/>
                    <a:pt x="-789" y="279044"/>
                    <a:pt x="5" y="2877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2" name="フリーフォーム: 図形 1391">
              <a:extLst>
                <a:ext uri="{FF2B5EF4-FFF2-40B4-BE49-F238E27FC236}">
                  <a16:creationId xmlns:a16="http://schemas.microsoft.com/office/drawing/2014/main" id="{4EABD605-5FCF-4288-B533-6D4E1686CE74}"/>
                </a:ext>
              </a:extLst>
            </p:cNvPr>
            <p:cNvSpPr/>
            <p:nvPr/>
          </p:nvSpPr>
          <p:spPr>
            <a:xfrm>
              <a:off x="4812547" y="3385962"/>
              <a:ext cx="335740" cy="144106"/>
            </a:xfrm>
            <a:custGeom>
              <a:avLst/>
              <a:gdLst>
                <a:gd name="connsiteX0" fmla="*/ 3928 w 335740"/>
                <a:gd name="connsiteY0" fmla="*/ 143051 h 144106"/>
                <a:gd name="connsiteX1" fmla="*/ 75366 w 335740"/>
                <a:gd name="connsiteY1" fmla="*/ 33513 h 144106"/>
                <a:gd name="connsiteX2" fmla="*/ 35678 w 335740"/>
                <a:gd name="connsiteY2" fmla="*/ 77963 h 144106"/>
                <a:gd name="connsiteX3" fmla="*/ 122991 w 335740"/>
                <a:gd name="connsiteY3" fmla="*/ 14463 h 144106"/>
                <a:gd name="connsiteX4" fmla="*/ 218241 w 335740"/>
                <a:gd name="connsiteY4" fmla="*/ 49388 h 144106"/>
                <a:gd name="connsiteX5" fmla="*/ 335716 w 335740"/>
                <a:gd name="connsiteY5" fmla="*/ 87488 h 144106"/>
                <a:gd name="connsiteX6" fmla="*/ 227766 w 335740"/>
                <a:gd name="connsiteY6" fmla="*/ 39863 h 144106"/>
                <a:gd name="connsiteX7" fmla="*/ 126166 w 335740"/>
                <a:gd name="connsiteY7" fmla="*/ 176 h 144106"/>
                <a:gd name="connsiteX8" fmla="*/ 49966 w 335740"/>
                <a:gd name="connsiteY8" fmla="*/ 55738 h 144106"/>
                <a:gd name="connsiteX9" fmla="*/ 13453 w 335740"/>
                <a:gd name="connsiteY9" fmla="*/ 87488 h 144106"/>
                <a:gd name="connsiteX10" fmla="*/ 3928 w 335740"/>
                <a:gd name="connsiteY10" fmla="*/ 143051 h 144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5740" h="144106">
                  <a:moveTo>
                    <a:pt x="3928" y="143051"/>
                  </a:moveTo>
                  <a:cubicBezTo>
                    <a:pt x="14247" y="134055"/>
                    <a:pt x="70074" y="44361"/>
                    <a:pt x="75366" y="33513"/>
                  </a:cubicBezTo>
                  <a:cubicBezTo>
                    <a:pt x="80658" y="22665"/>
                    <a:pt x="27740" y="81138"/>
                    <a:pt x="35678" y="77963"/>
                  </a:cubicBezTo>
                  <a:cubicBezTo>
                    <a:pt x="43616" y="74788"/>
                    <a:pt x="92564" y="19225"/>
                    <a:pt x="122991" y="14463"/>
                  </a:cubicBezTo>
                  <a:cubicBezTo>
                    <a:pt x="153418" y="9701"/>
                    <a:pt x="182787" y="37217"/>
                    <a:pt x="218241" y="49388"/>
                  </a:cubicBezTo>
                  <a:cubicBezTo>
                    <a:pt x="253695" y="61559"/>
                    <a:pt x="334129" y="89075"/>
                    <a:pt x="335716" y="87488"/>
                  </a:cubicBezTo>
                  <a:cubicBezTo>
                    <a:pt x="337303" y="85901"/>
                    <a:pt x="262691" y="54415"/>
                    <a:pt x="227766" y="39863"/>
                  </a:cubicBezTo>
                  <a:cubicBezTo>
                    <a:pt x="192841" y="25311"/>
                    <a:pt x="155799" y="-2470"/>
                    <a:pt x="126166" y="176"/>
                  </a:cubicBezTo>
                  <a:cubicBezTo>
                    <a:pt x="96533" y="2822"/>
                    <a:pt x="68751" y="41186"/>
                    <a:pt x="49966" y="55738"/>
                  </a:cubicBezTo>
                  <a:cubicBezTo>
                    <a:pt x="31181" y="70290"/>
                    <a:pt x="20861" y="73994"/>
                    <a:pt x="13453" y="87488"/>
                  </a:cubicBezTo>
                  <a:cubicBezTo>
                    <a:pt x="6045" y="100982"/>
                    <a:pt x="-6391" y="152047"/>
                    <a:pt x="3928" y="1430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3" name="フリーフォーム: 図形 1392">
              <a:extLst>
                <a:ext uri="{FF2B5EF4-FFF2-40B4-BE49-F238E27FC236}">
                  <a16:creationId xmlns:a16="http://schemas.microsoft.com/office/drawing/2014/main" id="{19D232A3-BCC0-4F4D-AA65-C809FAABD0A0}"/>
                </a:ext>
              </a:extLst>
            </p:cNvPr>
            <p:cNvSpPr/>
            <p:nvPr/>
          </p:nvSpPr>
          <p:spPr>
            <a:xfrm>
              <a:off x="5026023" y="3435350"/>
              <a:ext cx="150860" cy="177816"/>
            </a:xfrm>
            <a:custGeom>
              <a:avLst/>
              <a:gdLst>
                <a:gd name="connsiteX0" fmla="*/ 38102 w 150860"/>
                <a:gd name="connsiteY0" fmla="*/ 0 h 177816"/>
                <a:gd name="connsiteX1" fmla="*/ 144465 w 150860"/>
                <a:gd name="connsiteY1" fmla="*/ 95250 h 177816"/>
                <a:gd name="connsiteX2" fmla="*/ 123827 w 150860"/>
                <a:gd name="connsiteY2" fmla="*/ 152400 h 177816"/>
                <a:gd name="connsiteX3" fmla="*/ 2 w 150860"/>
                <a:gd name="connsiteY3" fmla="*/ 177800 h 177816"/>
                <a:gd name="connsiteX4" fmla="*/ 120652 w 150860"/>
                <a:gd name="connsiteY4" fmla="*/ 149225 h 177816"/>
                <a:gd name="connsiteX5" fmla="*/ 146052 w 150860"/>
                <a:gd name="connsiteY5" fmla="*/ 114300 h 177816"/>
                <a:gd name="connsiteX6" fmla="*/ 90490 w 150860"/>
                <a:gd name="connsiteY6" fmla="*/ 57150 h 177816"/>
                <a:gd name="connsiteX7" fmla="*/ 38102 w 150860"/>
                <a:gd name="connsiteY7" fmla="*/ 0 h 17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860" h="177816">
                  <a:moveTo>
                    <a:pt x="38102" y="0"/>
                  </a:moveTo>
                  <a:cubicBezTo>
                    <a:pt x="84140" y="34925"/>
                    <a:pt x="130178" y="69850"/>
                    <a:pt x="144465" y="95250"/>
                  </a:cubicBezTo>
                  <a:cubicBezTo>
                    <a:pt x="158752" y="120650"/>
                    <a:pt x="147904" y="138642"/>
                    <a:pt x="123827" y="152400"/>
                  </a:cubicBezTo>
                  <a:cubicBezTo>
                    <a:pt x="99750" y="166158"/>
                    <a:pt x="531" y="178329"/>
                    <a:pt x="2" y="177800"/>
                  </a:cubicBezTo>
                  <a:cubicBezTo>
                    <a:pt x="-527" y="177271"/>
                    <a:pt x="96310" y="159808"/>
                    <a:pt x="120652" y="149225"/>
                  </a:cubicBezTo>
                  <a:cubicBezTo>
                    <a:pt x="144994" y="138642"/>
                    <a:pt x="151079" y="129646"/>
                    <a:pt x="146052" y="114300"/>
                  </a:cubicBezTo>
                  <a:cubicBezTo>
                    <a:pt x="141025" y="98954"/>
                    <a:pt x="109011" y="76200"/>
                    <a:pt x="90490" y="57150"/>
                  </a:cubicBezTo>
                  <a:lnTo>
                    <a:pt x="3810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4" name="フリーフォーム: 図形 1393">
              <a:extLst>
                <a:ext uri="{FF2B5EF4-FFF2-40B4-BE49-F238E27FC236}">
                  <a16:creationId xmlns:a16="http://schemas.microsoft.com/office/drawing/2014/main" id="{8E40AF87-F443-4DE7-87CB-DED0854C427B}"/>
                </a:ext>
              </a:extLst>
            </p:cNvPr>
            <p:cNvSpPr/>
            <p:nvPr/>
          </p:nvSpPr>
          <p:spPr>
            <a:xfrm>
              <a:off x="4987802" y="3438278"/>
              <a:ext cx="202880" cy="206056"/>
            </a:xfrm>
            <a:custGeom>
              <a:avLst/>
              <a:gdLst>
                <a:gd name="connsiteX0" fmla="*/ 123 w 202880"/>
                <a:gd name="connsiteY0" fmla="*/ 201860 h 206056"/>
                <a:gd name="connsiteX1" fmla="*/ 162048 w 202880"/>
                <a:gd name="connsiteY1" fmla="*/ 192335 h 206056"/>
                <a:gd name="connsiteX2" fmla="*/ 196973 w 202880"/>
                <a:gd name="connsiteY2" fmla="*/ 136772 h 206056"/>
                <a:gd name="connsiteX3" fmla="*/ 190623 w 202880"/>
                <a:gd name="connsiteY3" fmla="*/ 63747 h 206056"/>
                <a:gd name="connsiteX4" fmla="*/ 139823 w 202880"/>
                <a:gd name="connsiteY4" fmla="*/ 247 h 206056"/>
                <a:gd name="connsiteX5" fmla="*/ 192211 w 202880"/>
                <a:gd name="connsiteY5" fmla="*/ 87560 h 206056"/>
                <a:gd name="connsiteX6" fmla="*/ 185861 w 202880"/>
                <a:gd name="connsiteY6" fmla="*/ 89147 h 206056"/>
                <a:gd name="connsiteX7" fmla="*/ 192211 w 202880"/>
                <a:gd name="connsiteY7" fmla="*/ 85972 h 206056"/>
                <a:gd name="connsiteX8" fmla="*/ 190623 w 202880"/>
                <a:gd name="connsiteY8" fmla="*/ 135185 h 206056"/>
                <a:gd name="connsiteX9" fmla="*/ 123 w 202880"/>
                <a:gd name="connsiteY9" fmla="*/ 201860 h 206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880" h="206056">
                  <a:moveTo>
                    <a:pt x="123" y="201860"/>
                  </a:moveTo>
                  <a:cubicBezTo>
                    <a:pt x="-4640" y="211385"/>
                    <a:pt x="129240" y="203183"/>
                    <a:pt x="162048" y="192335"/>
                  </a:cubicBezTo>
                  <a:cubicBezTo>
                    <a:pt x="194856" y="181487"/>
                    <a:pt x="192211" y="158203"/>
                    <a:pt x="196973" y="136772"/>
                  </a:cubicBezTo>
                  <a:cubicBezTo>
                    <a:pt x="201735" y="115341"/>
                    <a:pt x="200148" y="86501"/>
                    <a:pt x="190623" y="63747"/>
                  </a:cubicBezTo>
                  <a:cubicBezTo>
                    <a:pt x="181098" y="40993"/>
                    <a:pt x="139558" y="-3722"/>
                    <a:pt x="139823" y="247"/>
                  </a:cubicBezTo>
                  <a:cubicBezTo>
                    <a:pt x="140088" y="4216"/>
                    <a:pt x="184538" y="72743"/>
                    <a:pt x="192211" y="87560"/>
                  </a:cubicBezTo>
                  <a:cubicBezTo>
                    <a:pt x="199884" y="102377"/>
                    <a:pt x="185861" y="89412"/>
                    <a:pt x="185861" y="89147"/>
                  </a:cubicBezTo>
                  <a:cubicBezTo>
                    <a:pt x="185861" y="88882"/>
                    <a:pt x="191417" y="78299"/>
                    <a:pt x="192211" y="85972"/>
                  </a:cubicBezTo>
                  <a:cubicBezTo>
                    <a:pt x="193005" y="93645"/>
                    <a:pt x="216817" y="117987"/>
                    <a:pt x="190623" y="135185"/>
                  </a:cubicBezTo>
                  <a:cubicBezTo>
                    <a:pt x="164429" y="152383"/>
                    <a:pt x="4886" y="192335"/>
                    <a:pt x="123" y="2018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5" name="フリーフォーム: 図形 1394">
              <a:extLst>
                <a:ext uri="{FF2B5EF4-FFF2-40B4-BE49-F238E27FC236}">
                  <a16:creationId xmlns:a16="http://schemas.microsoft.com/office/drawing/2014/main" id="{C58BD8D8-6068-4E29-A4E6-5B3C22B730BE}"/>
                </a:ext>
              </a:extLst>
            </p:cNvPr>
            <p:cNvSpPr/>
            <p:nvPr/>
          </p:nvSpPr>
          <p:spPr>
            <a:xfrm>
              <a:off x="4725016" y="3468481"/>
              <a:ext cx="180110" cy="162884"/>
            </a:xfrm>
            <a:custGeom>
              <a:avLst/>
              <a:gdLst>
                <a:gd name="connsiteX0" fmla="*/ 118447 w 180110"/>
                <a:gd name="connsiteY0" fmla="*/ 207 h 162884"/>
                <a:gd name="connsiteX1" fmla="*/ 178772 w 180110"/>
                <a:gd name="connsiteY1" fmla="*/ 125619 h 162884"/>
                <a:gd name="connsiteX2" fmla="*/ 150197 w 180110"/>
                <a:gd name="connsiteY2" fmla="*/ 139907 h 162884"/>
                <a:gd name="connsiteX3" fmla="*/ 39072 w 180110"/>
                <a:gd name="connsiteY3" fmla="*/ 141494 h 162884"/>
                <a:gd name="connsiteX4" fmla="*/ 7322 w 180110"/>
                <a:gd name="connsiteY4" fmla="*/ 133557 h 162884"/>
                <a:gd name="connsiteX5" fmla="*/ 166072 w 180110"/>
                <a:gd name="connsiteY5" fmla="*/ 158957 h 162884"/>
                <a:gd name="connsiteX6" fmla="*/ 118447 w 180110"/>
                <a:gd name="connsiteY6" fmla="*/ 207 h 16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110" h="162884">
                  <a:moveTo>
                    <a:pt x="118447" y="207"/>
                  </a:moveTo>
                  <a:cubicBezTo>
                    <a:pt x="120564" y="-5349"/>
                    <a:pt x="173480" y="102336"/>
                    <a:pt x="178772" y="125619"/>
                  </a:cubicBezTo>
                  <a:cubicBezTo>
                    <a:pt x="184064" y="148902"/>
                    <a:pt x="173480" y="137261"/>
                    <a:pt x="150197" y="139907"/>
                  </a:cubicBezTo>
                  <a:cubicBezTo>
                    <a:pt x="126914" y="142553"/>
                    <a:pt x="62884" y="142552"/>
                    <a:pt x="39072" y="141494"/>
                  </a:cubicBezTo>
                  <a:cubicBezTo>
                    <a:pt x="15260" y="140436"/>
                    <a:pt x="-13845" y="130647"/>
                    <a:pt x="7322" y="133557"/>
                  </a:cubicBezTo>
                  <a:cubicBezTo>
                    <a:pt x="28489" y="136468"/>
                    <a:pt x="145170" y="175097"/>
                    <a:pt x="166072" y="158957"/>
                  </a:cubicBezTo>
                  <a:cubicBezTo>
                    <a:pt x="186974" y="142817"/>
                    <a:pt x="116330" y="5763"/>
                    <a:pt x="118447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6" name="フリーフォーム: 図形 1395">
              <a:extLst>
                <a:ext uri="{FF2B5EF4-FFF2-40B4-BE49-F238E27FC236}">
                  <a16:creationId xmlns:a16="http://schemas.microsoft.com/office/drawing/2014/main" id="{8D196B11-C90E-458C-98E0-0B017240FBA9}"/>
                </a:ext>
              </a:extLst>
            </p:cNvPr>
            <p:cNvSpPr/>
            <p:nvPr/>
          </p:nvSpPr>
          <p:spPr>
            <a:xfrm>
              <a:off x="4641723" y="3625210"/>
              <a:ext cx="361708" cy="140962"/>
            </a:xfrm>
            <a:custGeom>
              <a:avLst/>
              <a:gdLst>
                <a:gd name="connsiteX0" fmla="*/ 127 w 361708"/>
                <a:gd name="connsiteY0" fmla="*/ 640 h 140962"/>
                <a:gd name="connsiteX1" fmla="*/ 222377 w 361708"/>
                <a:gd name="connsiteY1" fmla="*/ 21278 h 140962"/>
                <a:gd name="connsiteX2" fmla="*/ 252540 w 361708"/>
                <a:gd name="connsiteY2" fmla="*/ 108590 h 140962"/>
                <a:gd name="connsiteX3" fmla="*/ 260477 w 361708"/>
                <a:gd name="connsiteY3" fmla="*/ 130815 h 140962"/>
                <a:gd name="connsiteX4" fmla="*/ 328740 w 361708"/>
                <a:gd name="connsiteY4" fmla="*/ 72078 h 140962"/>
                <a:gd name="connsiteX5" fmla="*/ 360490 w 361708"/>
                <a:gd name="connsiteY5" fmla="*/ 19690 h 140962"/>
                <a:gd name="connsiteX6" fmla="*/ 289052 w 361708"/>
                <a:gd name="connsiteY6" fmla="*/ 122878 h 140962"/>
                <a:gd name="connsiteX7" fmla="*/ 246190 w 361708"/>
                <a:gd name="connsiteY7" fmla="*/ 135578 h 140962"/>
                <a:gd name="connsiteX8" fmla="*/ 235077 w 361708"/>
                <a:gd name="connsiteY8" fmla="*/ 64140 h 140962"/>
                <a:gd name="connsiteX9" fmla="*/ 190627 w 361708"/>
                <a:gd name="connsiteY9" fmla="*/ 37153 h 140962"/>
                <a:gd name="connsiteX10" fmla="*/ 127 w 361708"/>
                <a:gd name="connsiteY10" fmla="*/ 640 h 14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1708" h="140962">
                  <a:moveTo>
                    <a:pt x="127" y="640"/>
                  </a:moveTo>
                  <a:cubicBezTo>
                    <a:pt x="5419" y="-2006"/>
                    <a:pt x="180308" y="3286"/>
                    <a:pt x="222377" y="21278"/>
                  </a:cubicBezTo>
                  <a:cubicBezTo>
                    <a:pt x="264446" y="39270"/>
                    <a:pt x="246190" y="90334"/>
                    <a:pt x="252540" y="108590"/>
                  </a:cubicBezTo>
                  <a:cubicBezTo>
                    <a:pt x="258890" y="126846"/>
                    <a:pt x="247777" y="136900"/>
                    <a:pt x="260477" y="130815"/>
                  </a:cubicBezTo>
                  <a:cubicBezTo>
                    <a:pt x="273177" y="124730"/>
                    <a:pt x="312071" y="90599"/>
                    <a:pt x="328740" y="72078"/>
                  </a:cubicBezTo>
                  <a:cubicBezTo>
                    <a:pt x="345409" y="53557"/>
                    <a:pt x="367105" y="11223"/>
                    <a:pt x="360490" y="19690"/>
                  </a:cubicBezTo>
                  <a:cubicBezTo>
                    <a:pt x="353875" y="28157"/>
                    <a:pt x="308102" y="103563"/>
                    <a:pt x="289052" y="122878"/>
                  </a:cubicBezTo>
                  <a:cubicBezTo>
                    <a:pt x="270002" y="142193"/>
                    <a:pt x="255186" y="145368"/>
                    <a:pt x="246190" y="135578"/>
                  </a:cubicBezTo>
                  <a:cubicBezTo>
                    <a:pt x="237194" y="125788"/>
                    <a:pt x="244338" y="80544"/>
                    <a:pt x="235077" y="64140"/>
                  </a:cubicBezTo>
                  <a:cubicBezTo>
                    <a:pt x="225817" y="47736"/>
                    <a:pt x="225287" y="47736"/>
                    <a:pt x="190627" y="37153"/>
                  </a:cubicBezTo>
                  <a:cubicBezTo>
                    <a:pt x="155967" y="26570"/>
                    <a:pt x="-5165" y="3286"/>
                    <a:pt x="127" y="6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7" name="フリーフォーム: 図形 1396">
              <a:extLst>
                <a:ext uri="{FF2B5EF4-FFF2-40B4-BE49-F238E27FC236}">
                  <a16:creationId xmlns:a16="http://schemas.microsoft.com/office/drawing/2014/main" id="{60A7B81A-2A86-4BC4-B84E-E6D01A14D552}"/>
                </a:ext>
              </a:extLst>
            </p:cNvPr>
            <p:cNvSpPr/>
            <p:nvPr/>
          </p:nvSpPr>
          <p:spPr>
            <a:xfrm>
              <a:off x="4876758" y="3478770"/>
              <a:ext cx="93705" cy="240936"/>
            </a:xfrm>
            <a:custGeom>
              <a:avLst/>
              <a:gdLst>
                <a:gd name="connsiteX0" fmla="*/ 42 w 93705"/>
                <a:gd name="connsiteY0" fmla="*/ 1030 h 240936"/>
                <a:gd name="connsiteX1" fmla="*/ 61955 w 93705"/>
                <a:gd name="connsiteY1" fmla="*/ 45480 h 240936"/>
                <a:gd name="connsiteX2" fmla="*/ 23855 w 93705"/>
                <a:gd name="connsiteY2" fmla="*/ 148668 h 240936"/>
                <a:gd name="connsiteX3" fmla="*/ 42905 w 93705"/>
                <a:gd name="connsiteY3" fmla="*/ 240743 h 240936"/>
                <a:gd name="connsiteX4" fmla="*/ 93705 w 93705"/>
                <a:gd name="connsiteY4" fmla="*/ 174068 h 240936"/>
                <a:gd name="connsiteX5" fmla="*/ 42905 w 93705"/>
                <a:gd name="connsiteY5" fmla="*/ 213755 h 240936"/>
                <a:gd name="connsiteX6" fmla="*/ 47667 w 93705"/>
                <a:gd name="connsiteY6" fmla="*/ 134380 h 240936"/>
                <a:gd name="connsiteX7" fmla="*/ 73067 w 93705"/>
                <a:gd name="connsiteY7" fmla="*/ 85168 h 240936"/>
                <a:gd name="connsiteX8" fmla="*/ 42 w 93705"/>
                <a:gd name="connsiteY8" fmla="*/ 1030 h 240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705" h="240936">
                  <a:moveTo>
                    <a:pt x="42" y="1030"/>
                  </a:moveTo>
                  <a:cubicBezTo>
                    <a:pt x="-1810" y="-5585"/>
                    <a:pt x="57986" y="20874"/>
                    <a:pt x="61955" y="45480"/>
                  </a:cubicBezTo>
                  <a:cubicBezTo>
                    <a:pt x="65924" y="70086"/>
                    <a:pt x="27030" y="116124"/>
                    <a:pt x="23855" y="148668"/>
                  </a:cubicBezTo>
                  <a:cubicBezTo>
                    <a:pt x="20680" y="181212"/>
                    <a:pt x="31263" y="236510"/>
                    <a:pt x="42905" y="240743"/>
                  </a:cubicBezTo>
                  <a:cubicBezTo>
                    <a:pt x="54547" y="244976"/>
                    <a:pt x="93705" y="178566"/>
                    <a:pt x="93705" y="174068"/>
                  </a:cubicBezTo>
                  <a:cubicBezTo>
                    <a:pt x="93705" y="169570"/>
                    <a:pt x="50578" y="220370"/>
                    <a:pt x="42905" y="213755"/>
                  </a:cubicBezTo>
                  <a:cubicBezTo>
                    <a:pt x="35232" y="207140"/>
                    <a:pt x="42640" y="155811"/>
                    <a:pt x="47667" y="134380"/>
                  </a:cubicBezTo>
                  <a:cubicBezTo>
                    <a:pt x="52694" y="112949"/>
                    <a:pt x="81798" y="104747"/>
                    <a:pt x="73067" y="85168"/>
                  </a:cubicBezTo>
                  <a:cubicBezTo>
                    <a:pt x="64336" y="65589"/>
                    <a:pt x="1894" y="7645"/>
                    <a:pt x="42" y="10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8" name="フリーフォーム: 図形 1397">
              <a:extLst>
                <a:ext uri="{FF2B5EF4-FFF2-40B4-BE49-F238E27FC236}">
                  <a16:creationId xmlns:a16="http://schemas.microsoft.com/office/drawing/2014/main" id="{DFB40676-0940-4FBB-BED2-FD1F94E0DE3F}"/>
                </a:ext>
              </a:extLst>
            </p:cNvPr>
            <p:cNvSpPr/>
            <p:nvPr/>
          </p:nvSpPr>
          <p:spPr>
            <a:xfrm>
              <a:off x="4897408" y="3436761"/>
              <a:ext cx="121726" cy="219390"/>
            </a:xfrm>
            <a:custGeom>
              <a:avLst/>
              <a:gdLst>
                <a:gd name="connsiteX0" fmla="*/ 30 w 121726"/>
                <a:gd name="connsiteY0" fmla="*/ 177 h 219390"/>
                <a:gd name="connsiteX1" fmla="*/ 63530 w 121726"/>
                <a:gd name="connsiteY1" fmla="*/ 93839 h 219390"/>
                <a:gd name="connsiteX2" fmla="*/ 25430 w 121726"/>
                <a:gd name="connsiteY2" fmla="*/ 204964 h 219390"/>
                <a:gd name="connsiteX3" fmla="*/ 84167 w 121726"/>
                <a:gd name="connsiteY3" fmla="*/ 144639 h 219390"/>
                <a:gd name="connsiteX4" fmla="*/ 74642 w 121726"/>
                <a:gd name="connsiteY4" fmla="*/ 55739 h 219390"/>
                <a:gd name="connsiteX5" fmla="*/ 112742 w 121726"/>
                <a:gd name="connsiteY5" fmla="*/ 68439 h 219390"/>
                <a:gd name="connsiteX6" fmla="*/ 115917 w 121726"/>
                <a:gd name="connsiteY6" fmla="*/ 135114 h 219390"/>
                <a:gd name="connsiteX7" fmla="*/ 44480 w 121726"/>
                <a:gd name="connsiteY7" fmla="*/ 217664 h 219390"/>
                <a:gd name="connsiteX8" fmla="*/ 76230 w 121726"/>
                <a:gd name="connsiteY8" fmla="*/ 187502 h 219390"/>
                <a:gd name="connsiteX9" fmla="*/ 58767 w 121726"/>
                <a:gd name="connsiteY9" fmla="*/ 219252 h 219390"/>
                <a:gd name="connsiteX10" fmla="*/ 52417 w 121726"/>
                <a:gd name="connsiteY10" fmla="*/ 195439 h 219390"/>
                <a:gd name="connsiteX11" fmla="*/ 73055 w 121726"/>
                <a:gd name="connsiteY11" fmla="*/ 117652 h 219390"/>
                <a:gd name="connsiteX12" fmla="*/ 30 w 121726"/>
                <a:gd name="connsiteY12" fmla="*/ 177 h 21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726" h="219390">
                  <a:moveTo>
                    <a:pt x="30" y="177"/>
                  </a:moveTo>
                  <a:cubicBezTo>
                    <a:pt x="-1558" y="-3792"/>
                    <a:pt x="59297" y="59708"/>
                    <a:pt x="63530" y="93839"/>
                  </a:cubicBezTo>
                  <a:cubicBezTo>
                    <a:pt x="67763" y="127970"/>
                    <a:pt x="21990" y="196497"/>
                    <a:pt x="25430" y="204964"/>
                  </a:cubicBezTo>
                  <a:cubicBezTo>
                    <a:pt x="28870" y="213431"/>
                    <a:pt x="75965" y="169510"/>
                    <a:pt x="84167" y="144639"/>
                  </a:cubicBezTo>
                  <a:cubicBezTo>
                    <a:pt x="92369" y="119768"/>
                    <a:pt x="69879" y="68439"/>
                    <a:pt x="74642" y="55739"/>
                  </a:cubicBezTo>
                  <a:cubicBezTo>
                    <a:pt x="79405" y="43039"/>
                    <a:pt x="105863" y="55210"/>
                    <a:pt x="112742" y="68439"/>
                  </a:cubicBezTo>
                  <a:cubicBezTo>
                    <a:pt x="119621" y="81668"/>
                    <a:pt x="127294" y="110243"/>
                    <a:pt x="115917" y="135114"/>
                  </a:cubicBezTo>
                  <a:cubicBezTo>
                    <a:pt x="104540" y="159985"/>
                    <a:pt x="51095" y="208933"/>
                    <a:pt x="44480" y="217664"/>
                  </a:cubicBezTo>
                  <a:cubicBezTo>
                    <a:pt x="37865" y="226395"/>
                    <a:pt x="73849" y="187237"/>
                    <a:pt x="76230" y="187502"/>
                  </a:cubicBezTo>
                  <a:cubicBezTo>
                    <a:pt x="78611" y="187767"/>
                    <a:pt x="62736" y="217929"/>
                    <a:pt x="58767" y="219252"/>
                  </a:cubicBezTo>
                  <a:cubicBezTo>
                    <a:pt x="54798" y="220575"/>
                    <a:pt x="50036" y="212372"/>
                    <a:pt x="52417" y="195439"/>
                  </a:cubicBezTo>
                  <a:cubicBezTo>
                    <a:pt x="54798" y="178506"/>
                    <a:pt x="81257" y="147550"/>
                    <a:pt x="73055" y="117652"/>
                  </a:cubicBezTo>
                  <a:cubicBezTo>
                    <a:pt x="64853" y="87754"/>
                    <a:pt x="1618" y="4146"/>
                    <a:pt x="30" y="1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9" name="フリーフォーム: 図形 1398">
              <a:extLst>
                <a:ext uri="{FF2B5EF4-FFF2-40B4-BE49-F238E27FC236}">
                  <a16:creationId xmlns:a16="http://schemas.microsoft.com/office/drawing/2014/main" id="{224C8F85-9325-41E6-86DA-79959E56714E}"/>
                </a:ext>
              </a:extLst>
            </p:cNvPr>
            <p:cNvSpPr/>
            <p:nvPr/>
          </p:nvSpPr>
          <p:spPr>
            <a:xfrm>
              <a:off x="4650783" y="3659014"/>
              <a:ext cx="159170" cy="237713"/>
            </a:xfrm>
            <a:custGeom>
              <a:avLst/>
              <a:gdLst>
                <a:gd name="connsiteX0" fmla="*/ 592 w 159170"/>
                <a:gd name="connsiteY0" fmla="*/ 3349 h 237713"/>
                <a:gd name="connsiteX1" fmla="*/ 149817 w 159170"/>
                <a:gd name="connsiteY1" fmla="*/ 230361 h 237713"/>
                <a:gd name="connsiteX2" fmla="*/ 138705 w 159170"/>
                <a:gd name="connsiteY2" fmla="*/ 174799 h 237713"/>
                <a:gd name="connsiteX3" fmla="*/ 99017 w 159170"/>
                <a:gd name="connsiteY3" fmla="*/ 100186 h 237713"/>
                <a:gd name="connsiteX4" fmla="*/ 592 w 159170"/>
                <a:gd name="connsiteY4" fmla="*/ 3349 h 23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170" h="237713">
                  <a:moveTo>
                    <a:pt x="592" y="3349"/>
                  </a:moveTo>
                  <a:cubicBezTo>
                    <a:pt x="9059" y="25045"/>
                    <a:pt x="126798" y="201786"/>
                    <a:pt x="149817" y="230361"/>
                  </a:cubicBezTo>
                  <a:cubicBezTo>
                    <a:pt x="172836" y="258936"/>
                    <a:pt x="147172" y="196495"/>
                    <a:pt x="138705" y="174799"/>
                  </a:cubicBezTo>
                  <a:cubicBezTo>
                    <a:pt x="130238" y="153103"/>
                    <a:pt x="121242" y="129026"/>
                    <a:pt x="99017" y="100186"/>
                  </a:cubicBezTo>
                  <a:cubicBezTo>
                    <a:pt x="76792" y="71346"/>
                    <a:pt x="-7875" y="-18347"/>
                    <a:pt x="592" y="33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0" name="フリーフォーム: 図形 1399">
              <a:extLst>
                <a:ext uri="{FF2B5EF4-FFF2-40B4-BE49-F238E27FC236}">
                  <a16:creationId xmlns:a16="http://schemas.microsoft.com/office/drawing/2014/main" id="{46845186-D18E-45F3-93F8-520E65BFF8E1}"/>
                </a:ext>
              </a:extLst>
            </p:cNvPr>
            <p:cNvSpPr/>
            <p:nvPr/>
          </p:nvSpPr>
          <p:spPr>
            <a:xfrm>
              <a:off x="4698078" y="3663737"/>
              <a:ext cx="206517" cy="142469"/>
            </a:xfrm>
            <a:custGeom>
              <a:avLst/>
              <a:gdLst>
                <a:gd name="connsiteX0" fmla="*/ 922 w 206517"/>
                <a:gd name="connsiteY0" fmla="*/ 62126 h 142469"/>
                <a:gd name="connsiteX1" fmla="*/ 123160 w 206517"/>
                <a:gd name="connsiteY1" fmla="*/ 213 h 142469"/>
                <a:gd name="connsiteX2" fmla="*/ 115222 w 206517"/>
                <a:gd name="connsiteY2" fmla="*/ 84351 h 142469"/>
                <a:gd name="connsiteX3" fmla="*/ 202535 w 206517"/>
                <a:gd name="connsiteY3" fmla="*/ 131976 h 142469"/>
                <a:gd name="connsiteX4" fmla="*/ 183485 w 206517"/>
                <a:gd name="connsiteY4" fmla="*/ 141501 h 142469"/>
                <a:gd name="connsiteX5" fmla="*/ 110460 w 206517"/>
                <a:gd name="connsiteY5" fmla="*/ 116101 h 142469"/>
                <a:gd name="connsiteX6" fmla="*/ 153322 w 206517"/>
                <a:gd name="connsiteY6" fmla="*/ 76413 h 142469"/>
                <a:gd name="connsiteX7" fmla="*/ 170785 w 206517"/>
                <a:gd name="connsiteY7" fmla="*/ 28788 h 142469"/>
                <a:gd name="connsiteX8" fmla="*/ 86647 w 206517"/>
                <a:gd name="connsiteY8" fmla="*/ 41488 h 142469"/>
                <a:gd name="connsiteX9" fmla="*/ 67597 w 206517"/>
                <a:gd name="connsiteY9" fmla="*/ 120863 h 142469"/>
                <a:gd name="connsiteX10" fmla="*/ 922 w 206517"/>
                <a:gd name="connsiteY10" fmla="*/ 62126 h 14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6517" h="142469">
                  <a:moveTo>
                    <a:pt x="922" y="62126"/>
                  </a:moveTo>
                  <a:cubicBezTo>
                    <a:pt x="10182" y="42018"/>
                    <a:pt x="104110" y="-3491"/>
                    <a:pt x="123160" y="213"/>
                  </a:cubicBezTo>
                  <a:cubicBezTo>
                    <a:pt x="142210" y="3917"/>
                    <a:pt x="101993" y="62391"/>
                    <a:pt x="115222" y="84351"/>
                  </a:cubicBezTo>
                  <a:cubicBezTo>
                    <a:pt x="128451" y="106312"/>
                    <a:pt x="191158" y="122451"/>
                    <a:pt x="202535" y="131976"/>
                  </a:cubicBezTo>
                  <a:cubicBezTo>
                    <a:pt x="213912" y="141501"/>
                    <a:pt x="198831" y="144147"/>
                    <a:pt x="183485" y="141501"/>
                  </a:cubicBezTo>
                  <a:cubicBezTo>
                    <a:pt x="168139" y="138855"/>
                    <a:pt x="115487" y="126949"/>
                    <a:pt x="110460" y="116101"/>
                  </a:cubicBezTo>
                  <a:cubicBezTo>
                    <a:pt x="105433" y="105253"/>
                    <a:pt x="143268" y="90965"/>
                    <a:pt x="153322" y="76413"/>
                  </a:cubicBezTo>
                  <a:cubicBezTo>
                    <a:pt x="163376" y="61861"/>
                    <a:pt x="181897" y="34609"/>
                    <a:pt x="170785" y="28788"/>
                  </a:cubicBezTo>
                  <a:cubicBezTo>
                    <a:pt x="159673" y="22967"/>
                    <a:pt x="103845" y="26142"/>
                    <a:pt x="86647" y="41488"/>
                  </a:cubicBezTo>
                  <a:cubicBezTo>
                    <a:pt x="69449" y="56834"/>
                    <a:pt x="80297" y="118217"/>
                    <a:pt x="67597" y="120863"/>
                  </a:cubicBezTo>
                  <a:cubicBezTo>
                    <a:pt x="54897" y="123509"/>
                    <a:pt x="-8338" y="82234"/>
                    <a:pt x="922" y="62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1" name="フリーフォーム: 図形 1400">
              <a:extLst>
                <a:ext uri="{FF2B5EF4-FFF2-40B4-BE49-F238E27FC236}">
                  <a16:creationId xmlns:a16="http://schemas.microsoft.com/office/drawing/2014/main" id="{028E12A0-6BAC-4D39-A98E-7F15BF9C2A08}"/>
                </a:ext>
              </a:extLst>
            </p:cNvPr>
            <p:cNvSpPr/>
            <p:nvPr/>
          </p:nvSpPr>
          <p:spPr>
            <a:xfrm>
              <a:off x="4759945" y="3687459"/>
              <a:ext cx="80623" cy="189254"/>
            </a:xfrm>
            <a:custGeom>
              <a:avLst/>
              <a:gdLst>
                <a:gd name="connsiteX0" fmla="*/ 80343 w 80623"/>
                <a:gd name="connsiteY0" fmla="*/ 304 h 189254"/>
                <a:gd name="connsiteX1" fmla="*/ 45418 w 80623"/>
                <a:gd name="connsiteY1" fmla="*/ 93966 h 189254"/>
                <a:gd name="connsiteX2" fmla="*/ 53355 w 80623"/>
                <a:gd name="connsiteY2" fmla="*/ 189216 h 189254"/>
                <a:gd name="connsiteX3" fmla="*/ 968 w 80623"/>
                <a:gd name="connsiteY3" fmla="*/ 105079 h 189254"/>
                <a:gd name="connsiteX4" fmla="*/ 23193 w 80623"/>
                <a:gd name="connsiteY4" fmla="*/ 65391 h 189254"/>
                <a:gd name="connsiteX5" fmla="*/ 80343 w 80623"/>
                <a:gd name="connsiteY5" fmla="*/ 304 h 18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623" h="189254">
                  <a:moveTo>
                    <a:pt x="80343" y="304"/>
                  </a:moveTo>
                  <a:cubicBezTo>
                    <a:pt x="84047" y="5066"/>
                    <a:pt x="49916" y="62481"/>
                    <a:pt x="45418" y="93966"/>
                  </a:cubicBezTo>
                  <a:cubicBezTo>
                    <a:pt x="40920" y="125451"/>
                    <a:pt x="60763" y="187364"/>
                    <a:pt x="53355" y="189216"/>
                  </a:cubicBezTo>
                  <a:cubicBezTo>
                    <a:pt x="45947" y="191068"/>
                    <a:pt x="5995" y="125716"/>
                    <a:pt x="968" y="105079"/>
                  </a:cubicBezTo>
                  <a:cubicBezTo>
                    <a:pt x="-4059" y="84442"/>
                    <a:pt x="11551" y="82853"/>
                    <a:pt x="23193" y="65391"/>
                  </a:cubicBezTo>
                  <a:cubicBezTo>
                    <a:pt x="34835" y="47929"/>
                    <a:pt x="76639" y="-4458"/>
                    <a:pt x="80343" y="3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2" name="フリーフォーム: 図形 1401">
              <a:extLst>
                <a:ext uri="{FF2B5EF4-FFF2-40B4-BE49-F238E27FC236}">
                  <a16:creationId xmlns:a16="http://schemas.microsoft.com/office/drawing/2014/main" id="{A26CFA75-6C7E-4786-8182-81DD505F60AC}"/>
                </a:ext>
              </a:extLst>
            </p:cNvPr>
            <p:cNvSpPr/>
            <p:nvPr/>
          </p:nvSpPr>
          <p:spPr>
            <a:xfrm>
              <a:off x="4377500" y="3622314"/>
              <a:ext cx="362851" cy="252549"/>
            </a:xfrm>
            <a:custGeom>
              <a:avLst/>
              <a:gdLst>
                <a:gd name="connsiteX0" fmla="*/ 2413 w 362851"/>
                <a:gd name="connsiteY0" fmla="*/ 89261 h 252549"/>
                <a:gd name="connsiteX1" fmla="*/ 175450 w 362851"/>
                <a:gd name="connsiteY1" fmla="*/ 13061 h 252549"/>
                <a:gd name="connsiteX2" fmla="*/ 338963 w 362851"/>
                <a:gd name="connsiteY2" fmla="*/ 5124 h 252549"/>
                <a:gd name="connsiteX3" fmla="*/ 283400 w 362851"/>
                <a:gd name="connsiteY3" fmla="*/ 8299 h 252549"/>
                <a:gd name="connsiteX4" fmla="*/ 362775 w 362851"/>
                <a:gd name="connsiteY4" fmla="*/ 3536 h 252549"/>
                <a:gd name="connsiteX5" fmla="*/ 297688 w 362851"/>
                <a:gd name="connsiteY5" fmla="*/ 68624 h 252549"/>
                <a:gd name="connsiteX6" fmla="*/ 283400 w 362851"/>
                <a:gd name="connsiteY6" fmla="*/ 105136 h 252549"/>
                <a:gd name="connsiteX7" fmla="*/ 270700 w 362851"/>
                <a:gd name="connsiteY7" fmla="*/ 251186 h 252549"/>
                <a:gd name="connsiteX8" fmla="*/ 273875 w 362851"/>
                <a:gd name="connsiteY8" fmla="*/ 174986 h 252549"/>
                <a:gd name="connsiteX9" fmla="*/ 286575 w 362851"/>
                <a:gd name="connsiteY9" fmla="*/ 121011 h 252549"/>
                <a:gd name="connsiteX10" fmla="*/ 138938 w 362851"/>
                <a:gd name="connsiteY10" fmla="*/ 111486 h 252549"/>
                <a:gd name="connsiteX11" fmla="*/ 218313 w 362851"/>
                <a:gd name="connsiteY11" fmla="*/ 55924 h 252549"/>
                <a:gd name="connsiteX12" fmla="*/ 153225 w 362851"/>
                <a:gd name="connsiteY12" fmla="*/ 97199 h 252549"/>
                <a:gd name="connsiteX13" fmla="*/ 121475 w 362851"/>
                <a:gd name="connsiteY13" fmla="*/ 108311 h 252549"/>
                <a:gd name="connsiteX14" fmla="*/ 245300 w 362851"/>
                <a:gd name="connsiteY14" fmla="*/ 36874 h 252549"/>
                <a:gd name="connsiteX15" fmla="*/ 84963 w 362851"/>
                <a:gd name="connsiteY15" fmla="*/ 108311 h 252549"/>
                <a:gd name="connsiteX16" fmla="*/ 2413 w 362851"/>
                <a:gd name="connsiteY16" fmla="*/ 89261 h 252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62851" h="252549">
                  <a:moveTo>
                    <a:pt x="2413" y="89261"/>
                  </a:moveTo>
                  <a:cubicBezTo>
                    <a:pt x="17494" y="73386"/>
                    <a:pt x="119358" y="27084"/>
                    <a:pt x="175450" y="13061"/>
                  </a:cubicBezTo>
                  <a:cubicBezTo>
                    <a:pt x="231542" y="-962"/>
                    <a:pt x="320971" y="5918"/>
                    <a:pt x="338963" y="5124"/>
                  </a:cubicBezTo>
                  <a:cubicBezTo>
                    <a:pt x="356955" y="4330"/>
                    <a:pt x="279431" y="8564"/>
                    <a:pt x="283400" y="8299"/>
                  </a:cubicBezTo>
                  <a:cubicBezTo>
                    <a:pt x="287369" y="8034"/>
                    <a:pt x="360394" y="-6518"/>
                    <a:pt x="362775" y="3536"/>
                  </a:cubicBezTo>
                  <a:cubicBezTo>
                    <a:pt x="365156" y="13590"/>
                    <a:pt x="310917" y="51691"/>
                    <a:pt x="297688" y="68624"/>
                  </a:cubicBezTo>
                  <a:cubicBezTo>
                    <a:pt x="284459" y="85557"/>
                    <a:pt x="287898" y="74709"/>
                    <a:pt x="283400" y="105136"/>
                  </a:cubicBezTo>
                  <a:cubicBezTo>
                    <a:pt x="278902" y="135563"/>
                    <a:pt x="272287" y="239544"/>
                    <a:pt x="270700" y="251186"/>
                  </a:cubicBezTo>
                  <a:cubicBezTo>
                    <a:pt x="269113" y="262828"/>
                    <a:pt x="271229" y="196682"/>
                    <a:pt x="273875" y="174986"/>
                  </a:cubicBezTo>
                  <a:cubicBezTo>
                    <a:pt x="276521" y="153290"/>
                    <a:pt x="309065" y="131594"/>
                    <a:pt x="286575" y="121011"/>
                  </a:cubicBezTo>
                  <a:cubicBezTo>
                    <a:pt x="264086" y="110428"/>
                    <a:pt x="150315" y="122334"/>
                    <a:pt x="138938" y="111486"/>
                  </a:cubicBezTo>
                  <a:cubicBezTo>
                    <a:pt x="127561" y="100638"/>
                    <a:pt x="215932" y="58305"/>
                    <a:pt x="218313" y="55924"/>
                  </a:cubicBezTo>
                  <a:cubicBezTo>
                    <a:pt x="220694" y="53543"/>
                    <a:pt x="169365" y="88468"/>
                    <a:pt x="153225" y="97199"/>
                  </a:cubicBezTo>
                  <a:cubicBezTo>
                    <a:pt x="137085" y="105930"/>
                    <a:pt x="106129" y="118365"/>
                    <a:pt x="121475" y="108311"/>
                  </a:cubicBezTo>
                  <a:cubicBezTo>
                    <a:pt x="136821" y="98257"/>
                    <a:pt x="251385" y="36874"/>
                    <a:pt x="245300" y="36874"/>
                  </a:cubicBezTo>
                  <a:cubicBezTo>
                    <a:pt x="239215" y="36874"/>
                    <a:pt x="123592" y="98257"/>
                    <a:pt x="84963" y="108311"/>
                  </a:cubicBezTo>
                  <a:cubicBezTo>
                    <a:pt x="46334" y="118365"/>
                    <a:pt x="-12668" y="105136"/>
                    <a:pt x="2413" y="892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3" name="フリーフォーム: 図形 1402">
              <a:extLst>
                <a:ext uri="{FF2B5EF4-FFF2-40B4-BE49-F238E27FC236}">
                  <a16:creationId xmlns:a16="http://schemas.microsoft.com/office/drawing/2014/main" id="{7246B84C-906B-4556-886D-89B9C8137908}"/>
                </a:ext>
              </a:extLst>
            </p:cNvPr>
            <p:cNvSpPr/>
            <p:nvPr/>
          </p:nvSpPr>
          <p:spPr>
            <a:xfrm>
              <a:off x="3809602" y="3191350"/>
              <a:ext cx="470774" cy="426954"/>
            </a:xfrm>
            <a:custGeom>
              <a:avLst/>
              <a:gdLst>
                <a:gd name="connsiteX0" fmla="*/ 398 w 470774"/>
                <a:gd name="connsiteY0" fmla="*/ 1113 h 426954"/>
                <a:gd name="connsiteX1" fmla="*/ 60723 w 470774"/>
                <a:gd name="connsiteY1" fmla="*/ 136050 h 426954"/>
                <a:gd name="connsiteX2" fmla="*/ 236936 w 470774"/>
                <a:gd name="connsiteY2" fmla="*/ 223363 h 426954"/>
                <a:gd name="connsiteX3" fmla="*/ 465536 w 470774"/>
                <a:gd name="connsiteY3" fmla="*/ 423388 h 426954"/>
                <a:gd name="connsiteX4" fmla="*/ 394098 w 470774"/>
                <a:gd name="connsiteY4" fmla="*/ 348775 h 426954"/>
                <a:gd name="connsiteX5" fmla="*/ 357586 w 470774"/>
                <a:gd name="connsiteY5" fmla="*/ 312263 h 426954"/>
                <a:gd name="connsiteX6" fmla="*/ 444898 w 470774"/>
                <a:gd name="connsiteY6" fmla="*/ 329725 h 426954"/>
                <a:gd name="connsiteX7" fmla="*/ 427436 w 470774"/>
                <a:gd name="connsiteY7" fmla="*/ 291625 h 426954"/>
                <a:gd name="connsiteX8" fmla="*/ 341711 w 470774"/>
                <a:gd name="connsiteY8" fmla="*/ 234475 h 426954"/>
                <a:gd name="connsiteX9" fmla="*/ 149623 w 470774"/>
                <a:gd name="connsiteY9" fmla="*/ 148750 h 426954"/>
                <a:gd name="connsiteX10" fmla="*/ 40086 w 470774"/>
                <a:gd name="connsiteY10" fmla="*/ 74138 h 426954"/>
                <a:gd name="connsiteX11" fmla="*/ 398 w 470774"/>
                <a:gd name="connsiteY11" fmla="*/ 1113 h 426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70774" h="426954">
                  <a:moveTo>
                    <a:pt x="398" y="1113"/>
                  </a:moveTo>
                  <a:cubicBezTo>
                    <a:pt x="3837" y="11432"/>
                    <a:pt x="21300" y="99008"/>
                    <a:pt x="60723" y="136050"/>
                  </a:cubicBezTo>
                  <a:cubicBezTo>
                    <a:pt x="100146" y="173092"/>
                    <a:pt x="169467" y="175473"/>
                    <a:pt x="236936" y="223363"/>
                  </a:cubicBezTo>
                  <a:cubicBezTo>
                    <a:pt x="304405" y="271253"/>
                    <a:pt x="439342" y="402486"/>
                    <a:pt x="465536" y="423388"/>
                  </a:cubicBezTo>
                  <a:cubicBezTo>
                    <a:pt x="491730" y="444290"/>
                    <a:pt x="412090" y="367296"/>
                    <a:pt x="394098" y="348775"/>
                  </a:cubicBezTo>
                  <a:cubicBezTo>
                    <a:pt x="376106" y="330254"/>
                    <a:pt x="349119" y="315438"/>
                    <a:pt x="357586" y="312263"/>
                  </a:cubicBezTo>
                  <a:cubicBezTo>
                    <a:pt x="366053" y="309088"/>
                    <a:pt x="433256" y="333165"/>
                    <a:pt x="444898" y="329725"/>
                  </a:cubicBezTo>
                  <a:cubicBezTo>
                    <a:pt x="456540" y="326285"/>
                    <a:pt x="444634" y="307500"/>
                    <a:pt x="427436" y="291625"/>
                  </a:cubicBezTo>
                  <a:cubicBezTo>
                    <a:pt x="410238" y="275750"/>
                    <a:pt x="388013" y="258287"/>
                    <a:pt x="341711" y="234475"/>
                  </a:cubicBezTo>
                  <a:cubicBezTo>
                    <a:pt x="295409" y="210663"/>
                    <a:pt x="199894" y="175473"/>
                    <a:pt x="149623" y="148750"/>
                  </a:cubicBezTo>
                  <a:cubicBezTo>
                    <a:pt x="99352" y="122027"/>
                    <a:pt x="63898" y="93188"/>
                    <a:pt x="40086" y="74138"/>
                  </a:cubicBezTo>
                  <a:cubicBezTo>
                    <a:pt x="16274" y="55088"/>
                    <a:pt x="-3041" y="-9206"/>
                    <a:pt x="398" y="1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4" name="フリーフォーム: 図形 1403">
              <a:extLst>
                <a:ext uri="{FF2B5EF4-FFF2-40B4-BE49-F238E27FC236}">
                  <a16:creationId xmlns:a16="http://schemas.microsoft.com/office/drawing/2014/main" id="{524BE30B-9D5A-4940-8EC8-4688A77C4ED3}"/>
                </a:ext>
              </a:extLst>
            </p:cNvPr>
            <p:cNvSpPr/>
            <p:nvPr/>
          </p:nvSpPr>
          <p:spPr>
            <a:xfrm>
              <a:off x="3760527" y="3328492"/>
              <a:ext cx="342105" cy="251795"/>
            </a:xfrm>
            <a:custGeom>
              <a:avLst/>
              <a:gdLst>
                <a:gd name="connsiteX0" fmla="*/ 52648 w 342105"/>
                <a:gd name="connsiteY0" fmla="*/ 3671 h 251795"/>
                <a:gd name="connsiteX1" fmla="*/ 309823 w 342105"/>
                <a:gd name="connsiteY1" fmla="*/ 140196 h 251795"/>
                <a:gd name="connsiteX2" fmla="*/ 335223 w 342105"/>
                <a:gd name="connsiteY2" fmla="*/ 184646 h 251795"/>
                <a:gd name="connsiteX3" fmla="*/ 281248 w 342105"/>
                <a:gd name="connsiteY3" fmla="*/ 238621 h 251795"/>
                <a:gd name="connsiteX4" fmla="*/ 224098 w 342105"/>
                <a:gd name="connsiteY4" fmla="*/ 251321 h 251795"/>
                <a:gd name="connsiteX5" fmla="*/ 209811 w 342105"/>
                <a:gd name="connsiteY5" fmla="*/ 227508 h 251795"/>
                <a:gd name="connsiteX6" fmla="*/ 319348 w 342105"/>
                <a:gd name="connsiteY6" fmla="*/ 200521 h 251795"/>
                <a:gd name="connsiteX7" fmla="*/ 316173 w 342105"/>
                <a:gd name="connsiteY7" fmla="*/ 170358 h 251795"/>
                <a:gd name="connsiteX8" fmla="*/ 217748 w 342105"/>
                <a:gd name="connsiteY8" fmla="*/ 110033 h 251795"/>
                <a:gd name="connsiteX9" fmla="*/ 58998 w 342105"/>
                <a:gd name="connsiteY9" fmla="*/ 59233 h 251795"/>
                <a:gd name="connsiteX10" fmla="*/ 60586 w 342105"/>
                <a:gd name="connsiteY10" fmla="*/ 129083 h 251795"/>
                <a:gd name="connsiteX11" fmla="*/ 38361 w 342105"/>
                <a:gd name="connsiteY11" fmla="*/ 68758 h 251795"/>
                <a:gd name="connsiteX12" fmla="*/ 261 w 342105"/>
                <a:gd name="connsiteY12" fmla="*/ 44946 h 251795"/>
                <a:gd name="connsiteX13" fmla="*/ 52648 w 342105"/>
                <a:gd name="connsiteY13" fmla="*/ 3671 h 251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105" h="251795">
                  <a:moveTo>
                    <a:pt x="52648" y="3671"/>
                  </a:moveTo>
                  <a:cubicBezTo>
                    <a:pt x="104242" y="19546"/>
                    <a:pt x="262727" y="110034"/>
                    <a:pt x="309823" y="140196"/>
                  </a:cubicBezTo>
                  <a:cubicBezTo>
                    <a:pt x="356919" y="170359"/>
                    <a:pt x="339986" y="168242"/>
                    <a:pt x="335223" y="184646"/>
                  </a:cubicBezTo>
                  <a:cubicBezTo>
                    <a:pt x="330460" y="201050"/>
                    <a:pt x="299769" y="227509"/>
                    <a:pt x="281248" y="238621"/>
                  </a:cubicBezTo>
                  <a:cubicBezTo>
                    <a:pt x="262727" y="249734"/>
                    <a:pt x="236004" y="253173"/>
                    <a:pt x="224098" y="251321"/>
                  </a:cubicBezTo>
                  <a:cubicBezTo>
                    <a:pt x="212192" y="249469"/>
                    <a:pt x="193936" y="235975"/>
                    <a:pt x="209811" y="227508"/>
                  </a:cubicBezTo>
                  <a:cubicBezTo>
                    <a:pt x="225686" y="219041"/>
                    <a:pt x="301621" y="210046"/>
                    <a:pt x="319348" y="200521"/>
                  </a:cubicBezTo>
                  <a:cubicBezTo>
                    <a:pt x="337075" y="190996"/>
                    <a:pt x="333106" y="185439"/>
                    <a:pt x="316173" y="170358"/>
                  </a:cubicBezTo>
                  <a:cubicBezTo>
                    <a:pt x="299240" y="155277"/>
                    <a:pt x="260611" y="128554"/>
                    <a:pt x="217748" y="110033"/>
                  </a:cubicBezTo>
                  <a:cubicBezTo>
                    <a:pt x="174886" y="91512"/>
                    <a:pt x="85192" y="56058"/>
                    <a:pt x="58998" y="59233"/>
                  </a:cubicBezTo>
                  <a:cubicBezTo>
                    <a:pt x="32804" y="62408"/>
                    <a:pt x="64025" y="127496"/>
                    <a:pt x="60586" y="129083"/>
                  </a:cubicBezTo>
                  <a:cubicBezTo>
                    <a:pt x="57147" y="130670"/>
                    <a:pt x="48415" y="82781"/>
                    <a:pt x="38361" y="68758"/>
                  </a:cubicBezTo>
                  <a:cubicBezTo>
                    <a:pt x="28307" y="54735"/>
                    <a:pt x="-3178" y="62408"/>
                    <a:pt x="261" y="44946"/>
                  </a:cubicBezTo>
                  <a:cubicBezTo>
                    <a:pt x="3700" y="27484"/>
                    <a:pt x="1054" y="-12204"/>
                    <a:pt x="52648" y="36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5" name="フリーフォーム: 図形 1404">
              <a:extLst>
                <a:ext uri="{FF2B5EF4-FFF2-40B4-BE49-F238E27FC236}">
                  <a16:creationId xmlns:a16="http://schemas.microsoft.com/office/drawing/2014/main" id="{821EC78D-BD1E-4F34-8445-39E818A80DBE}"/>
                </a:ext>
              </a:extLst>
            </p:cNvPr>
            <p:cNvSpPr/>
            <p:nvPr/>
          </p:nvSpPr>
          <p:spPr>
            <a:xfrm>
              <a:off x="3943921" y="3452805"/>
              <a:ext cx="86996" cy="133785"/>
            </a:xfrm>
            <a:custGeom>
              <a:avLst/>
              <a:gdLst>
                <a:gd name="connsiteX0" fmla="*/ 86742 w 86996"/>
                <a:gd name="connsiteY0" fmla="*/ 8 h 133785"/>
                <a:gd name="connsiteX1" fmla="*/ 28004 w 86996"/>
                <a:gd name="connsiteY1" fmla="*/ 73033 h 133785"/>
                <a:gd name="connsiteX2" fmla="*/ 47054 w 86996"/>
                <a:gd name="connsiteY2" fmla="*/ 133358 h 133785"/>
                <a:gd name="connsiteX3" fmla="*/ 29592 w 86996"/>
                <a:gd name="connsiteY3" fmla="*/ 98433 h 133785"/>
                <a:gd name="connsiteX4" fmla="*/ 1017 w 86996"/>
                <a:gd name="connsiteY4" fmla="*/ 68270 h 133785"/>
                <a:gd name="connsiteX5" fmla="*/ 86742 w 86996"/>
                <a:gd name="connsiteY5" fmla="*/ 8 h 13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996" h="133785">
                  <a:moveTo>
                    <a:pt x="86742" y="8"/>
                  </a:moveTo>
                  <a:cubicBezTo>
                    <a:pt x="91240" y="802"/>
                    <a:pt x="34619" y="50808"/>
                    <a:pt x="28004" y="73033"/>
                  </a:cubicBezTo>
                  <a:cubicBezTo>
                    <a:pt x="21389" y="95258"/>
                    <a:pt x="46789" y="129125"/>
                    <a:pt x="47054" y="133358"/>
                  </a:cubicBezTo>
                  <a:cubicBezTo>
                    <a:pt x="47319" y="137591"/>
                    <a:pt x="37265" y="109281"/>
                    <a:pt x="29592" y="98433"/>
                  </a:cubicBezTo>
                  <a:cubicBezTo>
                    <a:pt x="21919" y="87585"/>
                    <a:pt x="-5598" y="85203"/>
                    <a:pt x="1017" y="68270"/>
                  </a:cubicBezTo>
                  <a:cubicBezTo>
                    <a:pt x="7631" y="51337"/>
                    <a:pt x="82244" y="-786"/>
                    <a:pt x="86742" y="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6" name="フリーフォーム: 図形 1405">
              <a:extLst>
                <a:ext uri="{FF2B5EF4-FFF2-40B4-BE49-F238E27FC236}">
                  <a16:creationId xmlns:a16="http://schemas.microsoft.com/office/drawing/2014/main" id="{862E5E23-994F-473B-BCFC-41B232071D65}"/>
                </a:ext>
              </a:extLst>
            </p:cNvPr>
            <p:cNvSpPr/>
            <p:nvPr/>
          </p:nvSpPr>
          <p:spPr>
            <a:xfrm>
              <a:off x="3971909" y="3381227"/>
              <a:ext cx="135408" cy="185139"/>
            </a:xfrm>
            <a:custGeom>
              <a:avLst/>
              <a:gdLst>
                <a:gd name="connsiteX0" fmla="*/ 4779 w 135408"/>
                <a:gd name="connsiteY0" fmla="*/ 148 h 185139"/>
                <a:gd name="connsiteX1" fmla="*/ 76216 w 135408"/>
                <a:gd name="connsiteY1" fmla="*/ 84286 h 185139"/>
                <a:gd name="connsiteX2" fmla="*/ 16 w 135408"/>
                <a:gd name="connsiteY2" fmla="*/ 182711 h 185139"/>
                <a:gd name="connsiteX3" fmla="*/ 69866 w 135408"/>
                <a:gd name="connsiteY3" fmla="*/ 150961 h 185139"/>
                <a:gd name="connsiteX4" fmla="*/ 133366 w 135408"/>
                <a:gd name="connsiteY4" fmla="*/ 104923 h 185139"/>
                <a:gd name="connsiteX5" fmla="*/ 4779 w 135408"/>
                <a:gd name="connsiteY5" fmla="*/ 148 h 185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408" h="185139">
                  <a:moveTo>
                    <a:pt x="4779" y="148"/>
                  </a:moveTo>
                  <a:cubicBezTo>
                    <a:pt x="-4746" y="-3292"/>
                    <a:pt x="77010" y="53859"/>
                    <a:pt x="76216" y="84286"/>
                  </a:cubicBezTo>
                  <a:cubicBezTo>
                    <a:pt x="75422" y="114713"/>
                    <a:pt x="1074" y="171599"/>
                    <a:pt x="16" y="182711"/>
                  </a:cubicBezTo>
                  <a:cubicBezTo>
                    <a:pt x="-1042" y="193823"/>
                    <a:pt x="47641" y="163926"/>
                    <a:pt x="69866" y="150961"/>
                  </a:cubicBezTo>
                  <a:cubicBezTo>
                    <a:pt x="92091" y="137996"/>
                    <a:pt x="146595" y="127677"/>
                    <a:pt x="133366" y="104923"/>
                  </a:cubicBezTo>
                  <a:cubicBezTo>
                    <a:pt x="120137" y="82169"/>
                    <a:pt x="14304" y="3588"/>
                    <a:pt x="4779" y="1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7" name="フリーフォーム: 図形 1406">
              <a:extLst>
                <a:ext uri="{FF2B5EF4-FFF2-40B4-BE49-F238E27FC236}">
                  <a16:creationId xmlns:a16="http://schemas.microsoft.com/office/drawing/2014/main" id="{605FB40D-D501-44FA-917A-8B1A67F26B4D}"/>
                </a:ext>
              </a:extLst>
            </p:cNvPr>
            <p:cNvSpPr/>
            <p:nvPr/>
          </p:nvSpPr>
          <p:spPr>
            <a:xfrm>
              <a:off x="3959155" y="3409803"/>
              <a:ext cx="338454" cy="246136"/>
            </a:xfrm>
            <a:custGeom>
              <a:avLst/>
              <a:gdLst>
                <a:gd name="connsiteX0" fmla="*/ 157233 w 338454"/>
                <a:gd name="connsiteY0" fmla="*/ 81110 h 246136"/>
                <a:gd name="connsiteX1" fmla="*/ 333445 w 338454"/>
                <a:gd name="connsiteY1" fmla="*/ 238272 h 246136"/>
                <a:gd name="connsiteX2" fmla="*/ 287408 w 338454"/>
                <a:gd name="connsiteY2" fmla="*/ 223985 h 246136"/>
                <a:gd name="connsiteX3" fmla="*/ 257245 w 338454"/>
                <a:gd name="connsiteY3" fmla="*/ 236685 h 246136"/>
                <a:gd name="connsiteX4" fmla="*/ 225495 w 338454"/>
                <a:gd name="connsiteY4" fmla="*/ 189060 h 246136"/>
                <a:gd name="connsiteX5" fmla="*/ 171520 w 338454"/>
                <a:gd name="connsiteY5" fmla="*/ 146197 h 246136"/>
                <a:gd name="connsiteX6" fmla="*/ 70 w 338454"/>
                <a:gd name="connsiteY6" fmla="*/ 1735 h 246136"/>
                <a:gd name="connsiteX7" fmla="*/ 157233 w 338454"/>
                <a:gd name="connsiteY7" fmla="*/ 81110 h 24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8454" h="246136">
                  <a:moveTo>
                    <a:pt x="157233" y="81110"/>
                  </a:moveTo>
                  <a:cubicBezTo>
                    <a:pt x="212795" y="120533"/>
                    <a:pt x="311749" y="214459"/>
                    <a:pt x="333445" y="238272"/>
                  </a:cubicBezTo>
                  <a:cubicBezTo>
                    <a:pt x="355141" y="262085"/>
                    <a:pt x="300108" y="224250"/>
                    <a:pt x="287408" y="223985"/>
                  </a:cubicBezTo>
                  <a:cubicBezTo>
                    <a:pt x="274708" y="223721"/>
                    <a:pt x="267564" y="242506"/>
                    <a:pt x="257245" y="236685"/>
                  </a:cubicBezTo>
                  <a:cubicBezTo>
                    <a:pt x="246926" y="230864"/>
                    <a:pt x="239783" y="204141"/>
                    <a:pt x="225495" y="189060"/>
                  </a:cubicBezTo>
                  <a:cubicBezTo>
                    <a:pt x="211208" y="173979"/>
                    <a:pt x="209091" y="177418"/>
                    <a:pt x="171520" y="146197"/>
                  </a:cubicBezTo>
                  <a:cubicBezTo>
                    <a:pt x="133949" y="114976"/>
                    <a:pt x="3245" y="13641"/>
                    <a:pt x="70" y="1735"/>
                  </a:cubicBezTo>
                  <a:cubicBezTo>
                    <a:pt x="-3105" y="-10171"/>
                    <a:pt x="101671" y="41687"/>
                    <a:pt x="157233" y="81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9C1CCAEA-022E-4053-AD9E-2978424ABBBC}"/>
                </a:ext>
              </a:extLst>
            </p:cNvPr>
            <p:cNvSpPr/>
            <p:nvPr/>
          </p:nvSpPr>
          <p:spPr>
            <a:xfrm>
              <a:off x="4205217" y="3425126"/>
              <a:ext cx="223923" cy="256421"/>
            </a:xfrm>
            <a:custGeom>
              <a:avLst/>
              <a:gdLst>
                <a:gd name="connsiteX0" fmla="*/ 71 w 223923"/>
                <a:gd name="connsiteY0" fmla="*/ 92774 h 256421"/>
                <a:gd name="connsiteX1" fmla="*/ 127071 w 223923"/>
                <a:gd name="connsiteY1" fmla="*/ 151512 h 256421"/>
                <a:gd name="connsiteX2" fmla="*/ 158821 w 223923"/>
                <a:gd name="connsiteY2" fmla="*/ 256287 h 256421"/>
                <a:gd name="connsiteX3" fmla="*/ 161996 w 223923"/>
                <a:gd name="connsiteY3" fmla="*/ 172149 h 256421"/>
                <a:gd name="connsiteX4" fmla="*/ 161996 w 223923"/>
                <a:gd name="connsiteY4" fmla="*/ 111824 h 256421"/>
                <a:gd name="connsiteX5" fmla="*/ 223908 w 223923"/>
                <a:gd name="connsiteY5" fmla="*/ 699 h 256421"/>
                <a:gd name="connsiteX6" fmla="*/ 155646 w 223923"/>
                <a:gd name="connsiteY6" fmla="*/ 67374 h 256421"/>
                <a:gd name="connsiteX7" fmla="*/ 146121 w 223923"/>
                <a:gd name="connsiteY7" fmla="*/ 124524 h 256421"/>
                <a:gd name="connsiteX8" fmla="*/ 71 w 223923"/>
                <a:gd name="connsiteY8" fmla="*/ 92774 h 256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923" h="256421">
                  <a:moveTo>
                    <a:pt x="71" y="92774"/>
                  </a:moveTo>
                  <a:cubicBezTo>
                    <a:pt x="-3104" y="97272"/>
                    <a:pt x="100613" y="124260"/>
                    <a:pt x="127071" y="151512"/>
                  </a:cubicBezTo>
                  <a:cubicBezTo>
                    <a:pt x="153529" y="178764"/>
                    <a:pt x="153000" y="252848"/>
                    <a:pt x="158821" y="256287"/>
                  </a:cubicBezTo>
                  <a:cubicBezTo>
                    <a:pt x="164642" y="259726"/>
                    <a:pt x="161467" y="196226"/>
                    <a:pt x="161996" y="172149"/>
                  </a:cubicBezTo>
                  <a:cubicBezTo>
                    <a:pt x="162525" y="148072"/>
                    <a:pt x="151677" y="140399"/>
                    <a:pt x="161996" y="111824"/>
                  </a:cubicBezTo>
                  <a:cubicBezTo>
                    <a:pt x="172315" y="83249"/>
                    <a:pt x="224966" y="8107"/>
                    <a:pt x="223908" y="699"/>
                  </a:cubicBezTo>
                  <a:cubicBezTo>
                    <a:pt x="222850" y="-6709"/>
                    <a:pt x="168610" y="46737"/>
                    <a:pt x="155646" y="67374"/>
                  </a:cubicBezTo>
                  <a:cubicBezTo>
                    <a:pt x="142682" y="88011"/>
                    <a:pt x="169933" y="119762"/>
                    <a:pt x="146121" y="124524"/>
                  </a:cubicBezTo>
                  <a:cubicBezTo>
                    <a:pt x="122309" y="129286"/>
                    <a:pt x="3246" y="88276"/>
                    <a:pt x="71" y="927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96943647-8288-4FC0-AEAF-993CC43E972E}"/>
                </a:ext>
              </a:extLst>
            </p:cNvPr>
            <p:cNvSpPr/>
            <p:nvPr/>
          </p:nvSpPr>
          <p:spPr>
            <a:xfrm>
              <a:off x="4247452" y="3540755"/>
              <a:ext cx="197579" cy="177092"/>
            </a:xfrm>
            <a:custGeom>
              <a:avLst/>
              <a:gdLst>
                <a:gd name="connsiteX0" fmla="*/ 38798 w 197579"/>
                <a:gd name="connsiteY0" fmla="*/ 958 h 177092"/>
                <a:gd name="connsiteX1" fmla="*/ 49911 w 197579"/>
                <a:gd name="connsiteY1" fmla="*/ 129545 h 177092"/>
                <a:gd name="connsiteX2" fmla="*/ 95948 w 197579"/>
                <a:gd name="connsiteY2" fmla="*/ 129545 h 177092"/>
                <a:gd name="connsiteX3" fmla="*/ 122936 w 197579"/>
                <a:gd name="connsiteY3" fmla="*/ 40645 h 177092"/>
                <a:gd name="connsiteX4" fmla="*/ 197548 w 197579"/>
                <a:gd name="connsiteY4" fmla="*/ 59695 h 177092"/>
                <a:gd name="connsiteX5" fmla="*/ 113411 w 197579"/>
                <a:gd name="connsiteY5" fmla="*/ 113670 h 177092"/>
                <a:gd name="connsiteX6" fmla="*/ 67373 w 197579"/>
                <a:gd name="connsiteY6" fmla="*/ 170820 h 177092"/>
                <a:gd name="connsiteX7" fmla="*/ 68961 w 197579"/>
                <a:gd name="connsiteY7" fmla="*/ 172408 h 177092"/>
                <a:gd name="connsiteX8" fmla="*/ 2286 w 197579"/>
                <a:gd name="connsiteY8" fmla="*/ 142245 h 177092"/>
                <a:gd name="connsiteX9" fmla="*/ 16573 w 197579"/>
                <a:gd name="connsiteY9" fmla="*/ 73983 h 177092"/>
                <a:gd name="connsiteX10" fmla="*/ 38798 w 197579"/>
                <a:gd name="connsiteY10" fmla="*/ 958 h 17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579" h="177092">
                  <a:moveTo>
                    <a:pt x="38798" y="958"/>
                  </a:moveTo>
                  <a:cubicBezTo>
                    <a:pt x="44354" y="10218"/>
                    <a:pt x="40386" y="108114"/>
                    <a:pt x="49911" y="129545"/>
                  </a:cubicBezTo>
                  <a:cubicBezTo>
                    <a:pt x="59436" y="150976"/>
                    <a:pt x="83777" y="144362"/>
                    <a:pt x="95948" y="129545"/>
                  </a:cubicBezTo>
                  <a:cubicBezTo>
                    <a:pt x="108119" y="114728"/>
                    <a:pt x="106003" y="52287"/>
                    <a:pt x="122936" y="40645"/>
                  </a:cubicBezTo>
                  <a:cubicBezTo>
                    <a:pt x="139869" y="29003"/>
                    <a:pt x="199135" y="47524"/>
                    <a:pt x="197548" y="59695"/>
                  </a:cubicBezTo>
                  <a:cubicBezTo>
                    <a:pt x="195961" y="71866"/>
                    <a:pt x="135107" y="95149"/>
                    <a:pt x="113411" y="113670"/>
                  </a:cubicBezTo>
                  <a:cubicBezTo>
                    <a:pt x="91715" y="132191"/>
                    <a:pt x="74781" y="161030"/>
                    <a:pt x="67373" y="170820"/>
                  </a:cubicBezTo>
                  <a:cubicBezTo>
                    <a:pt x="59965" y="180610"/>
                    <a:pt x="79809" y="177170"/>
                    <a:pt x="68961" y="172408"/>
                  </a:cubicBezTo>
                  <a:cubicBezTo>
                    <a:pt x="58113" y="167646"/>
                    <a:pt x="11017" y="158649"/>
                    <a:pt x="2286" y="142245"/>
                  </a:cubicBezTo>
                  <a:cubicBezTo>
                    <a:pt x="-6445" y="125841"/>
                    <a:pt x="12340" y="95943"/>
                    <a:pt x="16573" y="73983"/>
                  </a:cubicBezTo>
                  <a:cubicBezTo>
                    <a:pt x="20806" y="52023"/>
                    <a:pt x="33242" y="-8302"/>
                    <a:pt x="38798" y="9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574EB98E-D0C4-4A32-BC2F-C013D0446C08}"/>
                </a:ext>
              </a:extLst>
            </p:cNvPr>
            <p:cNvSpPr/>
            <p:nvPr/>
          </p:nvSpPr>
          <p:spPr>
            <a:xfrm>
              <a:off x="4001808" y="3490657"/>
              <a:ext cx="268923" cy="305376"/>
            </a:xfrm>
            <a:custGeom>
              <a:avLst/>
              <a:gdLst>
                <a:gd name="connsiteX0" fmla="*/ 41555 w 268923"/>
                <a:gd name="connsiteY0" fmla="*/ 256 h 305376"/>
                <a:gd name="connsiteX1" fmla="*/ 154267 w 268923"/>
                <a:gd name="connsiteY1" fmla="*/ 132018 h 305376"/>
                <a:gd name="connsiteX2" fmla="*/ 203480 w 268923"/>
                <a:gd name="connsiteY2" fmla="*/ 201868 h 305376"/>
                <a:gd name="connsiteX3" fmla="*/ 268567 w 268923"/>
                <a:gd name="connsiteY3" fmla="*/ 305056 h 305376"/>
                <a:gd name="connsiteX4" fmla="*/ 217767 w 268923"/>
                <a:gd name="connsiteY4" fmla="*/ 227268 h 305376"/>
                <a:gd name="connsiteX5" fmla="*/ 1867 w 268923"/>
                <a:gd name="connsiteY5" fmla="*/ 43118 h 305376"/>
                <a:gd name="connsiteX6" fmla="*/ 109817 w 268923"/>
                <a:gd name="connsiteY6" fmla="*/ 97093 h 305376"/>
                <a:gd name="connsiteX7" fmla="*/ 41555 w 268923"/>
                <a:gd name="connsiteY7" fmla="*/ 256 h 305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923" h="305376">
                  <a:moveTo>
                    <a:pt x="41555" y="256"/>
                  </a:moveTo>
                  <a:cubicBezTo>
                    <a:pt x="48963" y="6077"/>
                    <a:pt x="127280" y="98416"/>
                    <a:pt x="154267" y="132018"/>
                  </a:cubicBezTo>
                  <a:cubicBezTo>
                    <a:pt x="181254" y="165620"/>
                    <a:pt x="184430" y="173028"/>
                    <a:pt x="203480" y="201868"/>
                  </a:cubicBezTo>
                  <a:cubicBezTo>
                    <a:pt x="222530" y="230708"/>
                    <a:pt x="266186" y="300823"/>
                    <a:pt x="268567" y="305056"/>
                  </a:cubicBezTo>
                  <a:cubicBezTo>
                    <a:pt x="270948" y="309289"/>
                    <a:pt x="262217" y="270924"/>
                    <a:pt x="217767" y="227268"/>
                  </a:cubicBezTo>
                  <a:cubicBezTo>
                    <a:pt x="173317" y="183612"/>
                    <a:pt x="19859" y="64814"/>
                    <a:pt x="1867" y="43118"/>
                  </a:cubicBezTo>
                  <a:cubicBezTo>
                    <a:pt x="-16125" y="21422"/>
                    <a:pt x="101615" y="104766"/>
                    <a:pt x="109817" y="97093"/>
                  </a:cubicBezTo>
                  <a:cubicBezTo>
                    <a:pt x="118019" y="89420"/>
                    <a:pt x="34147" y="-5565"/>
                    <a:pt x="41555" y="2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EE74FAB7-BB9C-46A2-A02F-6DAAFE950E37}"/>
                </a:ext>
              </a:extLst>
            </p:cNvPr>
            <p:cNvSpPr/>
            <p:nvPr/>
          </p:nvSpPr>
          <p:spPr>
            <a:xfrm>
              <a:off x="4076678" y="3567111"/>
              <a:ext cx="151422" cy="119925"/>
            </a:xfrm>
            <a:custGeom>
              <a:avLst/>
              <a:gdLst>
                <a:gd name="connsiteX0" fmla="*/ 22 w 151422"/>
                <a:gd name="connsiteY0" fmla="*/ 14140 h 135652"/>
                <a:gd name="connsiteX1" fmla="*/ 109560 w 151422"/>
                <a:gd name="connsiteY1" fmla="*/ 7790 h 135652"/>
                <a:gd name="connsiteX2" fmla="*/ 149247 w 151422"/>
                <a:gd name="connsiteY2" fmla="*/ 133202 h 135652"/>
                <a:gd name="connsiteX3" fmla="*/ 141310 w 151422"/>
                <a:gd name="connsiteY3" fmla="*/ 85577 h 135652"/>
                <a:gd name="connsiteX4" fmla="*/ 100035 w 151422"/>
                <a:gd name="connsiteY4" fmla="*/ 20490 h 135652"/>
                <a:gd name="connsiteX5" fmla="*/ 22 w 151422"/>
                <a:gd name="connsiteY5" fmla="*/ 14140 h 13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422" h="135652">
                  <a:moveTo>
                    <a:pt x="22" y="14140"/>
                  </a:moveTo>
                  <a:cubicBezTo>
                    <a:pt x="1610" y="12023"/>
                    <a:pt x="84689" y="-12054"/>
                    <a:pt x="109560" y="7790"/>
                  </a:cubicBezTo>
                  <a:cubicBezTo>
                    <a:pt x="134431" y="27634"/>
                    <a:pt x="143955" y="120238"/>
                    <a:pt x="149247" y="133202"/>
                  </a:cubicBezTo>
                  <a:cubicBezTo>
                    <a:pt x="154539" y="146166"/>
                    <a:pt x="149512" y="104362"/>
                    <a:pt x="141310" y="85577"/>
                  </a:cubicBezTo>
                  <a:cubicBezTo>
                    <a:pt x="133108" y="66792"/>
                    <a:pt x="116968" y="33190"/>
                    <a:pt x="100035" y="20490"/>
                  </a:cubicBezTo>
                  <a:cubicBezTo>
                    <a:pt x="83102" y="7790"/>
                    <a:pt x="-1566" y="16257"/>
                    <a:pt x="22" y="14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DEA7D090-1332-4B98-867C-3765C37BB876}"/>
                </a:ext>
              </a:extLst>
            </p:cNvPr>
            <p:cNvSpPr/>
            <p:nvPr/>
          </p:nvSpPr>
          <p:spPr>
            <a:xfrm>
              <a:off x="4343998" y="3562109"/>
              <a:ext cx="161577" cy="562244"/>
            </a:xfrm>
            <a:custGeom>
              <a:avLst/>
              <a:gdLst>
                <a:gd name="connsiteX0" fmla="*/ 20040 w 161577"/>
                <a:gd name="connsiteY0" fmla="*/ 97079 h 562244"/>
                <a:gd name="connsiteX1" fmla="*/ 990 w 161577"/>
                <a:gd name="connsiteY1" fmla="*/ 162166 h 562244"/>
                <a:gd name="connsiteX2" fmla="*/ 29565 w 161577"/>
                <a:gd name="connsiteY2" fmla="*/ 236779 h 562244"/>
                <a:gd name="connsiteX3" fmla="*/ 150215 w 161577"/>
                <a:gd name="connsiteY3" fmla="*/ 554279 h 562244"/>
                <a:gd name="connsiteX4" fmla="*/ 126402 w 161577"/>
                <a:gd name="connsiteY4" fmla="*/ 449504 h 562244"/>
                <a:gd name="connsiteX5" fmla="*/ 88302 w 161577"/>
                <a:gd name="connsiteY5" fmla="*/ 262179 h 562244"/>
                <a:gd name="connsiteX6" fmla="*/ 161327 w 161577"/>
                <a:gd name="connsiteY6" fmla="*/ 352666 h 562244"/>
                <a:gd name="connsiteX7" fmla="*/ 58140 w 161577"/>
                <a:gd name="connsiteY7" fmla="*/ 278054 h 562244"/>
                <a:gd name="connsiteX8" fmla="*/ 66077 w 161577"/>
                <a:gd name="connsiteY8" fmla="*/ 117716 h 562244"/>
                <a:gd name="connsiteX9" fmla="*/ 140690 w 161577"/>
                <a:gd name="connsiteY9" fmla="*/ 241 h 562244"/>
                <a:gd name="connsiteX10" fmla="*/ 20040 w 161577"/>
                <a:gd name="connsiteY10" fmla="*/ 97079 h 56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577" h="562244">
                  <a:moveTo>
                    <a:pt x="20040" y="97079"/>
                  </a:moveTo>
                  <a:cubicBezTo>
                    <a:pt x="-3243" y="124067"/>
                    <a:pt x="-598" y="138883"/>
                    <a:pt x="990" y="162166"/>
                  </a:cubicBezTo>
                  <a:cubicBezTo>
                    <a:pt x="2577" y="185449"/>
                    <a:pt x="29565" y="236779"/>
                    <a:pt x="29565" y="236779"/>
                  </a:cubicBezTo>
                  <a:cubicBezTo>
                    <a:pt x="54436" y="302131"/>
                    <a:pt x="134076" y="518825"/>
                    <a:pt x="150215" y="554279"/>
                  </a:cubicBezTo>
                  <a:cubicBezTo>
                    <a:pt x="166355" y="589733"/>
                    <a:pt x="136721" y="498187"/>
                    <a:pt x="126402" y="449504"/>
                  </a:cubicBezTo>
                  <a:cubicBezTo>
                    <a:pt x="116083" y="400821"/>
                    <a:pt x="82481" y="278319"/>
                    <a:pt x="88302" y="262179"/>
                  </a:cubicBezTo>
                  <a:cubicBezTo>
                    <a:pt x="94123" y="246039"/>
                    <a:pt x="166354" y="350020"/>
                    <a:pt x="161327" y="352666"/>
                  </a:cubicBezTo>
                  <a:cubicBezTo>
                    <a:pt x="156300" y="355312"/>
                    <a:pt x="74015" y="317212"/>
                    <a:pt x="58140" y="278054"/>
                  </a:cubicBezTo>
                  <a:cubicBezTo>
                    <a:pt x="42265" y="238896"/>
                    <a:pt x="52319" y="164018"/>
                    <a:pt x="66077" y="117716"/>
                  </a:cubicBezTo>
                  <a:cubicBezTo>
                    <a:pt x="79835" y="71414"/>
                    <a:pt x="142542" y="5268"/>
                    <a:pt x="140690" y="241"/>
                  </a:cubicBezTo>
                  <a:cubicBezTo>
                    <a:pt x="138838" y="-4786"/>
                    <a:pt x="43323" y="70091"/>
                    <a:pt x="20040" y="970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032B3A8B-AEA9-404C-A27A-2E0AFCE98186}"/>
                </a:ext>
              </a:extLst>
            </p:cNvPr>
            <p:cNvSpPr/>
            <p:nvPr/>
          </p:nvSpPr>
          <p:spPr>
            <a:xfrm>
              <a:off x="4273033" y="3708132"/>
              <a:ext cx="243392" cy="674153"/>
            </a:xfrm>
            <a:custGeom>
              <a:avLst/>
              <a:gdLst>
                <a:gd name="connsiteX0" fmla="*/ 35442 w 243392"/>
                <a:gd name="connsiteY0" fmla="*/ 8206 h 674153"/>
                <a:gd name="connsiteX1" fmla="*/ 48142 w 243392"/>
                <a:gd name="connsiteY1" fmla="*/ 73293 h 674153"/>
                <a:gd name="connsiteX2" fmla="*/ 233880 w 243392"/>
                <a:gd name="connsiteY2" fmla="*/ 640031 h 674153"/>
                <a:gd name="connsiteX3" fmla="*/ 203717 w 243392"/>
                <a:gd name="connsiteY3" fmla="*/ 573356 h 674153"/>
                <a:gd name="connsiteX4" fmla="*/ 94180 w 243392"/>
                <a:gd name="connsiteY4" fmla="*/ 266968 h 674153"/>
                <a:gd name="connsiteX5" fmla="*/ 98942 w 243392"/>
                <a:gd name="connsiteY5" fmla="*/ 282843 h 674153"/>
                <a:gd name="connsiteX6" fmla="*/ 22742 w 243392"/>
                <a:gd name="connsiteY6" fmla="*/ 116156 h 674153"/>
                <a:gd name="connsiteX7" fmla="*/ 73542 w 243392"/>
                <a:gd name="connsiteY7" fmla="*/ 228868 h 674153"/>
                <a:gd name="connsiteX8" fmla="*/ 16392 w 243392"/>
                <a:gd name="connsiteY8" fmla="*/ 122506 h 674153"/>
                <a:gd name="connsiteX9" fmla="*/ 3692 w 243392"/>
                <a:gd name="connsiteY9" fmla="*/ 155843 h 674153"/>
                <a:gd name="connsiteX10" fmla="*/ 73542 w 243392"/>
                <a:gd name="connsiteY10" fmla="*/ 290781 h 674153"/>
                <a:gd name="connsiteX11" fmla="*/ 13217 w 243392"/>
                <a:gd name="connsiteY11" fmla="*/ 82818 h 674153"/>
                <a:gd name="connsiteX12" fmla="*/ 35442 w 243392"/>
                <a:gd name="connsiteY12" fmla="*/ 8206 h 67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392" h="674153">
                  <a:moveTo>
                    <a:pt x="35442" y="8206"/>
                  </a:moveTo>
                  <a:cubicBezTo>
                    <a:pt x="41263" y="6618"/>
                    <a:pt x="15069" y="-32011"/>
                    <a:pt x="48142" y="73293"/>
                  </a:cubicBezTo>
                  <a:cubicBezTo>
                    <a:pt x="81215" y="178597"/>
                    <a:pt x="207951" y="556687"/>
                    <a:pt x="233880" y="640031"/>
                  </a:cubicBezTo>
                  <a:cubicBezTo>
                    <a:pt x="259809" y="723375"/>
                    <a:pt x="227000" y="635533"/>
                    <a:pt x="203717" y="573356"/>
                  </a:cubicBezTo>
                  <a:cubicBezTo>
                    <a:pt x="180434" y="511179"/>
                    <a:pt x="111643" y="315387"/>
                    <a:pt x="94180" y="266968"/>
                  </a:cubicBezTo>
                  <a:cubicBezTo>
                    <a:pt x="76717" y="218549"/>
                    <a:pt x="110848" y="307978"/>
                    <a:pt x="98942" y="282843"/>
                  </a:cubicBezTo>
                  <a:cubicBezTo>
                    <a:pt x="87036" y="257708"/>
                    <a:pt x="26975" y="125152"/>
                    <a:pt x="22742" y="116156"/>
                  </a:cubicBezTo>
                  <a:cubicBezTo>
                    <a:pt x="18509" y="107160"/>
                    <a:pt x="74600" y="227810"/>
                    <a:pt x="73542" y="228868"/>
                  </a:cubicBezTo>
                  <a:cubicBezTo>
                    <a:pt x="72484" y="229926"/>
                    <a:pt x="28034" y="134677"/>
                    <a:pt x="16392" y="122506"/>
                  </a:cubicBezTo>
                  <a:cubicBezTo>
                    <a:pt x="4750" y="110335"/>
                    <a:pt x="-5833" y="127797"/>
                    <a:pt x="3692" y="155843"/>
                  </a:cubicBezTo>
                  <a:cubicBezTo>
                    <a:pt x="13217" y="183889"/>
                    <a:pt x="71955" y="302952"/>
                    <a:pt x="73542" y="290781"/>
                  </a:cubicBezTo>
                  <a:cubicBezTo>
                    <a:pt x="75129" y="278610"/>
                    <a:pt x="22477" y="122241"/>
                    <a:pt x="13217" y="82818"/>
                  </a:cubicBezTo>
                  <a:cubicBezTo>
                    <a:pt x="3957" y="43395"/>
                    <a:pt x="29621" y="9794"/>
                    <a:pt x="35442" y="82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5DCDF733-6CAE-44C3-8E97-2B34F9AF4C59}"/>
                </a:ext>
              </a:extLst>
            </p:cNvPr>
            <p:cNvSpPr/>
            <p:nvPr/>
          </p:nvSpPr>
          <p:spPr>
            <a:xfrm>
              <a:off x="4417986" y="3969568"/>
              <a:ext cx="182463" cy="477861"/>
            </a:xfrm>
            <a:custGeom>
              <a:avLst/>
              <a:gdLst>
                <a:gd name="connsiteX0" fmla="*/ 27 w 182463"/>
                <a:gd name="connsiteY0" fmla="*/ 770 h 477861"/>
                <a:gd name="connsiteX1" fmla="*/ 120677 w 182463"/>
                <a:gd name="connsiteY1" fmla="*/ 346845 h 477861"/>
                <a:gd name="connsiteX2" fmla="*/ 131789 w 182463"/>
                <a:gd name="connsiteY2" fmla="*/ 265882 h 477861"/>
                <a:gd name="connsiteX3" fmla="*/ 138139 w 182463"/>
                <a:gd name="connsiteY3" fmla="*/ 300807 h 477861"/>
                <a:gd name="connsiteX4" fmla="*/ 166714 w 182463"/>
                <a:gd name="connsiteY4" fmla="*/ 81732 h 477861"/>
                <a:gd name="connsiteX5" fmla="*/ 181002 w 182463"/>
                <a:gd name="connsiteY5" fmla="*/ 165870 h 477861"/>
                <a:gd name="connsiteX6" fmla="*/ 131789 w 182463"/>
                <a:gd name="connsiteY6" fmla="*/ 456382 h 477861"/>
                <a:gd name="connsiteX7" fmla="*/ 127027 w 182463"/>
                <a:gd name="connsiteY7" fmla="*/ 434157 h 477861"/>
                <a:gd name="connsiteX8" fmla="*/ 109564 w 182463"/>
                <a:gd name="connsiteY8" fmla="*/ 257945 h 477861"/>
                <a:gd name="connsiteX9" fmla="*/ 27 w 182463"/>
                <a:gd name="connsiteY9" fmla="*/ 770 h 477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2463" h="477861">
                  <a:moveTo>
                    <a:pt x="27" y="770"/>
                  </a:moveTo>
                  <a:cubicBezTo>
                    <a:pt x="1879" y="15587"/>
                    <a:pt x="98717" y="302660"/>
                    <a:pt x="120677" y="346845"/>
                  </a:cubicBezTo>
                  <a:cubicBezTo>
                    <a:pt x="142637" y="391030"/>
                    <a:pt x="128879" y="273555"/>
                    <a:pt x="131789" y="265882"/>
                  </a:cubicBezTo>
                  <a:cubicBezTo>
                    <a:pt x="134699" y="258209"/>
                    <a:pt x="132318" y="331499"/>
                    <a:pt x="138139" y="300807"/>
                  </a:cubicBezTo>
                  <a:cubicBezTo>
                    <a:pt x="143960" y="270115"/>
                    <a:pt x="159570" y="104222"/>
                    <a:pt x="166714" y="81732"/>
                  </a:cubicBezTo>
                  <a:cubicBezTo>
                    <a:pt x="173858" y="59242"/>
                    <a:pt x="186823" y="103428"/>
                    <a:pt x="181002" y="165870"/>
                  </a:cubicBezTo>
                  <a:cubicBezTo>
                    <a:pt x="175181" y="228312"/>
                    <a:pt x="140785" y="411668"/>
                    <a:pt x="131789" y="456382"/>
                  </a:cubicBezTo>
                  <a:cubicBezTo>
                    <a:pt x="122793" y="501097"/>
                    <a:pt x="130731" y="467230"/>
                    <a:pt x="127027" y="434157"/>
                  </a:cubicBezTo>
                  <a:cubicBezTo>
                    <a:pt x="123323" y="401084"/>
                    <a:pt x="129143" y="327001"/>
                    <a:pt x="109564" y="257945"/>
                  </a:cubicBezTo>
                  <a:cubicBezTo>
                    <a:pt x="89985" y="188889"/>
                    <a:pt x="-1825" y="-14047"/>
                    <a:pt x="27" y="7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27568CC9-A9AE-43C0-920F-1B437C295AAE}"/>
                </a:ext>
              </a:extLst>
            </p:cNvPr>
            <p:cNvSpPr/>
            <p:nvPr/>
          </p:nvSpPr>
          <p:spPr>
            <a:xfrm>
              <a:off x="3481648" y="2885581"/>
              <a:ext cx="245586" cy="429220"/>
            </a:xfrm>
            <a:custGeom>
              <a:avLst/>
              <a:gdLst>
                <a:gd name="connsiteX0" fmla="*/ 1327 w 245586"/>
                <a:gd name="connsiteY0" fmla="*/ 494 h 429220"/>
                <a:gd name="connsiteX1" fmla="*/ 191827 w 245586"/>
                <a:gd name="connsiteY1" fmla="*/ 232269 h 429220"/>
                <a:gd name="connsiteX2" fmla="*/ 144202 w 245586"/>
                <a:gd name="connsiteY2" fmla="*/ 211632 h 429220"/>
                <a:gd name="connsiteX3" fmla="*/ 244215 w 245586"/>
                <a:gd name="connsiteY3" fmla="*/ 329107 h 429220"/>
                <a:gd name="connsiteX4" fmla="*/ 56890 w 245586"/>
                <a:gd name="connsiteY4" fmla="*/ 194169 h 429220"/>
                <a:gd name="connsiteX5" fmla="*/ 168015 w 245586"/>
                <a:gd name="connsiteY5" fmla="*/ 429119 h 429220"/>
                <a:gd name="connsiteX6" fmla="*/ 25140 w 245586"/>
                <a:gd name="connsiteY6" fmla="*/ 160832 h 429220"/>
                <a:gd name="connsiteX7" fmla="*/ 102927 w 245586"/>
                <a:gd name="connsiteY7" fmla="*/ 170357 h 429220"/>
                <a:gd name="connsiteX8" fmla="*/ 1327 w 245586"/>
                <a:gd name="connsiteY8" fmla="*/ 494 h 42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586" h="429220">
                  <a:moveTo>
                    <a:pt x="1327" y="494"/>
                  </a:moveTo>
                  <a:cubicBezTo>
                    <a:pt x="16144" y="10813"/>
                    <a:pt x="168015" y="197079"/>
                    <a:pt x="191827" y="232269"/>
                  </a:cubicBezTo>
                  <a:cubicBezTo>
                    <a:pt x="215639" y="267459"/>
                    <a:pt x="135471" y="195492"/>
                    <a:pt x="144202" y="211632"/>
                  </a:cubicBezTo>
                  <a:cubicBezTo>
                    <a:pt x="152933" y="227772"/>
                    <a:pt x="258767" y="332018"/>
                    <a:pt x="244215" y="329107"/>
                  </a:cubicBezTo>
                  <a:cubicBezTo>
                    <a:pt x="229663" y="326197"/>
                    <a:pt x="69590" y="177500"/>
                    <a:pt x="56890" y="194169"/>
                  </a:cubicBezTo>
                  <a:cubicBezTo>
                    <a:pt x="44190" y="210838"/>
                    <a:pt x="173307" y="434675"/>
                    <a:pt x="168015" y="429119"/>
                  </a:cubicBezTo>
                  <a:cubicBezTo>
                    <a:pt x="162723" y="423563"/>
                    <a:pt x="35988" y="203959"/>
                    <a:pt x="25140" y="160832"/>
                  </a:cubicBezTo>
                  <a:cubicBezTo>
                    <a:pt x="14292" y="117705"/>
                    <a:pt x="105308" y="196286"/>
                    <a:pt x="102927" y="170357"/>
                  </a:cubicBezTo>
                  <a:cubicBezTo>
                    <a:pt x="100546" y="144428"/>
                    <a:pt x="-13490" y="-9825"/>
                    <a:pt x="1327" y="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473461D2-2370-441B-8D6A-D81613ADDE57}"/>
                </a:ext>
              </a:extLst>
            </p:cNvPr>
            <p:cNvSpPr/>
            <p:nvPr/>
          </p:nvSpPr>
          <p:spPr>
            <a:xfrm>
              <a:off x="3552881" y="3290100"/>
              <a:ext cx="578994" cy="653020"/>
            </a:xfrm>
            <a:custGeom>
              <a:avLst/>
              <a:gdLst>
                <a:gd name="connsiteX0" fmla="*/ 222194 w 578994"/>
                <a:gd name="connsiteY0" fmla="*/ 232563 h 653020"/>
                <a:gd name="connsiteX1" fmla="*/ 438094 w 578994"/>
                <a:gd name="connsiteY1" fmla="*/ 394488 h 653020"/>
                <a:gd name="connsiteX2" fmla="*/ 14232 w 578994"/>
                <a:gd name="connsiteY2" fmla="*/ 11900 h 653020"/>
                <a:gd name="connsiteX3" fmla="*/ 111069 w 578994"/>
                <a:gd name="connsiteY3" fmla="*/ 121438 h 653020"/>
                <a:gd name="connsiteX4" fmla="*/ 219019 w 578994"/>
                <a:gd name="connsiteY4" fmla="*/ 369088 h 653020"/>
                <a:gd name="connsiteX5" fmla="*/ 399994 w 578994"/>
                <a:gd name="connsiteY5" fmla="*/ 646900 h 653020"/>
                <a:gd name="connsiteX6" fmla="*/ 361894 w 578994"/>
                <a:gd name="connsiteY6" fmla="*/ 550063 h 653020"/>
                <a:gd name="connsiteX7" fmla="*/ 320619 w 578994"/>
                <a:gd name="connsiteY7" fmla="*/ 419888 h 653020"/>
                <a:gd name="connsiteX8" fmla="*/ 577794 w 578994"/>
                <a:gd name="connsiteY8" fmla="*/ 632613 h 653020"/>
                <a:gd name="connsiteX9" fmla="*/ 412694 w 578994"/>
                <a:gd name="connsiteY9" fmla="*/ 424650 h 653020"/>
                <a:gd name="connsiteX10" fmla="*/ 311094 w 578994"/>
                <a:gd name="connsiteY10" fmla="*/ 375438 h 653020"/>
                <a:gd name="connsiteX11" fmla="*/ 222194 w 578994"/>
                <a:gd name="connsiteY11" fmla="*/ 232563 h 653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8994" h="653020">
                  <a:moveTo>
                    <a:pt x="222194" y="232563"/>
                  </a:moveTo>
                  <a:cubicBezTo>
                    <a:pt x="243361" y="235738"/>
                    <a:pt x="472754" y="431265"/>
                    <a:pt x="438094" y="394488"/>
                  </a:cubicBezTo>
                  <a:cubicBezTo>
                    <a:pt x="403434" y="357711"/>
                    <a:pt x="68736" y="57408"/>
                    <a:pt x="14232" y="11900"/>
                  </a:cubicBezTo>
                  <a:cubicBezTo>
                    <a:pt x="-40272" y="-33608"/>
                    <a:pt x="76938" y="61907"/>
                    <a:pt x="111069" y="121438"/>
                  </a:cubicBezTo>
                  <a:cubicBezTo>
                    <a:pt x="145200" y="180969"/>
                    <a:pt x="170865" y="281511"/>
                    <a:pt x="219019" y="369088"/>
                  </a:cubicBezTo>
                  <a:cubicBezTo>
                    <a:pt x="267173" y="456665"/>
                    <a:pt x="376182" y="616738"/>
                    <a:pt x="399994" y="646900"/>
                  </a:cubicBezTo>
                  <a:cubicBezTo>
                    <a:pt x="423806" y="677062"/>
                    <a:pt x="375123" y="587898"/>
                    <a:pt x="361894" y="550063"/>
                  </a:cubicBezTo>
                  <a:cubicBezTo>
                    <a:pt x="348665" y="512228"/>
                    <a:pt x="284636" y="406130"/>
                    <a:pt x="320619" y="419888"/>
                  </a:cubicBezTo>
                  <a:cubicBezTo>
                    <a:pt x="356602" y="433646"/>
                    <a:pt x="562448" y="631819"/>
                    <a:pt x="577794" y="632613"/>
                  </a:cubicBezTo>
                  <a:cubicBezTo>
                    <a:pt x="593140" y="633407"/>
                    <a:pt x="457144" y="467512"/>
                    <a:pt x="412694" y="424650"/>
                  </a:cubicBezTo>
                  <a:cubicBezTo>
                    <a:pt x="368244" y="381788"/>
                    <a:pt x="339669" y="401367"/>
                    <a:pt x="311094" y="375438"/>
                  </a:cubicBezTo>
                  <a:cubicBezTo>
                    <a:pt x="282519" y="349509"/>
                    <a:pt x="201027" y="229388"/>
                    <a:pt x="222194" y="232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3" name="フリーフォーム: 図形 1222">
              <a:extLst>
                <a:ext uri="{FF2B5EF4-FFF2-40B4-BE49-F238E27FC236}">
                  <a16:creationId xmlns:a16="http://schemas.microsoft.com/office/drawing/2014/main" id="{3C728A19-8CCE-4CDF-B176-0C25ACE74168}"/>
                </a:ext>
              </a:extLst>
            </p:cNvPr>
            <p:cNvSpPr/>
            <p:nvPr/>
          </p:nvSpPr>
          <p:spPr>
            <a:xfrm>
              <a:off x="3997274" y="3625664"/>
              <a:ext cx="349054" cy="660348"/>
            </a:xfrm>
            <a:custGeom>
              <a:avLst/>
              <a:gdLst>
                <a:gd name="connsiteX0" fmla="*/ 142926 w 349054"/>
                <a:gd name="connsiteY0" fmla="*/ 131949 h 660348"/>
                <a:gd name="connsiteX1" fmla="*/ 214364 w 349054"/>
                <a:gd name="connsiteY1" fmla="*/ 365311 h 660348"/>
                <a:gd name="connsiteX2" fmla="*/ 347714 w 349054"/>
                <a:gd name="connsiteY2" fmla="*/ 655824 h 660348"/>
                <a:gd name="connsiteX3" fmla="*/ 274689 w 349054"/>
                <a:gd name="connsiteY3" fmla="*/ 530411 h 660348"/>
                <a:gd name="connsiteX4" fmla="*/ 141339 w 349054"/>
                <a:gd name="connsiteY4" fmla="*/ 368486 h 660348"/>
                <a:gd name="connsiteX5" fmla="*/ 51 w 349054"/>
                <a:gd name="connsiteY5" fmla="*/ 206561 h 660348"/>
                <a:gd name="connsiteX6" fmla="*/ 125464 w 349054"/>
                <a:gd name="connsiteY6" fmla="*/ 300224 h 660348"/>
                <a:gd name="connsiteX7" fmla="*/ 161976 w 349054"/>
                <a:gd name="connsiteY7" fmla="*/ 306574 h 660348"/>
                <a:gd name="connsiteX8" fmla="*/ 104826 w 349054"/>
                <a:gd name="connsiteY8" fmla="*/ 230374 h 660348"/>
                <a:gd name="connsiteX9" fmla="*/ 76251 w 349054"/>
                <a:gd name="connsiteY9" fmla="*/ 30349 h 660348"/>
                <a:gd name="connsiteX10" fmla="*/ 7989 w 349054"/>
                <a:gd name="connsiteY10" fmla="*/ 186 h 660348"/>
                <a:gd name="connsiteX11" fmla="*/ 54026 w 349054"/>
                <a:gd name="connsiteY11" fmla="*/ 22411 h 660348"/>
                <a:gd name="connsiteX12" fmla="*/ 142926 w 349054"/>
                <a:gd name="connsiteY12" fmla="*/ 131949 h 66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9054" h="660348">
                  <a:moveTo>
                    <a:pt x="142926" y="131949"/>
                  </a:moveTo>
                  <a:cubicBezTo>
                    <a:pt x="169649" y="189099"/>
                    <a:pt x="180233" y="277999"/>
                    <a:pt x="214364" y="365311"/>
                  </a:cubicBezTo>
                  <a:cubicBezTo>
                    <a:pt x="248495" y="452623"/>
                    <a:pt x="337660" y="628307"/>
                    <a:pt x="347714" y="655824"/>
                  </a:cubicBezTo>
                  <a:cubicBezTo>
                    <a:pt x="357768" y="683341"/>
                    <a:pt x="309085" y="578301"/>
                    <a:pt x="274689" y="530411"/>
                  </a:cubicBezTo>
                  <a:cubicBezTo>
                    <a:pt x="240293" y="482521"/>
                    <a:pt x="187112" y="422461"/>
                    <a:pt x="141339" y="368486"/>
                  </a:cubicBezTo>
                  <a:cubicBezTo>
                    <a:pt x="95566" y="314511"/>
                    <a:pt x="2697" y="217938"/>
                    <a:pt x="51" y="206561"/>
                  </a:cubicBezTo>
                  <a:cubicBezTo>
                    <a:pt x="-2595" y="195184"/>
                    <a:pt x="98476" y="283555"/>
                    <a:pt x="125464" y="300224"/>
                  </a:cubicBezTo>
                  <a:cubicBezTo>
                    <a:pt x="152452" y="316893"/>
                    <a:pt x="165416" y="318216"/>
                    <a:pt x="161976" y="306574"/>
                  </a:cubicBezTo>
                  <a:cubicBezTo>
                    <a:pt x="158536" y="294932"/>
                    <a:pt x="119113" y="276411"/>
                    <a:pt x="104826" y="230374"/>
                  </a:cubicBezTo>
                  <a:cubicBezTo>
                    <a:pt x="90539" y="184337"/>
                    <a:pt x="92390" y="68714"/>
                    <a:pt x="76251" y="30349"/>
                  </a:cubicBezTo>
                  <a:cubicBezTo>
                    <a:pt x="60112" y="-8016"/>
                    <a:pt x="11693" y="1509"/>
                    <a:pt x="7989" y="186"/>
                  </a:cubicBezTo>
                  <a:cubicBezTo>
                    <a:pt x="4285" y="-1137"/>
                    <a:pt x="34976" y="4419"/>
                    <a:pt x="54026" y="22411"/>
                  </a:cubicBezTo>
                  <a:cubicBezTo>
                    <a:pt x="73076" y="40403"/>
                    <a:pt x="116203" y="74799"/>
                    <a:pt x="142926" y="1319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8" name="フリーフォーム: 図形 1237">
              <a:extLst>
                <a:ext uri="{FF2B5EF4-FFF2-40B4-BE49-F238E27FC236}">
                  <a16:creationId xmlns:a16="http://schemas.microsoft.com/office/drawing/2014/main" id="{0631603A-D2F9-4B5D-B70F-5E7EA97914B6}"/>
                </a:ext>
              </a:extLst>
            </p:cNvPr>
            <p:cNvSpPr/>
            <p:nvPr/>
          </p:nvSpPr>
          <p:spPr>
            <a:xfrm>
              <a:off x="3968698" y="3969909"/>
              <a:ext cx="394479" cy="325788"/>
            </a:xfrm>
            <a:custGeom>
              <a:avLst/>
              <a:gdLst>
                <a:gd name="connsiteX0" fmla="*/ 52 w 394479"/>
                <a:gd name="connsiteY0" fmla="*/ 429 h 325788"/>
                <a:gd name="connsiteX1" fmla="*/ 160390 w 394479"/>
                <a:gd name="connsiteY1" fmla="*/ 249666 h 325788"/>
                <a:gd name="connsiteX2" fmla="*/ 390577 w 394479"/>
                <a:gd name="connsiteY2" fmla="*/ 324279 h 325788"/>
                <a:gd name="connsiteX3" fmla="*/ 295327 w 394479"/>
                <a:gd name="connsiteY3" fmla="*/ 294116 h 325788"/>
                <a:gd name="connsiteX4" fmla="*/ 166740 w 394479"/>
                <a:gd name="connsiteY4" fmla="*/ 227441 h 325788"/>
                <a:gd name="connsiteX5" fmla="*/ 108002 w 394479"/>
                <a:gd name="connsiteY5" fmla="*/ 149654 h 325788"/>
                <a:gd name="connsiteX6" fmla="*/ 176265 w 394479"/>
                <a:gd name="connsiteY6" fmla="*/ 189341 h 325788"/>
                <a:gd name="connsiteX7" fmla="*/ 52 w 394479"/>
                <a:gd name="connsiteY7" fmla="*/ 429 h 3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4479" h="325788">
                  <a:moveTo>
                    <a:pt x="52" y="429"/>
                  </a:moveTo>
                  <a:cubicBezTo>
                    <a:pt x="-2594" y="10483"/>
                    <a:pt x="95303" y="195691"/>
                    <a:pt x="160390" y="249666"/>
                  </a:cubicBezTo>
                  <a:cubicBezTo>
                    <a:pt x="225477" y="303641"/>
                    <a:pt x="368088" y="316871"/>
                    <a:pt x="390577" y="324279"/>
                  </a:cubicBezTo>
                  <a:cubicBezTo>
                    <a:pt x="413066" y="331687"/>
                    <a:pt x="332633" y="310256"/>
                    <a:pt x="295327" y="294116"/>
                  </a:cubicBezTo>
                  <a:cubicBezTo>
                    <a:pt x="258021" y="277976"/>
                    <a:pt x="197961" y="251518"/>
                    <a:pt x="166740" y="227441"/>
                  </a:cubicBezTo>
                  <a:cubicBezTo>
                    <a:pt x="135519" y="203364"/>
                    <a:pt x="106415" y="156004"/>
                    <a:pt x="108002" y="149654"/>
                  </a:cubicBezTo>
                  <a:cubicBezTo>
                    <a:pt x="109590" y="143304"/>
                    <a:pt x="193463" y="218710"/>
                    <a:pt x="176265" y="189341"/>
                  </a:cubicBezTo>
                  <a:cubicBezTo>
                    <a:pt x="159067" y="159972"/>
                    <a:pt x="2698" y="-9625"/>
                    <a:pt x="52" y="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4" name="フリーフォーム: 図形 1243">
              <a:extLst>
                <a:ext uri="{FF2B5EF4-FFF2-40B4-BE49-F238E27FC236}">
                  <a16:creationId xmlns:a16="http://schemas.microsoft.com/office/drawing/2014/main" id="{9B6A3E62-DE01-4040-B784-C70FAB6144C1}"/>
                </a:ext>
              </a:extLst>
            </p:cNvPr>
            <p:cNvSpPr/>
            <p:nvPr/>
          </p:nvSpPr>
          <p:spPr>
            <a:xfrm>
              <a:off x="4303661" y="3995694"/>
              <a:ext cx="133688" cy="610638"/>
            </a:xfrm>
            <a:custGeom>
              <a:avLst/>
              <a:gdLst>
                <a:gd name="connsiteX0" fmla="*/ 39739 w 133688"/>
                <a:gd name="connsiteY0" fmla="*/ 44 h 610638"/>
                <a:gd name="connsiteX1" fmla="*/ 131814 w 133688"/>
                <a:gd name="connsiteY1" fmla="*/ 382631 h 610638"/>
                <a:gd name="connsiteX2" fmla="*/ 93714 w 133688"/>
                <a:gd name="connsiteY2" fmla="*/ 563606 h 610638"/>
                <a:gd name="connsiteX3" fmla="*/ 52 w 133688"/>
                <a:gd name="connsiteY3" fmla="*/ 600119 h 610638"/>
                <a:gd name="connsiteX4" fmla="*/ 79427 w 133688"/>
                <a:gd name="connsiteY4" fmla="*/ 557256 h 610638"/>
                <a:gd name="connsiteX5" fmla="*/ 11164 w 133688"/>
                <a:gd name="connsiteY5" fmla="*/ 82594 h 610638"/>
                <a:gd name="connsiteX6" fmla="*/ 36564 w 133688"/>
                <a:gd name="connsiteY6" fmla="*/ 152444 h 610638"/>
                <a:gd name="connsiteX7" fmla="*/ 96889 w 133688"/>
                <a:gd name="connsiteY7" fmla="*/ 355644 h 610638"/>
                <a:gd name="connsiteX8" fmla="*/ 39739 w 133688"/>
                <a:gd name="connsiteY8" fmla="*/ 44 h 61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688" h="610638">
                  <a:moveTo>
                    <a:pt x="39739" y="44"/>
                  </a:moveTo>
                  <a:cubicBezTo>
                    <a:pt x="45560" y="4542"/>
                    <a:pt x="122818" y="288704"/>
                    <a:pt x="131814" y="382631"/>
                  </a:cubicBezTo>
                  <a:cubicBezTo>
                    <a:pt x="140810" y="476558"/>
                    <a:pt x="115674" y="527358"/>
                    <a:pt x="93714" y="563606"/>
                  </a:cubicBezTo>
                  <a:cubicBezTo>
                    <a:pt x="71754" y="599854"/>
                    <a:pt x="2433" y="601177"/>
                    <a:pt x="52" y="600119"/>
                  </a:cubicBezTo>
                  <a:cubicBezTo>
                    <a:pt x="-2329" y="599061"/>
                    <a:pt x="77575" y="643510"/>
                    <a:pt x="79427" y="557256"/>
                  </a:cubicBezTo>
                  <a:cubicBezTo>
                    <a:pt x="81279" y="471002"/>
                    <a:pt x="18308" y="150063"/>
                    <a:pt x="11164" y="82594"/>
                  </a:cubicBezTo>
                  <a:cubicBezTo>
                    <a:pt x="4020" y="15125"/>
                    <a:pt x="22276" y="106936"/>
                    <a:pt x="36564" y="152444"/>
                  </a:cubicBezTo>
                  <a:cubicBezTo>
                    <a:pt x="50852" y="197952"/>
                    <a:pt x="97153" y="377869"/>
                    <a:pt x="96889" y="355644"/>
                  </a:cubicBezTo>
                  <a:cubicBezTo>
                    <a:pt x="96625" y="333419"/>
                    <a:pt x="33918" y="-4454"/>
                    <a:pt x="39739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8" name="フリーフォーム: 図形 1407">
              <a:extLst>
                <a:ext uri="{FF2B5EF4-FFF2-40B4-BE49-F238E27FC236}">
                  <a16:creationId xmlns:a16="http://schemas.microsoft.com/office/drawing/2014/main" id="{797304C6-B217-4954-823F-0151D7704D7A}"/>
                </a:ext>
              </a:extLst>
            </p:cNvPr>
            <p:cNvSpPr/>
            <p:nvPr/>
          </p:nvSpPr>
          <p:spPr>
            <a:xfrm>
              <a:off x="4292600" y="4051787"/>
              <a:ext cx="227091" cy="592994"/>
            </a:xfrm>
            <a:custGeom>
              <a:avLst/>
              <a:gdLst>
                <a:gd name="connsiteX0" fmla="*/ 193675 w 227091"/>
                <a:gd name="connsiteY0" fmla="*/ 175726 h 592994"/>
                <a:gd name="connsiteX1" fmla="*/ 227013 w 227091"/>
                <a:gd name="connsiteY1" fmla="*/ 393213 h 592994"/>
                <a:gd name="connsiteX2" fmla="*/ 185738 w 227091"/>
                <a:gd name="connsiteY2" fmla="*/ 482113 h 592994"/>
                <a:gd name="connsiteX3" fmla="*/ 144463 w 227091"/>
                <a:gd name="connsiteY3" fmla="*/ 558313 h 592994"/>
                <a:gd name="connsiteX4" fmla="*/ 100013 w 227091"/>
                <a:gd name="connsiteY4" fmla="*/ 588476 h 592994"/>
                <a:gd name="connsiteX5" fmla="*/ 0 w 227091"/>
                <a:gd name="connsiteY5" fmla="*/ 590063 h 592994"/>
                <a:gd name="connsiteX6" fmla="*/ 98425 w 227091"/>
                <a:gd name="connsiteY6" fmla="*/ 561488 h 592994"/>
                <a:gd name="connsiteX7" fmla="*/ 179388 w 227091"/>
                <a:gd name="connsiteY7" fmla="*/ 491638 h 592994"/>
                <a:gd name="connsiteX8" fmla="*/ 200025 w 227091"/>
                <a:gd name="connsiteY8" fmla="*/ 302726 h 592994"/>
                <a:gd name="connsiteX9" fmla="*/ 180975 w 227091"/>
                <a:gd name="connsiteY9" fmla="*/ 263038 h 592994"/>
                <a:gd name="connsiteX10" fmla="*/ 112713 w 227091"/>
                <a:gd name="connsiteY10" fmla="*/ 1101 h 592994"/>
                <a:gd name="connsiteX11" fmla="*/ 193675 w 227091"/>
                <a:gd name="connsiteY11" fmla="*/ 175726 h 59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091" h="592994">
                  <a:moveTo>
                    <a:pt x="193675" y="175726"/>
                  </a:moveTo>
                  <a:cubicBezTo>
                    <a:pt x="212725" y="241078"/>
                    <a:pt x="228336" y="342149"/>
                    <a:pt x="227013" y="393213"/>
                  </a:cubicBezTo>
                  <a:cubicBezTo>
                    <a:pt x="225690" y="444278"/>
                    <a:pt x="199496" y="454596"/>
                    <a:pt x="185738" y="482113"/>
                  </a:cubicBezTo>
                  <a:cubicBezTo>
                    <a:pt x="171980" y="509630"/>
                    <a:pt x="158750" y="540586"/>
                    <a:pt x="144463" y="558313"/>
                  </a:cubicBezTo>
                  <a:cubicBezTo>
                    <a:pt x="130176" y="576040"/>
                    <a:pt x="124090" y="583184"/>
                    <a:pt x="100013" y="588476"/>
                  </a:cubicBezTo>
                  <a:cubicBezTo>
                    <a:pt x="75936" y="593768"/>
                    <a:pt x="265" y="594561"/>
                    <a:pt x="0" y="590063"/>
                  </a:cubicBezTo>
                  <a:cubicBezTo>
                    <a:pt x="-265" y="585565"/>
                    <a:pt x="68527" y="577892"/>
                    <a:pt x="98425" y="561488"/>
                  </a:cubicBezTo>
                  <a:cubicBezTo>
                    <a:pt x="128323" y="545084"/>
                    <a:pt x="162455" y="534765"/>
                    <a:pt x="179388" y="491638"/>
                  </a:cubicBezTo>
                  <a:cubicBezTo>
                    <a:pt x="196321" y="448511"/>
                    <a:pt x="199761" y="340826"/>
                    <a:pt x="200025" y="302726"/>
                  </a:cubicBezTo>
                  <a:cubicBezTo>
                    <a:pt x="200289" y="264626"/>
                    <a:pt x="195527" y="313309"/>
                    <a:pt x="180975" y="263038"/>
                  </a:cubicBezTo>
                  <a:cubicBezTo>
                    <a:pt x="166423" y="212767"/>
                    <a:pt x="111655" y="15124"/>
                    <a:pt x="112713" y="1101"/>
                  </a:cubicBezTo>
                  <a:cubicBezTo>
                    <a:pt x="113771" y="-12922"/>
                    <a:pt x="174625" y="110374"/>
                    <a:pt x="193675" y="175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9" name="フリーフォーム: 図形 1408">
              <a:extLst>
                <a:ext uri="{FF2B5EF4-FFF2-40B4-BE49-F238E27FC236}">
                  <a16:creationId xmlns:a16="http://schemas.microsoft.com/office/drawing/2014/main" id="{B2EC948E-4598-43A6-BE1D-AE57E6C18245}"/>
                </a:ext>
              </a:extLst>
            </p:cNvPr>
            <p:cNvSpPr/>
            <p:nvPr/>
          </p:nvSpPr>
          <p:spPr>
            <a:xfrm>
              <a:off x="4551121" y="4178504"/>
              <a:ext cx="178930" cy="298663"/>
            </a:xfrm>
            <a:custGeom>
              <a:avLst/>
              <a:gdLst>
                <a:gd name="connsiteX0" fmla="*/ 5004 w 178930"/>
                <a:gd name="connsiteY0" fmla="*/ 129971 h 298663"/>
                <a:gd name="connsiteX1" fmla="*/ 16117 w 178930"/>
                <a:gd name="connsiteY1" fmla="*/ 287134 h 298663"/>
                <a:gd name="connsiteX2" fmla="*/ 100254 w 178930"/>
                <a:gd name="connsiteY2" fmla="*/ 276021 h 298663"/>
                <a:gd name="connsiteX3" fmla="*/ 119304 w 178930"/>
                <a:gd name="connsiteY3" fmla="*/ 190296 h 298663"/>
                <a:gd name="connsiteX4" fmla="*/ 178042 w 178930"/>
                <a:gd name="connsiteY4" fmla="*/ 4559 h 298663"/>
                <a:gd name="connsiteX5" fmla="*/ 152642 w 178930"/>
                <a:gd name="connsiteY5" fmla="*/ 72821 h 298663"/>
                <a:gd name="connsiteX6" fmla="*/ 124067 w 178930"/>
                <a:gd name="connsiteY6" fmla="*/ 247446 h 298663"/>
                <a:gd name="connsiteX7" fmla="*/ 74854 w 178930"/>
                <a:gd name="connsiteY7" fmla="*/ 288721 h 298663"/>
                <a:gd name="connsiteX8" fmla="*/ 5004 w 178930"/>
                <a:gd name="connsiteY8" fmla="*/ 129971 h 29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930" h="298663">
                  <a:moveTo>
                    <a:pt x="5004" y="129971"/>
                  </a:moveTo>
                  <a:cubicBezTo>
                    <a:pt x="-4785" y="129707"/>
                    <a:pt x="242" y="262792"/>
                    <a:pt x="16117" y="287134"/>
                  </a:cubicBezTo>
                  <a:cubicBezTo>
                    <a:pt x="31992" y="311476"/>
                    <a:pt x="83056" y="292161"/>
                    <a:pt x="100254" y="276021"/>
                  </a:cubicBezTo>
                  <a:cubicBezTo>
                    <a:pt x="117452" y="259881"/>
                    <a:pt x="106339" y="235540"/>
                    <a:pt x="119304" y="190296"/>
                  </a:cubicBezTo>
                  <a:cubicBezTo>
                    <a:pt x="132269" y="145052"/>
                    <a:pt x="172486" y="24138"/>
                    <a:pt x="178042" y="4559"/>
                  </a:cubicBezTo>
                  <a:cubicBezTo>
                    <a:pt x="183598" y="-15020"/>
                    <a:pt x="161638" y="32340"/>
                    <a:pt x="152642" y="72821"/>
                  </a:cubicBezTo>
                  <a:cubicBezTo>
                    <a:pt x="143646" y="113302"/>
                    <a:pt x="137032" y="211463"/>
                    <a:pt x="124067" y="247446"/>
                  </a:cubicBezTo>
                  <a:cubicBezTo>
                    <a:pt x="111102" y="283429"/>
                    <a:pt x="92052" y="300892"/>
                    <a:pt x="74854" y="288721"/>
                  </a:cubicBezTo>
                  <a:cubicBezTo>
                    <a:pt x="57656" y="276550"/>
                    <a:pt x="14793" y="130235"/>
                    <a:pt x="5004" y="1299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0" name="フリーフォーム: 図形 1409">
              <a:extLst>
                <a:ext uri="{FF2B5EF4-FFF2-40B4-BE49-F238E27FC236}">
                  <a16:creationId xmlns:a16="http://schemas.microsoft.com/office/drawing/2014/main" id="{DBB89CB3-69D2-4BE9-B6B7-DF9F0105E129}"/>
                </a:ext>
              </a:extLst>
            </p:cNvPr>
            <p:cNvSpPr/>
            <p:nvPr/>
          </p:nvSpPr>
          <p:spPr>
            <a:xfrm>
              <a:off x="4290985" y="4086235"/>
              <a:ext cx="845763" cy="544604"/>
            </a:xfrm>
            <a:custGeom>
              <a:avLst/>
              <a:gdLst>
                <a:gd name="connsiteX0" fmla="*/ 28 w 845763"/>
                <a:gd name="connsiteY0" fmla="*/ 538153 h 544604"/>
                <a:gd name="connsiteX1" fmla="*/ 157190 w 845763"/>
                <a:gd name="connsiteY1" fmla="*/ 530215 h 544604"/>
                <a:gd name="connsiteX2" fmla="*/ 246090 w 845763"/>
                <a:gd name="connsiteY2" fmla="*/ 409565 h 544604"/>
                <a:gd name="connsiteX3" fmla="*/ 225453 w 845763"/>
                <a:gd name="connsiteY3" fmla="*/ 452428 h 544604"/>
                <a:gd name="connsiteX4" fmla="*/ 323878 w 845763"/>
                <a:gd name="connsiteY4" fmla="*/ 411153 h 544604"/>
                <a:gd name="connsiteX5" fmla="*/ 444528 w 845763"/>
                <a:gd name="connsiteY5" fmla="*/ 347653 h 544604"/>
                <a:gd name="connsiteX6" fmla="*/ 628678 w 845763"/>
                <a:gd name="connsiteY6" fmla="*/ 241290 h 544604"/>
                <a:gd name="connsiteX7" fmla="*/ 841403 w 845763"/>
                <a:gd name="connsiteY7" fmla="*/ 4753 h 544604"/>
                <a:gd name="connsiteX8" fmla="*/ 744565 w 845763"/>
                <a:gd name="connsiteY8" fmla="*/ 103178 h 544604"/>
                <a:gd name="connsiteX9" fmla="*/ 427065 w 845763"/>
                <a:gd name="connsiteY9" fmla="*/ 342890 h 544604"/>
                <a:gd name="connsiteX10" fmla="*/ 276253 w 845763"/>
                <a:gd name="connsiteY10" fmla="*/ 411153 h 544604"/>
                <a:gd name="connsiteX11" fmla="*/ 250853 w 845763"/>
                <a:gd name="connsiteY11" fmla="*/ 406390 h 544604"/>
                <a:gd name="connsiteX12" fmla="*/ 169890 w 845763"/>
                <a:gd name="connsiteY12" fmla="*/ 492115 h 544604"/>
                <a:gd name="connsiteX13" fmla="*/ 28 w 845763"/>
                <a:gd name="connsiteY13" fmla="*/ 538153 h 54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45763" h="544604">
                  <a:moveTo>
                    <a:pt x="28" y="538153"/>
                  </a:moveTo>
                  <a:cubicBezTo>
                    <a:pt x="-2089" y="544503"/>
                    <a:pt x="116180" y="551646"/>
                    <a:pt x="157190" y="530215"/>
                  </a:cubicBezTo>
                  <a:cubicBezTo>
                    <a:pt x="198200" y="508784"/>
                    <a:pt x="234713" y="422530"/>
                    <a:pt x="246090" y="409565"/>
                  </a:cubicBezTo>
                  <a:cubicBezTo>
                    <a:pt x="257467" y="396600"/>
                    <a:pt x="212488" y="452163"/>
                    <a:pt x="225453" y="452428"/>
                  </a:cubicBezTo>
                  <a:cubicBezTo>
                    <a:pt x="238418" y="452693"/>
                    <a:pt x="287366" y="428615"/>
                    <a:pt x="323878" y="411153"/>
                  </a:cubicBezTo>
                  <a:cubicBezTo>
                    <a:pt x="360390" y="393691"/>
                    <a:pt x="393728" y="375963"/>
                    <a:pt x="444528" y="347653"/>
                  </a:cubicBezTo>
                  <a:cubicBezTo>
                    <a:pt x="495328" y="319342"/>
                    <a:pt x="562532" y="298440"/>
                    <a:pt x="628678" y="241290"/>
                  </a:cubicBezTo>
                  <a:cubicBezTo>
                    <a:pt x="694824" y="184140"/>
                    <a:pt x="822089" y="27772"/>
                    <a:pt x="841403" y="4753"/>
                  </a:cubicBezTo>
                  <a:cubicBezTo>
                    <a:pt x="860717" y="-18266"/>
                    <a:pt x="813621" y="46822"/>
                    <a:pt x="744565" y="103178"/>
                  </a:cubicBezTo>
                  <a:cubicBezTo>
                    <a:pt x="675509" y="159534"/>
                    <a:pt x="505117" y="291561"/>
                    <a:pt x="427065" y="342890"/>
                  </a:cubicBezTo>
                  <a:cubicBezTo>
                    <a:pt x="349013" y="394219"/>
                    <a:pt x="305622" y="400570"/>
                    <a:pt x="276253" y="411153"/>
                  </a:cubicBezTo>
                  <a:cubicBezTo>
                    <a:pt x="246884" y="421736"/>
                    <a:pt x="268580" y="392896"/>
                    <a:pt x="250853" y="406390"/>
                  </a:cubicBezTo>
                  <a:cubicBezTo>
                    <a:pt x="233126" y="419884"/>
                    <a:pt x="210107" y="473330"/>
                    <a:pt x="169890" y="492115"/>
                  </a:cubicBezTo>
                  <a:cubicBezTo>
                    <a:pt x="129673" y="510900"/>
                    <a:pt x="2145" y="531803"/>
                    <a:pt x="28" y="538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1" name="フリーフォーム: 図形 1410">
              <a:extLst>
                <a:ext uri="{FF2B5EF4-FFF2-40B4-BE49-F238E27FC236}">
                  <a16:creationId xmlns:a16="http://schemas.microsoft.com/office/drawing/2014/main" id="{8B1EA557-1856-4595-BA14-059A6220D68F}"/>
                </a:ext>
              </a:extLst>
            </p:cNvPr>
            <p:cNvSpPr/>
            <p:nvPr/>
          </p:nvSpPr>
          <p:spPr>
            <a:xfrm>
              <a:off x="5054497" y="3494087"/>
              <a:ext cx="385957" cy="691277"/>
            </a:xfrm>
            <a:custGeom>
              <a:avLst/>
              <a:gdLst>
                <a:gd name="connsiteX0" fmla="*/ 385866 w 385957"/>
                <a:gd name="connsiteY0" fmla="*/ 1 h 691277"/>
                <a:gd name="connsiteX1" fmla="*/ 252516 w 385957"/>
                <a:gd name="connsiteY1" fmla="*/ 219076 h 691277"/>
                <a:gd name="connsiteX2" fmla="*/ 219178 w 385957"/>
                <a:gd name="connsiteY2" fmla="*/ 298451 h 691277"/>
                <a:gd name="connsiteX3" fmla="*/ 258866 w 385957"/>
                <a:gd name="connsiteY3" fmla="*/ 147638 h 691277"/>
                <a:gd name="connsiteX4" fmla="*/ 189016 w 385957"/>
                <a:gd name="connsiteY4" fmla="*/ 322263 h 691277"/>
                <a:gd name="connsiteX5" fmla="*/ 138216 w 385957"/>
                <a:gd name="connsiteY5" fmla="*/ 473076 h 691277"/>
                <a:gd name="connsiteX6" fmla="*/ 3278 w 385957"/>
                <a:gd name="connsiteY6" fmla="*/ 688976 h 691277"/>
                <a:gd name="connsiteX7" fmla="*/ 57253 w 385957"/>
                <a:gd name="connsiteY7" fmla="*/ 568326 h 691277"/>
                <a:gd name="connsiteX8" fmla="*/ 227116 w 385957"/>
                <a:gd name="connsiteY8" fmla="*/ 284163 h 691277"/>
                <a:gd name="connsiteX9" fmla="*/ 230291 w 385957"/>
                <a:gd name="connsiteY9" fmla="*/ 222251 h 691277"/>
                <a:gd name="connsiteX10" fmla="*/ 385866 w 385957"/>
                <a:gd name="connsiteY10" fmla="*/ 1 h 69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5957" h="691277">
                  <a:moveTo>
                    <a:pt x="385866" y="1"/>
                  </a:moveTo>
                  <a:cubicBezTo>
                    <a:pt x="389570" y="-528"/>
                    <a:pt x="280297" y="169334"/>
                    <a:pt x="252516" y="219076"/>
                  </a:cubicBezTo>
                  <a:cubicBezTo>
                    <a:pt x="224735" y="268818"/>
                    <a:pt x="218120" y="310357"/>
                    <a:pt x="219178" y="298451"/>
                  </a:cubicBezTo>
                  <a:cubicBezTo>
                    <a:pt x="220236" y="286545"/>
                    <a:pt x="263893" y="143669"/>
                    <a:pt x="258866" y="147638"/>
                  </a:cubicBezTo>
                  <a:cubicBezTo>
                    <a:pt x="253839" y="151607"/>
                    <a:pt x="209124" y="268023"/>
                    <a:pt x="189016" y="322263"/>
                  </a:cubicBezTo>
                  <a:cubicBezTo>
                    <a:pt x="168908" y="376503"/>
                    <a:pt x="169172" y="411957"/>
                    <a:pt x="138216" y="473076"/>
                  </a:cubicBezTo>
                  <a:cubicBezTo>
                    <a:pt x="107260" y="534195"/>
                    <a:pt x="16772" y="673101"/>
                    <a:pt x="3278" y="688976"/>
                  </a:cubicBezTo>
                  <a:cubicBezTo>
                    <a:pt x="-10216" y="704851"/>
                    <a:pt x="19947" y="635795"/>
                    <a:pt x="57253" y="568326"/>
                  </a:cubicBezTo>
                  <a:cubicBezTo>
                    <a:pt x="94559" y="500857"/>
                    <a:pt x="198276" y="341842"/>
                    <a:pt x="227116" y="284163"/>
                  </a:cubicBezTo>
                  <a:cubicBezTo>
                    <a:pt x="255956" y="226484"/>
                    <a:pt x="207008" y="264584"/>
                    <a:pt x="230291" y="222251"/>
                  </a:cubicBezTo>
                  <a:cubicBezTo>
                    <a:pt x="253574" y="179918"/>
                    <a:pt x="382162" y="530"/>
                    <a:pt x="385866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2" name="フリーフォーム: 図形 1411">
              <a:extLst>
                <a:ext uri="{FF2B5EF4-FFF2-40B4-BE49-F238E27FC236}">
                  <a16:creationId xmlns:a16="http://schemas.microsoft.com/office/drawing/2014/main" id="{3260CEF6-FCFE-4402-A1F0-85CA6348435D}"/>
                </a:ext>
              </a:extLst>
            </p:cNvPr>
            <p:cNvSpPr/>
            <p:nvPr/>
          </p:nvSpPr>
          <p:spPr>
            <a:xfrm>
              <a:off x="5273148" y="3492450"/>
              <a:ext cx="249804" cy="514491"/>
            </a:xfrm>
            <a:custGeom>
              <a:avLst/>
              <a:gdLst>
                <a:gd name="connsiteX0" fmla="*/ 249765 w 249804"/>
                <a:gd name="connsiteY0" fmla="*/ 50 h 514491"/>
                <a:gd name="connsiteX1" fmla="*/ 110065 w 249804"/>
                <a:gd name="connsiteY1" fmla="*/ 161975 h 514491"/>
                <a:gd name="connsiteX2" fmla="*/ 33865 w 249804"/>
                <a:gd name="connsiteY2" fmla="*/ 352475 h 514491"/>
                <a:gd name="connsiteX3" fmla="*/ 33865 w 249804"/>
                <a:gd name="connsiteY3" fmla="*/ 268338 h 514491"/>
                <a:gd name="connsiteX4" fmla="*/ 527 w 249804"/>
                <a:gd name="connsiteY4" fmla="*/ 514400 h 514491"/>
                <a:gd name="connsiteX5" fmla="*/ 19577 w 249804"/>
                <a:gd name="connsiteY5" fmla="*/ 295325 h 514491"/>
                <a:gd name="connsiteX6" fmla="*/ 95777 w 249804"/>
                <a:gd name="connsiteY6" fmla="*/ 146100 h 514491"/>
                <a:gd name="connsiteX7" fmla="*/ 249765 w 249804"/>
                <a:gd name="connsiteY7" fmla="*/ 50 h 514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804" h="514491">
                  <a:moveTo>
                    <a:pt x="249765" y="50"/>
                  </a:moveTo>
                  <a:cubicBezTo>
                    <a:pt x="252146" y="2696"/>
                    <a:pt x="146048" y="103238"/>
                    <a:pt x="110065" y="161975"/>
                  </a:cubicBezTo>
                  <a:cubicBezTo>
                    <a:pt x="74082" y="220712"/>
                    <a:pt x="46565" y="334748"/>
                    <a:pt x="33865" y="352475"/>
                  </a:cubicBezTo>
                  <a:cubicBezTo>
                    <a:pt x="21165" y="370202"/>
                    <a:pt x="39421" y="241351"/>
                    <a:pt x="33865" y="268338"/>
                  </a:cubicBezTo>
                  <a:cubicBezTo>
                    <a:pt x="28309" y="295325"/>
                    <a:pt x="2908" y="509902"/>
                    <a:pt x="527" y="514400"/>
                  </a:cubicBezTo>
                  <a:cubicBezTo>
                    <a:pt x="-1854" y="518898"/>
                    <a:pt x="3702" y="356708"/>
                    <a:pt x="19577" y="295325"/>
                  </a:cubicBezTo>
                  <a:cubicBezTo>
                    <a:pt x="35452" y="233942"/>
                    <a:pt x="62704" y="191873"/>
                    <a:pt x="95777" y="146100"/>
                  </a:cubicBezTo>
                  <a:cubicBezTo>
                    <a:pt x="128850" y="100327"/>
                    <a:pt x="247384" y="-2596"/>
                    <a:pt x="249765" y="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3" name="フリーフォーム: 図形 1412">
              <a:extLst>
                <a:ext uri="{FF2B5EF4-FFF2-40B4-BE49-F238E27FC236}">
                  <a16:creationId xmlns:a16="http://schemas.microsoft.com/office/drawing/2014/main" id="{CD75AED5-E29E-4F75-B178-B9E28E34E8B6}"/>
                </a:ext>
              </a:extLst>
            </p:cNvPr>
            <p:cNvSpPr/>
            <p:nvPr/>
          </p:nvSpPr>
          <p:spPr>
            <a:xfrm>
              <a:off x="4905320" y="3768486"/>
              <a:ext cx="386601" cy="589434"/>
            </a:xfrm>
            <a:custGeom>
              <a:avLst/>
              <a:gdLst>
                <a:gd name="connsiteX0" fmla="*/ 385818 w 386601"/>
                <a:gd name="connsiteY0" fmla="*/ 1827 h 589434"/>
                <a:gd name="connsiteX1" fmla="*/ 346130 w 386601"/>
                <a:gd name="connsiteY1" fmla="*/ 184389 h 589434"/>
                <a:gd name="connsiteX2" fmla="*/ 236593 w 386601"/>
                <a:gd name="connsiteY2" fmla="*/ 357427 h 589434"/>
                <a:gd name="connsiteX3" fmla="*/ 55 w 386601"/>
                <a:gd name="connsiteY3" fmla="*/ 589202 h 589434"/>
                <a:gd name="connsiteX4" fmla="*/ 258818 w 386601"/>
                <a:gd name="connsiteY4" fmla="*/ 312977 h 589434"/>
                <a:gd name="connsiteX5" fmla="*/ 314380 w 386601"/>
                <a:gd name="connsiteY5" fmla="*/ 220902 h 589434"/>
                <a:gd name="connsiteX6" fmla="*/ 315968 w 386601"/>
                <a:gd name="connsiteY6" fmla="*/ 301864 h 589434"/>
                <a:gd name="connsiteX7" fmla="*/ 385818 w 386601"/>
                <a:gd name="connsiteY7" fmla="*/ 1827 h 58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6601" h="589434">
                  <a:moveTo>
                    <a:pt x="385818" y="1827"/>
                  </a:moveTo>
                  <a:cubicBezTo>
                    <a:pt x="390845" y="-17752"/>
                    <a:pt x="371001" y="125122"/>
                    <a:pt x="346130" y="184389"/>
                  </a:cubicBezTo>
                  <a:cubicBezTo>
                    <a:pt x="321259" y="243656"/>
                    <a:pt x="294272" y="289958"/>
                    <a:pt x="236593" y="357427"/>
                  </a:cubicBezTo>
                  <a:cubicBezTo>
                    <a:pt x="178914" y="424896"/>
                    <a:pt x="-3649" y="596610"/>
                    <a:pt x="55" y="589202"/>
                  </a:cubicBezTo>
                  <a:cubicBezTo>
                    <a:pt x="3759" y="581794"/>
                    <a:pt x="206430" y="374360"/>
                    <a:pt x="258818" y="312977"/>
                  </a:cubicBezTo>
                  <a:cubicBezTo>
                    <a:pt x="311206" y="251594"/>
                    <a:pt x="304855" y="222754"/>
                    <a:pt x="314380" y="220902"/>
                  </a:cubicBezTo>
                  <a:cubicBezTo>
                    <a:pt x="323905" y="219050"/>
                    <a:pt x="303268" y="338112"/>
                    <a:pt x="315968" y="301864"/>
                  </a:cubicBezTo>
                  <a:cubicBezTo>
                    <a:pt x="328668" y="265616"/>
                    <a:pt x="380791" y="21406"/>
                    <a:pt x="385818" y="1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4" name="フリーフォーム: 図形 1413">
              <a:extLst>
                <a:ext uri="{FF2B5EF4-FFF2-40B4-BE49-F238E27FC236}">
                  <a16:creationId xmlns:a16="http://schemas.microsoft.com/office/drawing/2014/main" id="{42924605-F771-4F20-B3C5-EF532A6526E2}"/>
                </a:ext>
              </a:extLst>
            </p:cNvPr>
            <p:cNvSpPr/>
            <p:nvPr/>
          </p:nvSpPr>
          <p:spPr>
            <a:xfrm>
              <a:off x="5945064" y="3257707"/>
              <a:ext cx="477773" cy="314671"/>
            </a:xfrm>
            <a:custGeom>
              <a:avLst/>
              <a:gdLst>
                <a:gd name="connsiteX0" fmla="*/ 68386 w 477773"/>
                <a:gd name="connsiteY0" fmla="*/ 1431 h 314671"/>
                <a:gd name="connsiteX1" fmla="*/ 285874 w 477773"/>
                <a:gd name="connsiteY1" fmla="*/ 52231 h 314671"/>
                <a:gd name="connsiteX2" fmla="*/ 47749 w 477773"/>
                <a:gd name="connsiteY2" fmla="*/ 71281 h 314671"/>
                <a:gd name="connsiteX3" fmla="*/ 243011 w 477773"/>
                <a:gd name="connsiteY3" fmla="*/ 150656 h 314671"/>
                <a:gd name="connsiteX4" fmla="*/ 423986 w 477773"/>
                <a:gd name="connsiteY4" fmla="*/ 214156 h 314671"/>
                <a:gd name="connsiteX5" fmla="*/ 187449 w 477773"/>
                <a:gd name="connsiteY5" fmla="*/ 193518 h 314671"/>
                <a:gd name="connsiteX6" fmla="*/ 44574 w 477773"/>
                <a:gd name="connsiteY6" fmla="*/ 134781 h 314671"/>
                <a:gd name="connsiteX7" fmla="*/ 476374 w 477773"/>
                <a:gd name="connsiteY7" fmla="*/ 312581 h 314671"/>
                <a:gd name="connsiteX8" fmla="*/ 176336 w 477773"/>
                <a:gd name="connsiteY8" fmla="*/ 230031 h 314671"/>
                <a:gd name="connsiteX9" fmla="*/ 124 w 477773"/>
                <a:gd name="connsiteY9" fmla="*/ 196693 h 314671"/>
                <a:gd name="connsiteX10" fmla="*/ 149349 w 477773"/>
                <a:gd name="connsiteY10" fmla="*/ 204631 h 314671"/>
                <a:gd name="connsiteX11" fmla="*/ 209674 w 477773"/>
                <a:gd name="connsiteY11" fmla="*/ 183993 h 314671"/>
                <a:gd name="connsiteX12" fmla="*/ 149349 w 477773"/>
                <a:gd name="connsiteY12" fmla="*/ 136368 h 314671"/>
                <a:gd name="connsiteX13" fmla="*/ 331911 w 477773"/>
                <a:gd name="connsiteY13" fmla="*/ 131606 h 314671"/>
                <a:gd name="connsiteX14" fmla="*/ 252536 w 477773"/>
                <a:gd name="connsiteY14" fmla="*/ 93506 h 314671"/>
                <a:gd name="connsiteX15" fmla="*/ 122361 w 477773"/>
                <a:gd name="connsiteY15" fmla="*/ 20481 h 314671"/>
                <a:gd name="connsiteX16" fmla="*/ 68386 w 477773"/>
                <a:gd name="connsiteY16" fmla="*/ 1431 h 31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77773" h="314671">
                  <a:moveTo>
                    <a:pt x="68386" y="1431"/>
                  </a:moveTo>
                  <a:cubicBezTo>
                    <a:pt x="95638" y="6723"/>
                    <a:pt x="289313" y="40589"/>
                    <a:pt x="285874" y="52231"/>
                  </a:cubicBezTo>
                  <a:cubicBezTo>
                    <a:pt x="282435" y="63873"/>
                    <a:pt x="54893" y="54877"/>
                    <a:pt x="47749" y="71281"/>
                  </a:cubicBezTo>
                  <a:cubicBezTo>
                    <a:pt x="40605" y="87685"/>
                    <a:pt x="180305" y="126843"/>
                    <a:pt x="243011" y="150656"/>
                  </a:cubicBezTo>
                  <a:cubicBezTo>
                    <a:pt x="305717" y="174469"/>
                    <a:pt x="433246" y="207012"/>
                    <a:pt x="423986" y="214156"/>
                  </a:cubicBezTo>
                  <a:cubicBezTo>
                    <a:pt x="414726" y="221300"/>
                    <a:pt x="250684" y="206747"/>
                    <a:pt x="187449" y="193518"/>
                  </a:cubicBezTo>
                  <a:cubicBezTo>
                    <a:pt x="124214" y="180289"/>
                    <a:pt x="44574" y="134781"/>
                    <a:pt x="44574" y="134781"/>
                  </a:cubicBezTo>
                  <a:cubicBezTo>
                    <a:pt x="92728" y="154625"/>
                    <a:pt x="454414" y="296706"/>
                    <a:pt x="476374" y="312581"/>
                  </a:cubicBezTo>
                  <a:cubicBezTo>
                    <a:pt x="498334" y="328456"/>
                    <a:pt x="255711" y="249346"/>
                    <a:pt x="176336" y="230031"/>
                  </a:cubicBezTo>
                  <a:cubicBezTo>
                    <a:pt x="96961" y="210716"/>
                    <a:pt x="4622" y="200926"/>
                    <a:pt x="124" y="196693"/>
                  </a:cubicBezTo>
                  <a:cubicBezTo>
                    <a:pt x="-4374" y="192460"/>
                    <a:pt x="114424" y="206748"/>
                    <a:pt x="149349" y="204631"/>
                  </a:cubicBezTo>
                  <a:cubicBezTo>
                    <a:pt x="184274" y="202514"/>
                    <a:pt x="209674" y="195370"/>
                    <a:pt x="209674" y="183993"/>
                  </a:cubicBezTo>
                  <a:cubicBezTo>
                    <a:pt x="209674" y="172616"/>
                    <a:pt x="128976" y="145099"/>
                    <a:pt x="149349" y="136368"/>
                  </a:cubicBezTo>
                  <a:cubicBezTo>
                    <a:pt x="169722" y="127637"/>
                    <a:pt x="314713" y="138750"/>
                    <a:pt x="331911" y="131606"/>
                  </a:cubicBezTo>
                  <a:cubicBezTo>
                    <a:pt x="349109" y="124462"/>
                    <a:pt x="287461" y="112027"/>
                    <a:pt x="252536" y="93506"/>
                  </a:cubicBezTo>
                  <a:cubicBezTo>
                    <a:pt x="217611" y="74985"/>
                    <a:pt x="149613" y="34768"/>
                    <a:pt x="122361" y="20481"/>
                  </a:cubicBezTo>
                  <a:cubicBezTo>
                    <a:pt x="95109" y="6194"/>
                    <a:pt x="41134" y="-3861"/>
                    <a:pt x="68386" y="14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5" name="フリーフォーム: 図形 1414">
              <a:extLst>
                <a:ext uri="{FF2B5EF4-FFF2-40B4-BE49-F238E27FC236}">
                  <a16:creationId xmlns:a16="http://schemas.microsoft.com/office/drawing/2014/main" id="{5D00266E-5D08-4C13-B578-5DB2FA495A2F}"/>
                </a:ext>
              </a:extLst>
            </p:cNvPr>
            <p:cNvSpPr/>
            <p:nvPr/>
          </p:nvSpPr>
          <p:spPr>
            <a:xfrm>
              <a:off x="5406634" y="3493712"/>
              <a:ext cx="1126109" cy="173501"/>
            </a:xfrm>
            <a:custGeom>
              <a:avLst/>
              <a:gdLst>
                <a:gd name="connsiteX0" fmla="*/ 1979 w 1126109"/>
                <a:gd name="connsiteY0" fmla="*/ 159126 h 173501"/>
                <a:gd name="connsiteX1" fmla="*/ 422666 w 1126109"/>
                <a:gd name="connsiteY1" fmla="*/ 30538 h 173501"/>
                <a:gd name="connsiteX2" fmla="*/ 592529 w 1126109"/>
                <a:gd name="connsiteY2" fmla="*/ 5138 h 173501"/>
                <a:gd name="connsiteX3" fmla="*/ 1117991 w 1126109"/>
                <a:gd name="connsiteY3" fmla="*/ 108326 h 173501"/>
                <a:gd name="connsiteX4" fmla="*/ 886216 w 1126109"/>
                <a:gd name="connsiteY4" fmla="*/ 81338 h 173501"/>
                <a:gd name="connsiteX5" fmla="*/ 540141 w 1126109"/>
                <a:gd name="connsiteY5" fmla="*/ 117851 h 173501"/>
                <a:gd name="connsiteX6" fmla="*/ 732229 w 1126109"/>
                <a:gd name="connsiteY6" fmla="*/ 136901 h 173501"/>
                <a:gd name="connsiteX7" fmla="*/ 332179 w 1126109"/>
                <a:gd name="connsiteY7" fmla="*/ 173413 h 173501"/>
                <a:gd name="connsiteX8" fmla="*/ 336941 w 1126109"/>
                <a:gd name="connsiteY8" fmla="*/ 144838 h 173501"/>
                <a:gd name="connsiteX9" fmla="*/ 527441 w 1126109"/>
                <a:gd name="connsiteY9" fmla="*/ 76576 h 173501"/>
                <a:gd name="connsiteX10" fmla="*/ 552841 w 1126109"/>
                <a:gd name="connsiteY10" fmla="*/ 60701 h 173501"/>
                <a:gd name="connsiteX11" fmla="*/ 276616 w 1126109"/>
                <a:gd name="connsiteY11" fmla="*/ 136901 h 173501"/>
                <a:gd name="connsiteX12" fmla="*/ 1979 w 1126109"/>
                <a:gd name="connsiteY12" fmla="*/ 159126 h 173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6109" h="173501">
                  <a:moveTo>
                    <a:pt x="1979" y="159126"/>
                  </a:moveTo>
                  <a:cubicBezTo>
                    <a:pt x="26321" y="141399"/>
                    <a:pt x="324241" y="56203"/>
                    <a:pt x="422666" y="30538"/>
                  </a:cubicBezTo>
                  <a:cubicBezTo>
                    <a:pt x="521091" y="4873"/>
                    <a:pt x="476642" y="-7827"/>
                    <a:pt x="592529" y="5138"/>
                  </a:cubicBezTo>
                  <a:cubicBezTo>
                    <a:pt x="708416" y="18103"/>
                    <a:pt x="1069043" y="95626"/>
                    <a:pt x="1117991" y="108326"/>
                  </a:cubicBezTo>
                  <a:cubicBezTo>
                    <a:pt x="1166939" y="121026"/>
                    <a:pt x="982524" y="79750"/>
                    <a:pt x="886216" y="81338"/>
                  </a:cubicBezTo>
                  <a:cubicBezTo>
                    <a:pt x="789908" y="82925"/>
                    <a:pt x="565806" y="108590"/>
                    <a:pt x="540141" y="117851"/>
                  </a:cubicBezTo>
                  <a:cubicBezTo>
                    <a:pt x="514476" y="127112"/>
                    <a:pt x="766889" y="127641"/>
                    <a:pt x="732229" y="136901"/>
                  </a:cubicBezTo>
                  <a:cubicBezTo>
                    <a:pt x="697569" y="146161"/>
                    <a:pt x="398060" y="172090"/>
                    <a:pt x="332179" y="173413"/>
                  </a:cubicBezTo>
                  <a:cubicBezTo>
                    <a:pt x="266298" y="174736"/>
                    <a:pt x="304397" y="160978"/>
                    <a:pt x="336941" y="144838"/>
                  </a:cubicBezTo>
                  <a:cubicBezTo>
                    <a:pt x="369485" y="128698"/>
                    <a:pt x="491458" y="90599"/>
                    <a:pt x="527441" y="76576"/>
                  </a:cubicBezTo>
                  <a:cubicBezTo>
                    <a:pt x="563424" y="62553"/>
                    <a:pt x="594645" y="50647"/>
                    <a:pt x="552841" y="60701"/>
                  </a:cubicBezTo>
                  <a:cubicBezTo>
                    <a:pt x="511037" y="70755"/>
                    <a:pt x="369220" y="122878"/>
                    <a:pt x="276616" y="136901"/>
                  </a:cubicBezTo>
                  <a:cubicBezTo>
                    <a:pt x="184012" y="150924"/>
                    <a:pt x="-22363" y="176853"/>
                    <a:pt x="1979" y="1591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6" name="フリーフォーム: 図形 1415">
              <a:extLst>
                <a:ext uri="{FF2B5EF4-FFF2-40B4-BE49-F238E27FC236}">
                  <a16:creationId xmlns:a16="http://schemas.microsoft.com/office/drawing/2014/main" id="{2C792987-29A5-4090-89B7-234C832E6795}"/>
                </a:ext>
              </a:extLst>
            </p:cNvPr>
            <p:cNvSpPr/>
            <p:nvPr/>
          </p:nvSpPr>
          <p:spPr>
            <a:xfrm>
              <a:off x="5279349" y="3660367"/>
              <a:ext cx="455948" cy="689379"/>
            </a:xfrm>
            <a:custGeom>
              <a:avLst/>
              <a:gdLst>
                <a:gd name="connsiteX0" fmla="*/ 316589 w 455948"/>
                <a:gd name="connsiteY0" fmla="*/ 135346 h 689379"/>
                <a:gd name="connsiteX1" fmla="*/ 232451 w 455948"/>
                <a:gd name="connsiteY1" fmla="*/ 297271 h 689379"/>
                <a:gd name="connsiteX2" fmla="*/ 297539 w 455948"/>
                <a:gd name="connsiteY2" fmla="*/ 444908 h 689379"/>
                <a:gd name="connsiteX3" fmla="*/ 454701 w 455948"/>
                <a:gd name="connsiteY3" fmla="*/ 686208 h 689379"/>
                <a:gd name="connsiteX4" fmla="*/ 375326 w 455948"/>
                <a:gd name="connsiteY4" fmla="*/ 589371 h 689379"/>
                <a:gd name="connsiteX5" fmla="*/ 99101 w 455948"/>
                <a:gd name="connsiteY5" fmla="*/ 243296 h 689379"/>
                <a:gd name="connsiteX6" fmla="*/ 178476 w 455948"/>
                <a:gd name="connsiteY6" fmla="*/ 379821 h 689379"/>
                <a:gd name="connsiteX7" fmla="*/ 161014 w 455948"/>
                <a:gd name="connsiteY7" fmla="*/ 297271 h 689379"/>
                <a:gd name="connsiteX8" fmla="*/ 365801 w 455948"/>
                <a:gd name="connsiteY8" fmla="*/ 1996 h 689379"/>
                <a:gd name="connsiteX9" fmla="*/ 200701 w 455948"/>
                <a:gd name="connsiteY9" fmla="*/ 178208 h 689379"/>
                <a:gd name="connsiteX10" fmla="*/ 3851 w 455948"/>
                <a:gd name="connsiteY10" fmla="*/ 379821 h 689379"/>
                <a:gd name="connsiteX11" fmla="*/ 87989 w 455948"/>
                <a:gd name="connsiteY11" fmla="*/ 282983 h 689379"/>
                <a:gd name="connsiteX12" fmla="*/ 316589 w 455948"/>
                <a:gd name="connsiteY12" fmla="*/ 135346 h 68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5948" h="689379">
                  <a:moveTo>
                    <a:pt x="316589" y="135346"/>
                  </a:moveTo>
                  <a:cubicBezTo>
                    <a:pt x="340666" y="137727"/>
                    <a:pt x="235626" y="245677"/>
                    <a:pt x="232451" y="297271"/>
                  </a:cubicBezTo>
                  <a:cubicBezTo>
                    <a:pt x="229276" y="348865"/>
                    <a:pt x="260497" y="380085"/>
                    <a:pt x="297539" y="444908"/>
                  </a:cubicBezTo>
                  <a:cubicBezTo>
                    <a:pt x="334581" y="509731"/>
                    <a:pt x="441737" y="662131"/>
                    <a:pt x="454701" y="686208"/>
                  </a:cubicBezTo>
                  <a:cubicBezTo>
                    <a:pt x="467666" y="710285"/>
                    <a:pt x="375326" y="589371"/>
                    <a:pt x="375326" y="589371"/>
                  </a:cubicBezTo>
                  <a:cubicBezTo>
                    <a:pt x="316059" y="515552"/>
                    <a:pt x="131909" y="278221"/>
                    <a:pt x="99101" y="243296"/>
                  </a:cubicBezTo>
                  <a:cubicBezTo>
                    <a:pt x="66293" y="208371"/>
                    <a:pt x="168157" y="370825"/>
                    <a:pt x="178476" y="379821"/>
                  </a:cubicBezTo>
                  <a:cubicBezTo>
                    <a:pt x="188795" y="388817"/>
                    <a:pt x="129793" y="360242"/>
                    <a:pt x="161014" y="297271"/>
                  </a:cubicBezTo>
                  <a:cubicBezTo>
                    <a:pt x="192235" y="234300"/>
                    <a:pt x="359186" y="21840"/>
                    <a:pt x="365801" y="1996"/>
                  </a:cubicBezTo>
                  <a:cubicBezTo>
                    <a:pt x="372416" y="-17848"/>
                    <a:pt x="261026" y="115237"/>
                    <a:pt x="200701" y="178208"/>
                  </a:cubicBezTo>
                  <a:cubicBezTo>
                    <a:pt x="140376" y="241179"/>
                    <a:pt x="22636" y="362358"/>
                    <a:pt x="3851" y="379821"/>
                  </a:cubicBezTo>
                  <a:cubicBezTo>
                    <a:pt x="-14934" y="397284"/>
                    <a:pt x="38512" y="320554"/>
                    <a:pt x="87989" y="282983"/>
                  </a:cubicBezTo>
                  <a:cubicBezTo>
                    <a:pt x="137466" y="245412"/>
                    <a:pt x="292512" y="132965"/>
                    <a:pt x="316589" y="1353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7" name="フリーフォーム: 図形 1416">
              <a:extLst>
                <a:ext uri="{FF2B5EF4-FFF2-40B4-BE49-F238E27FC236}">
                  <a16:creationId xmlns:a16="http://schemas.microsoft.com/office/drawing/2014/main" id="{43D216A1-8169-4AEF-A041-BD94F9FED270}"/>
                </a:ext>
              </a:extLst>
            </p:cNvPr>
            <p:cNvSpPr/>
            <p:nvPr/>
          </p:nvSpPr>
          <p:spPr>
            <a:xfrm>
              <a:off x="6568851" y="3288920"/>
              <a:ext cx="569180" cy="844438"/>
            </a:xfrm>
            <a:custGeom>
              <a:avLst/>
              <a:gdLst>
                <a:gd name="connsiteX0" fmla="*/ 568549 w 569180"/>
                <a:gd name="connsiteY0" fmla="*/ 3555 h 844438"/>
                <a:gd name="connsiteX1" fmla="*/ 489174 w 569180"/>
                <a:gd name="connsiteY1" fmla="*/ 292480 h 844438"/>
                <a:gd name="connsiteX2" fmla="*/ 224 w 569180"/>
                <a:gd name="connsiteY2" fmla="*/ 705230 h 844438"/>
                <a:gd name="connsiteX3" fmla="*/ 555849 w 569180"/>
                <a:gd name="connsiteY3" fmla="*/ 244855 h 844438"/>
                <a:gd name="connsiteX4" fmla="*/ 127224 w 569180"/>
                <a:gd name="connsiteY4" fmla="*/ 721105 h 844438"/>
                <a:gd name="connsiteX5" fmla="*/ 9749 w 569180"/>
                <a:gd name="connsiteY5" fmla="*/ 829055 h 844438"/>
                <a:gd name="connsiteX6" fmla="*/ 301849 w 569180"/>
                <a:gd name="connsiteY6" fmla="*/ 457580 h 844438"/>
                <a:gd name="connsiteX7" fmla="*/ 514574 w 569180"/>
                <a:gd name="connsiteY7" fmla="*/ 149605 h 844438"/>
                <a:gd name="connsiteX8" fmla="*/ 568549 w 569180"/>
                <a:gd name="connsiteY8" fmla="*/ 3555 h 84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9180" h="844438">
                  <a:moveTo>
                    <a:pt x="568549" y="3555"/>
                  </a:moveTo>
                  <a:cubicBezTo>
                    <a:pt x="564316" y="27367"/>
                    <a:pt x="583895" y="175534"/>
                    <a:pt x="489174" y="292480"/>
                  </a:cubicBezTo>
                  <a:cubicBezTo>
                    <a:pt x="394453" y="409426"/>
                    <a:pt x="-10889" y="713168"/>
                    <a:pt x="224" y="705230"/>
                  </a:cubicBezTo>
                  <a:cubicBezTo>
                    <a:pt x="11336" y="697293"/>
                    <a:pt x="534682" y="242209"/>
                    <a:pt x="555849" y="244855"/>
                  </a:cubicBezTo>
                  <a:cubicBezTo>
                    <a:pt x="577016" y="247501"/>
                    <a:pt x="218241" y="623738"/>
                    <a:pt x="127224" y="721105"/>
                  </a:cubicBezTo>
                  <a:cubicBezTo>
                    <a:pt x="36207" y="818472"/>
                    <a:pt x="-19355" y="872976"/>
                    <a:pt x="9749" y="829055"/>
                  </a:cubicBezTo>
                  <a:cubicBezTo>
                    <a:pt x="38853" y="785134"/>
                    <a:pt x="217712" y="570822"/>
                    <a:pt x="301849" y="457580"/>
                  </a:cubicBezTo>
                  <a:cubicBezTo>
                    <a:pt x="385986" y="344338"/>
                    <a:pt x="473299" y="218397"/>
                    <a:pt x="514574" y="149605"/>
                  </a:cubicBezTo>
                  <a:cubicBezTo>
                    <a:pt x="555849" y="80813"/>
                    <a:pt x="572782" y="-20257"/>
                    <a:pt x="568549" y="35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8" name="フリーフォーム: 図形 1417">
              <a:extLst>
                <a:ext uri="{FF2B5EF4-FFF2-40B4-BE49-F238E27FC236}">
                  <a16:creationId xmlns:a16="http://schemas.microsoft.com/office/drawing/2014/main" id="{F25F9323-9F22-4AF1-A946-49CFFC854634}"/>
                </a:ext>
              </a:extLst>
            </p:cNvPr>
            <p:cNvSpPr/>
            <p:nvPr/>
          </p:nvSpPr>
          <p:spPr>
            <a:xfrm>
              <a:off x="6379481" y="2849504"/>
              <a:ext cx="914744" cy="393388"/>
            </a:xfrm>
            <a:custGeom>
              <a:avLst/>
              <a:gdLst>
                <a:gd name="connsiteX0" fmla="*/ 135619 w 914744"/>
                <a:gd name="connsiteY0" fmla="*/ 236596 h 393388"/>
                <a:gd name="connsiteX1" fmla="*/ 889152 w 914744"/>
                <a:gd name="connsiteY1" fmla="*/ 7996 h 393388"/>
                <a:gd name="connsiteX2" fmla="*/ 736752 w 914744"/>
                <a:gd name="connsiteY2" fmla="*/ 54563 h 393388"/>
                <a:gd name="connsiteX3" fmla="*/ 719819 w 914744"/>
                <a:gd name="connsiteY3" fmla="*/ 79963 h 393388"/>
                <a:gd name="connsiteX4" fmla="*/ 787552 w 914744"/>
                <a:gd name="connsiteY4" fmla="*/ 122296 h 393388"/>
                <a:gd name="connsiteX5" fmla="*/ 910319 w 914744"/>
                <a:gd name="connsiteY5" fmla="*/ 393229 h 393388"/>
                <a:gd name="connsiteX6" fmla="*/ 800252 w 914744"/>
                <a:gd name="connsiteY6" fmla="*/ 160396 h 393388"/>
                <a:gd name="connsiteX7" fmla="*/ 829886 w 914744"/>
                <a:gd name="connsiteY7" fmla="*/ 67263 h 393388"/>
                <a:gd name="connsiteX8" fmla="*/ 740986 w 914744"/>
                <a:gd name="connsiteY8" fmla="*/ 113829 h 393388"/>
                <a:gd name="connsiteX9" fmla="*/ 647852 w 914744"/>
                <a:gd name="connsiteY9" fmla="*/ 185796 h 393388"/>
                <a:gd name="connsiteX10" fmla="*/ 639386 w 914744"/>
                <a:gd name="connsiteY10" fmla="*/ 173096 h 393388"/>
                <a:gd name="connsiteX11" fmla="*/ 152 w 914744"/>
                <a:gd name="connsiteY11" fmla="*/ 359363 h 393388"/>
                <a:gd name="connsiteX12" fmla="*/ 702886 w 914744"/>
                <a:gd name="connsiteY12" fmla="*/ 88429 h 393388"/>
                <a:gd name="connsiteX13" fmla="*/ 135619 w 914744"/>
                <a:gd name="connsiteY13" fmla="*/ 236596 h 393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14744" h="393388">
                  <a:moveTo>
                    <a:pt x="135619" y="236596"/>
                  </a:moveTo>
                  <a:cubicBezTo>
                    <a:pt x="166663" y="223191"/>
                    <a:pt x="889152" y="7996"/>
                    <a:pt x="889152" y="7996"/>
                  </a:cubicBezTo>
                  <a:cubicBezTo>
                    <a:pt x="989341" y="-22343"/>
                    <a:pt x="764974" y="42569"/>
                    <a:pt x="736752" y="54563"/>
                  </a:cubicBezTo>
                  <a:cubicBezTo>
                    <a:pt x="708530" y="66557"/>
                    <a:pt x="711352" y="68674"/>
                    <a:pt x="719819" y="79963"/>
                  </a:cubicBezTo>
                  <a:cubicBezTo>
                    <a:pt x="728286" y="91252"/>
                    <a:pt x="755802" y="70085"/>
                    <a:pt x="787552" y="122296"/>
                  </a:cubicBezTo>
                  <a:cubicBezTo>
                    <a:pt x="819302" y="174507"/>
                    <a:pt x="908202" y="386879"/>
                    <a:pt x="910319" y="393229"/>
                  </a:cubicBezTo>
                  <a:cubicBezTo>
                    <a:pt x="912436" y="399579"/>
                    <a:pt x="813658" y="214724"/>
                    <a:pt x="800252" y="160396"/>
                  </a:cubicBezTo>
                  <a:cubicBezTo>
                    <a:pt x="786847" y="106068"/>
                    <a:pt x="839764" y="75024"/>
                    <a:pt x="829886" y="67263"/>
                  </a:cubicBezTo>
                  <a:cubicBezTo>
                    <a:pt x="820008" y="59502"/>
                    <a:pt x="771325" y="94074"/>
                    <a:pt x="740986" y="113829"/>
                  </a:cubicBezTo>
                  <a:cubicBezTo>
                    <a:pt x="710647" y="133584"/>
                    <a:pt x="664785" y="175918"/>
                    <a:pt x="647852" y="185796"/>
                  </a:cubicBezTo>
                  <a:cubicBezTo>
                    <a:pt x="630919" y="195674"/>
                    <a:pt x="747336" y="144168"/>
                    <a:pt x="639386" y="173096"/>
                  </a:cubicBezTo>
                  <a:cubicBezTo>
                    <a:pt x="531436" y="202024"/>
                    <a:pt x="-10431" y="373474"/>
                    <a:pt x="152" y="359363"/>
                  </a:cubicBezTo>
                  <a:cubicBezTo>
                    <a:pt x="10735" y="345252"/>
                    <a:pt x="676075" y="111712"/>
                    <a:pt x="702886" y="88429"/>
                  </a:cubicBezTo>
                  <a:cubicBezTo>
                    <a:pt x="729697" y="65146"/>
                    <a:pt x="104575" y="250001"/>
                    <a:pt x="135619" y="2365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9" name="フリーフォーム: 図形 1418">
              <a:extLst>
                <a:ext uri="{FF2B5EF4-FFF2-40B4-BE49-F238E27FC236}">
                  <a16:creationId xmlns:a16="http://schemas.microsoft.com/office/drawing/2014/main" id="{5EA74D2E-895D-4F3D-A4D7-5E27D8B07B75}"/>
                </a:ext>
              </a:extLst>
            </p:cNvPr>
            <p:cNvSpPr/>
            <p:nvPr/>
          </p:nvSpPr>
          <p:spPr>
            <a:xfrm>
              <a:off x="1806526" y="2819390"/>
              <a:ext cx="58796" cy="292514"/>
            </a:xfrm>
            <a:custGeom>
              <a:avLst/>
              <a:gdLst>
                <a:gd name="connsiteX0" fmla="*/ 57199 w 58796"/>
                <a:gd name="connsiteY0" fmla="*/ 10 h 292514"/>
                <a:gd name="connsiteX1" fmla="*/ 52437 w 58796"/>
                <a:gd name="connsiteY1" fmla="*/ 168285 h 292514"/>
                <a:gd name="connsiteX2" fmla="*/ 49 w 58796"/>
                <a:gd name="connsiteY2" fmla="*/ 292110 h 292514"/>
                <a:gd name="connsiteX3" fmla="*/ 42912 w 58796"/>
                <a:gd name="connsiteY3" fmla="*/ 206385 h 292514"/>
                <a:gd name="connsiteX4" fmla="*/ 46087 w 58796"/>
                <a:gd name="connsiteY4" fmla="*/ 160348 h 292514"/>
                <a:gd name="connsiteX5" fmla="*/ 57199 w 58796"/>
                <a:gd name="connsiteY5" fmla="*/ 10 h 29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96" h="292514">
                  <a:moveTo>
                    <a:pt x="57199" y="10"/>
                  </a:moveTo>
                  <a:cubicBezTo>
                    <a:pt x="58257" y="1333"/>
                    <a:pt x="61962" y="119602"/>
                    <a:pt x="52437" y="168285"/>
                  </a:cubicBezTo>
                  <a:cubicBezTo>
                    <a:pt x="42912" y="216968"/>
                    <a:pt x="1636" y="285760"/>
                    <a:pt x="49" y="292110"/>
                  </a:cubicBezTo>
                  <a:cubicBezTo>
                    <a:pt x="-1539" y="298460"/>
                    <a:pt x="35239" y="228345"/>
                    <a:pt x="42912" y="206385"/>
                  </a:cubicBezTo>
                  <a:cubicBezTo>
                    <a:pt x="50585" y="184425"/>
                    <a:pt x="41589" y="191833"/>
                    <a:pt x="46087" y="160348"/>
                  </a:cubicBezTo>
                  <a:cubicBezTo>
                    <a:pt x="50585" y="128863"/>
                    <a:pt x="56141" y="-1313"/>
                    <a:pt x="57199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0" name="フリーフォーム: 図形 1419">
              <a:extLst>
                <a:ext uri="{FF2B5EF4-FFF2-40B4-BE49-F238E27FC236}">
                  <a16:creationId xmlns:a16="http://schemas.microsoft.com/office/drawing/2014/main" id="{1123A136-ACA1-4DFB-824B-638ED5693C73}"/>
                </a:ext>
              </a:extLst>
            </p:cNvPr>
            <p:cNvSpPr/>
            <p:nvPr/>
          </p:nvSpPr>
          <p:spPr>
            <a:xfrm>
              <a:off x="1873217" y="2873723"/>
              <a:ext cx="125835" cy="212777"/>
            </a:xfrm>
            <a:custGeom>
              <a:avLst/>
              <a:gdLst>
                <a:gd name="connsiteX0" fmla="*/ 33 w 125835"/>
                <a:gd name="connsiteY0" fmla="*/ 2827 h 212777"/>
                <a:gd name="connsiteX1" fmla="*/ 120683 w 125835"/>
                <a:gd name="connsiteY1" fmla="*/ 13940 h 212777"/>
                <a:gd name="connsiteX2" fmla="*/ 98458 w 125835"/>
                <a:gd name="connsiteY2" fmla="*/ 96490 h 212777"/>
                <a:gd name="connsiteX3" fmla="*/ 50833 w 125835"/>
                <a:gd name="connsiteY3" fmla="*/ 133002 h 212777"/>
                <a:gd name="connsiteX4" fmla="*/ 85758 w 125835"/>
                <a:gd name="connsiteY4" fmla="*/ 212377 h 212777"/>
                <a:gd name="connsiteX5" fmla="*/ 69883 w 125835"/>
                <a:gd name="connsiteY5" fmla="*/ 161577 h 212777"/>
                <a:gd name="connsiteX6" fmla="*/ 103221 w 125835"/>
                <a:gd name="connsiteY6" fmla="*/ 112365 h 212777"/>
                <a:gd name="connsiteX7" fmla="*/ 107983 w 125835"/>
                <a:gd name="connsiteY7" fmla="*/ 44102 h 212777"/>
                <a:gd name="connsiteX8" fmla="*/ 33 w 125835"/>
                <a:gd name="connsiteY8" fmla="*/ 2827 h 21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35" h="212777">
                  <a:moveTo>
                    <a:pt x="33" y="2827"/>
                  </a:moveTo>
                  <a:cubicBezTo>
                    <a:pt x="2150" y="-2200"/>
                    <a:pt x="104279" y="-1670"/>
                    <a:pt x="120683" y="13940"/>
                  </a:cubicBezTo>
                  <a:cubicBezTo>
                    <a:pt x="137087" y="29550"/>
                    <a:pt x="110100" y="76646"/>
                    <a:pt x="98458" y="96490"/>
                  </a:cubicBezTo>
                  <a:cubicBezTo>
                    <a:pt x="86816" y="116334"/>
                    <a:pt x="52950" y="113688"/>
                    <a:pt x="50833" y="133002"/>
                  </a:cubicBezTo>
                  <a:cubicBezTo>
                    <a:pt x="48716" y="152316"/>
                    <a:pt x="82583" y="207615"/>
                    <a:pt x="85758" y="212377"/>
                  </a:cubicBezTo>
                  <a:cubicBezTo>
                    <a:pt x="88933" y="217139"/>
                    <a:pt x="66973" y="178246"/>
                    <a:pt x="69883" y="161577"/>
                  </a:cubicBezTo>
                  <a:cubicBezTo>
                    <a:pt x="72793" y="144908"/>
                    <a:pt x="96871" y="131944"/>
                    <a:pt x="103221" y="112365"/>
                  </a:cubicBezTo>
                  <a:cubicBezTo>
                    <a:pt x="109571" y="92786"/>
                    <a:pt x="120154" y="62887"/>
                    <a:pt x="107983" y="44102"/>
                  </a:cubicBezTo>
                  <a:cubicBezTo>
                    <a:pt x="95812" y="25317"/>
                    <a:pt x="-2084" y="7854"/>
                    <a:pt x="33" y="28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1" name="フリーフォーム: 図形 1420">
              <a:extLst>
                <a:ext uri="{FF2B5EF4-FFF2-40B4-BE49-F238E27FC236}">
                  <a16:creationId xmlns:a16="http://schemas.microsoft.com/office/drawing/2014/main" id="{54138B35-2CBB-4CD5-BDAF-1391FAAE6D86}"/>
                </a:ext>
              </a:extLst>
            </p:cNvPr>
            <p:cNvSpPr/>
            <p:nvPr/>
          </p:nvSpPr>
          <p:spPr>
            <a:xfrm>
              <a:off x="1888936" y="2900363"/>
              <a:ext cx="54165" cy="77941"/>
            </a:xfrm>
            <a:custGeom>
              <a:avLst/>
              <a:gdLst>
                <a:gd name="connsiteX0" fmla="*/ 35114 w 54165"/>
                <a:gd name="connsiteY0" fmla="*/ 0 h 77941"/>
                <a:gd name="connsiteX1" fmla="*/ 189 w 54165"/>
                <a:gd name="connsiteY1" fmla="*/ 76200 h 77941"/>
                <a:gd name="connsiteX2" fmla="*/ 54164 w 54165"/>
                <a:gd name="connsiteY2" fmla="*/ 53975 h 77941"/>
                <a:gd name="connsiteX3" fmla="*/ 1777 w 54165"/>
                <a:gd name="connsiteY3" fmla="*/ 77787 h 77941"/>
                <a:gd name="connsiteX4" fmla="*/ 35114 w 54165"/>
                <a:gd name="connsiteY4" fmla="*/ 0 h 77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65" h="77941">
                  <a:moveTo>
                    <a:pt x="35114" y="0"/>
                  </a:moveTo>
                  <a:cubicBezTo>
                    <a:pt x="34849" y="-264"/>
                    <a:pt x="-2986" y="67204"/>
                    <a:pt x="189" y="76200"/>
                  </a:cubicBezTo>
                  <a:cubicBezTo>
                    <a:pt x="3364" y="85196"/>
                    <a:pt x="53899" y="53711"/>
                    <a:pt x="54164" y="53975"/>
                  </a:cubicBezTo>
                  <a:cubicBezTo>
                    <a:pt x="54429" y="54239"/>
                    <a:pt x="6275" y="80168"/>
                    <a:pt x="1777" y="77787"/>
                  </a:cubicBezTo>
                  <a:cubicBezTo>
                    <a:pt x="-2721" y="75406"/>
                    <a:pt x="35379" y="264"/>
                    <a:pt x="3511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2" name="フリーフォーム: 図形 1421">
              <a:extLst>
                <a:ext uri="{FF2B5EF4-FFF2-40B4-BE49-F238E27FC236}">
                  <a16:creationId xmlns:a16="http://schemas.microsoft.com/office/drawing/2014/main" id="{47DDE3D5-DF9C-44BD-BED9-74942D259366}"/>
                </a:ext>
              </a:extLst>
            </p:cNvPr>
            <p:cNvSpPr/>
            <p:nvPr/>
          </p:nvSpPr>
          <p:spPr>
            <a:xfrm>
              <a:off x="1816069" y="3009476"/>
              <a:ext cx="141789" cy="105280"/>
            </a:xfrm>
            <a:custGeom>
              <a:avLst/>
              <a:gdLst>
                <a:gd name="connsiteX0" fmla="*/ 31 w 141789"/>
                <a:gd name="connsiteY0" fmla="*/ 62337 h 105280"/>
                <a:gd name="connsiteX1" fmla="*/ 50831 w 141789"/>
                <a:gd name="connsiteY1" fmla="*/ 51224 h 105280"/>
                <a:gd name="connsiteX2" fmla="*/ 66706 w 141789"/>
                <a:gd name="connsiteY2" fmla="*/ 424 h 105280"/>
                <a:gd name="connsiteX3" fmla="*/ 107981 w 141789"/>
                <a:gd name="connsiteY3" fmla="*/ 82974 h 105280"/>
                <a:gd name="connsiteX4" fmla="*/ 130206 w 141789"/>
                <a:gd name="connsiteY4" fmla="*/ 98849 h 105280"/>
                <a:gd name="connsiteX5" fmla="*/ 127031 w 141789"/>
                <a:gd name="connsiteY5" fmla="*/ 51224 h 105280"/>
                <a:gd name="connsiteX6" fmla="*/ 104806 w 141789"/>
                <a:gd name="connsiteY6" fmla="*/ 17887 h 105280"/>
                <a:gd name="connsiteX7" fmla="*/ 141319 w 141789"/>
                <a:gd name="connsiteY7" fmla="*/ 100437 h 105280"/>
                <a:gd name="connsiteX8" fmla="*/ 122269 w 141789"/>
                <a:gd name="connsiteY8" fmla="*/ 87737 h 105280"/>
                <a:gd name="connsiteX9" fmla="*/ 76231 w 141789"/>
                <a:gd name="connsiteY9" fmla="*/ 22649 h 105280"/>
                <a:gd name="connsiteX10" fmla="*/ 58769 w 141789"/>
                <a:gd name="connsiteY10" fmla="*/ 62337 h 105280"/>
                <a:gd name="connsiteX11" fmla="*/ 31 w 141789"/>
                <a:gd name="connsiteY11" fmla="*/ 62337 h 10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1789" h="105280">
                  <a:moveTo>
                    <a:pt x="31" y="62337"/>
                  </a:moveTo>
                  <a:cubicBezTo>
                    <a:pt x="-1292" y="60485"/>
                    <a:pt x="39719" y="61543"/>
                    <a:pt x="50831" y="51224"/>
                  </a:cubicBezTo>
                  <a:cubicBezTo>
                    <a:pt x="61943" y="40905"/>
                    <a:pt x="57181" y="-4868"/>
                    <a:pt x="66706" y="424"/>
                  </a:cubicBezTo>
                  <a:cubicBezTo>
                    <a:pt x="76231" y="5716"/>
                    <a:pt x="97398" y="66570"/>
                    <a:pt x="107981" y="82974"/>
                  </a:cubicBezTo>
                  <a:cubicBezTo>
                    <a:pt x="118564" y="99378"/>
                    <a:pt x="127031" y="104141"/>
                    <a:pt x="130206" y="98849"/>
                  </a:cubicBezTo>
                  <a:cubicBezTo>
                    <a:pt x="133381" y="93557"/>
                    <a:pt x="131264" y="64718"/>
                    <a:pt x="127031" y="51224"/>
                  </a:cubicBezTo>
                  <a:cubicBezTo>
                    <a:pt x="122798" y="37730"/>
                    <a:pt x="102425" y="9685"/>
                    <a:pt x="104806" y="17887"/>
                  </a:cubicBezTo>
                  <a:cubicBezTo>
                    <a:pt x="107187" y="26089"/>
                    <a:pt x="138409" y="88795"/>
                    <a:pt x="141319" y="100437"/>
                  </a:cubicBezTo>
                  <a:cubicBezTo>
                    <a:pt x="144229" y="112079"/>
                    <a:pt x="133117" y="100702"/>
                    <a:pt x="122269" y="87737"/>
                  </a:cubicBezTo>
                  <a:cubicBezTo>
                    <a:pt x="111421" y="74772"/>
                    <a:pt x="86814" y="26882"/>
                    <a:pt x="76231" y="22649"/>
                  </a:cubicBezTo>
                  <a:cubicBezTo>
                    <a:pt x="65648" y="18416"/>
                    <a:pt x="66707" y="55193"/>
                    <a:pt x="58769" y="62337"/>
                  </a:cubicBezTo>
                  <a:cubicBezTo>
                    <a:pt x="50832" y="69481"/>
                    <a:pt x="1354" y="64189"/>
                    <a:pt x="31" y="62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3" name="フリーフォーム: 図形 1422">
              <a:extLst>
                <a:ext uri="{FF2B5EF4-FFF2-40B4-BE49-F238E27FC236}">
                  <a16:creationId xmlns:a16="http://schemas.microsoft.com/office/drawing/2014/main" id="{C66A0FF4-8B62-401E-AE6D-1C9885688EFC}"/>
                </a:ext>
              </a:extLst>
            </p:cNvPr>
            <p:cNvSpPr/>
            <p:nvPr/>
          </p:nvSpPr>
          <p:spPr>
            <a:xfrm>
              <a:off x="1977410" y="2875987"/>
              <a:ext cx="114028" cy="216490"/>
            </a:xfrm>
            <a:custGeom>
              <a:avLst/>
              <a:gdLst>
                <a:gd name="connsiteX0" fmla="*/ 97453 w 114028"/>
                <a:gd name="connsiteY0" fmla="*/ 563 h 216490"/>
                <a:gd name="connsiteX1" fmla="*/ 11728 w 114028"/>
                <a:gd name="connsiteY1" fmla="*/ 135501 h 216490"/>
                <a:gd name="connsiteX2" fmla="*/ 11728 w 114028"/>
                <a:gd name="connsiteY2" fmla="*/ 183126 h 216490"/>
                <a:gd name="connsiteX3" fmla="*/ 113328 w 114028"/>
                <a:gd name="connsiteY3" fmla="*/ 213288 h 216490"/>
                <a:gd name="connsiteX4" fmla="*/ 54590 w 114028"/>
                <a:gd name="connsiteY4" fmla="*/ 213288 h 216490"/>
                <a:gd name="connsiteX5" fmla="*/ 14903 w 114028"/>
                <a:gd name="connsiteY5" fmla="*/ 192651 h 216490"/>
                <a:gd name="connsiteX6" fmla="*/ 97453 w 114028"/>
                <a:gd name="connsiteY6" fmla="*/ 563 h 21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028" h="216490">
                  <a:moveTo>
                    <a:pt x="97453" y="563"/>
                  </a:moveTo>
                  <a:cubicBezTo>
                    <a:pt x="96924" y="-8962"/>
                    <a:pt x="26015" y="105074"/>
                    <a:pt x="11728" y="135501"/>
                  </a:cubicBezTo>
                  <a:cubicBezTo>
                    <a:pt x="-2560" y="165928"/>
                    <a:pt x="-5205" y="170162"/>
                    <a:pt x="11728" y="183126"/>
                  </a:cubicBezTo>
                  <a:cubicBezTo>
                    <a:pt x="28661" y="196091"/>
                    <a:pt x="106184" y="208261"/>
                    <a:pt x="113328" y="213288"/>
                  </a:cubicBezTo>
                  <a:cubicBezTo>
                    <a:pt x="120472" y="218315"/>
                    <a:pt x="70994" y="216727"/>
                    <a:pt x="54590" y="213288"/>
                  </a:cubicBezTo>
                  <a:cubicBezTo>
                    <a:pt x="38186" y="209849"/>
                    <a:pt x="13315" y="228634"/>
                    <a:pt x="14903" y="192651"/>
                  </a:cubicBezTo>
                  <a:cubicBezTo>
                    <a:pt x="16490" y="156668"/>
                    <a:pt x="97982" y="10088"/>
                    <a:pt x="97453" y="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4" name="フリーフォーム: 図形 1423">
              <a:extLst>
                <a:ext uri="{FF2B5EF4-FFF2-40B4-BE49-F238E27FC236}">
                  <a16:creationId xmlns:a16="http://schemas.microsoft.com/office/drawing/2014/main" id="{AFEB495A-88E2-4244-9623-5CC8F9D6044B}"/>
                </a:ext>
              </a:extLst>
            </p:cNvPr>
            <p:cNvSpPr/>
            <p:nvPr/>
          </p:nvSpPr>
          <p:spPr>
            <a:xfrm>
              <a:off x="1985515" y="2882511"/>
              <a:ext cx="200190" cy="216387"/>
            </a:xfrm>
            <a:custGeom>
              <a:avLst/>
              <a:gdLst>
                <a:gd name="connsiteX0" fmla="*/ 448 w 200190"/>
                <a:gd name="connsiteY0" fmla="*/ 155964 h 216387"/>
                <a:gd name="connsiteX1" fmla="*/ 51248 w 200190"/>
                <a:gd name="connsiteY1" fmla="*/ 30552 h 216387"/>
                <a:gd name="connsiteX2" fmla="*/ 136973 w 200190"/>
                <a:gd name="connsiteY2" fmla="*/ 19439 h 216387"/>
                <a:gd name="connsiteX3" fmla="*/ 192535 w 200190"/>
                <a:gd name="connsiteY3" fmla="*/ 59127 h 216387"/>
                <a:gd name="connsiteX4" fmla="*/ 192535 w 200190"/>
                <a:gd name="connsiteY4" fmla="*/ 97227 h 216387"/>
                <a:gd name="connsiteX5" fmla="*/ 125860 w 200190"/>
                <a:gd name="connsiteY5" fmla="*/ 214702 h 216387"/>
                <a:gd name="connsiteX6" fmla="*/ 152848 w 200190"/>
                <a:gd name="connsiteY6" fmla="*/ 160727 h 216387"/>
                <a:gd name="connsiteX7" fmla="*/ 170310 w 200190"/>
                <a:gd name="connsiteY7" fmla="*/ 78177 h 216387"/>
                <a:gd name="connsiteX8" fmla="*/ 92523 w 200190"/>
                <a:gd name="connsiteY8" fmla="*/ 1977 h 216387"/>
                <a:gd name="connsiteX9" fmla="*/ 30610 w 200190"/>
                <a:gd name="connsiteY9" fmla="*/ 33727 h 216387"/>
                <a:gd name="connsiteX10" fmla="*/ 448 w 200190"/>
                <a:gd name="connsiteY10" fmla="*/ 155964 h 216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0190" h="216387">
                  <a:moveTo>
                    <a:pt x="448" y="155964"/>
                  </a:moveTo>
                  <a:cubicBezTo>
                    <a:pt x="3888" y="155435"/>
                    <a:pt x="28494" y="53306"/>
                    <a:pt x="51248" y="30552"/>
                  </a:cubicBezTo>
                  <a:cubicBezTo>
                    <a:pt x="74002" y="7798"/>
                    <a:pt x="113425" y="14677"/>
                    <a:pt x="136973" y="19439"/>
                  </a:cubicBezTo>
                  <a:cubicBezTo>
                    <a:pt x="160521" y="24201"/>
                    <a:pt x="183275" y="46162"/>
                    <a:pt x="192535" y="59127"/>
                  </a:cubicBezTo>
                  <a:cubicBezTo>
                    <a:pt x="201795" y="72092"/>
                    <a:pt x="203648" y="71298"/>
                    <a:pt x="192535" y="97227"/>
                  </a:cubicBezTo>
                  <a:cubicBezTo>
                    <a:pt x="181423" y="123156"/>
                    <a:pt x="132474" y="204119"/>
                    <a:pt x="125860" y="214702"/>
                  </a:cubicBezTo>
                  <a:cubicBezTo>
                    <a:pt x="119246" y="225285"/>
                    <a:pt x="145440" y="183481"/>
                    <a:pt x="152848" y="160727"/>
                  </a:cubicBezTo>
                  <a:cubicBezTo>
                    <a:pt x="160256" y="137973"/>
                    <a:pt x="180364" y="104635"/>
                    <a:pt x="170310" y="78177"/>
                  </a:cubicBezTo>
                  <a:cubicBezTo>
                    <a:pt x="160256" y="51719"/>
                    <a:pt x="115806" y="9385"/>
                    <a:pt x="92523" y="1977"/>
                  </a:cubicBezTo>
                  <a:cubicBezTo>
                    <a:pt x="69240" y="-5431"/>
                    <a:pt x="47279" y="8592"/>
                    <a:pt x="30610" y="33727"/>
                  </a:cubicBezTo>
                  <a:cubicBezTo>
                    <a:pt x="13941" y="58862"/>
                    <a:pt x="-2992" y="156493"/>
                    <a:pt x="448" y="1559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5" name="フリーフォーム: 図形 1424">
              <a:extLst>
                <a:ext uri="{FF2B5EF4-FFF2-40B4-BE49-F238E27FC236}">
                  <a16:creationId xmlns:a16="http://schemas.microsoft.com/office/drawing/2014/main" id="{EEA85FB5-C472-42D9-8308-3CC8FC77051F}"/>
                </a:ext>
              </a:extLst>
            </p:cNvPr>
            <p:cNvSpPr/>
            <p:nvPr/>
          </p:nvSpPr>
          <p:spPr>
            <a:xfrm>
              <a:off x="2004995" y="2906662"/>
              <a:ext cx="125534" cy="156990"/>
            </a:xfrm>
            <a:custGeom>
              <a:avLst/>
              <a:gdLst>
                <a:gd name="connsiteX0" fmla="*/ 18 w 125534"/>
                <a:gd name="connsiteY0" fmla="*/ 131813 h 156990"/>
                <a:gd name="connsiteX1" fmla="*/ 92093 w 125534"/>
                <a:gd name="connsiteY1" fmla="*/ 155626 h 156990"/>
                <a:gd name="connsiteX2" fmla="*/ 125430 w 125534"/>
                <a:gd name="connsiteY2" fmla="*/ 87363 h 156990"/>
                <a:gd name="connsiteX3" fmla="*/ 101618 w 125534"/>
                <a:gd name="connsiteY3" fmla="*/ 28626 h 156990"/>
                <a:gd name="connsiteX4" fmla="*/ 74630 w 125534"/>
                <a:gd name="connsiteY4" fmla="*/ 33388 h 156990"/>
                <a:gd name="connsiteX5" fmla="*/ 46055 w 125534"/>
                <a:gd name="connsiteY5" fmla="*/ 90538 h 156990"/>
                <a:gd name="connsiteX6" fmla="*/ 46055 w 125534"/>
                <a:gd name="connsiteY6" fmla="*/ 36563 h 156990"/>
                <a:gd name="connsiteX7" fmla="*/ 120668 w 125534"/>
                <a:gd name="connsiteY7" fmla="*/ 3226 h 156990"/>
                <a:gd name="connsiteX8" fmla="*/ 84155 w 125534"/>
                <a:gd name="connsiteY8" fmla="*/ 117526 h 156990"/>
                <a:gd name="connsiteX9" fmla="*/ 18 w 125534"/>
                <a:gd name="connsiteY9" fmla="*/ 131813 h 15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534" h="156990">
                  <a:moveTo>
                    <a:pt x="18" y="131813"/>
                  </a:moveTo>
                  <a:cubicBezTo>
                    <a:pt x="1341" y="138163"/>
                    <a:pt x="71191" y="163034"/>
                    <a:pt x="92093" y="155626"/>
                  </a:cubicBezTo>
                  <a:cubicBezTo>
                    <a:pt x="112995" y="148218"/>
                    <a:pt x="123843" y="108530"/>
                    <a:pt x="125430" y="87363"/>
                  </a:cubicBezTo>
                  <a:cubicBezTo>
                    <a:pt x="127017" y="66196"/>
                    <a:pt x="110085" y="37622"/>
                    <a:pt x="101618" y="28626"/>
                  </a:cubicBezTo>
                  <a:cubicBezTo>
                    <a:pt x="93151" y="19630"/>
                    <a:pt x="83891" y="23069"/>
                    <a:pt x="74630" y="33388"/>
                  </a:cubicBezTo>
                  <a:cubicBezTo>
                    <a:pt x="65370" y="43707"/>
                    <a:pt x="50818" y="90009"/>
                    <a:pt x="46055" y="90538"/>
                  </a:cubicBezTo>
                  <a:cubicBezTo>
                    <a:pt x="41293" y="91067"/>
                    <a:pt x="33620" y="51115"/>
                    <a:pt x="46055" y="36563"/>
                  </a:cubicBezTo>
                  <a:cubicBezTo>
                    <a:pt x="58490" y="22011"/>
                    <a:pt x="114318" y="-10268"/>
                    <a:pt x="120668" y="3226"/>
                  </a:cubicBezTo>
                  <a:cubicBezTo>
                    <a:pt x="127018" y="16720"/>
                    <a:pt x="97913" y="94507"/>
                    <a:pt x="84155" y="117526"/>
                  </a:cubicBezTo>
                  <a:cubicBezTo>
                    <a:pt x="70397" y="140545"/>
                    <a:pt x="-1305" y="125463"/>
                    <a:pt x="18" y="1318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6" name="フリーフォーム: 図形 1425">
              <a:extLst>
                <a:ext uri="{FF2B5EF4-FFF2-40B4-BE49-F238E27FC236}">
                  <a16:creationId xmlns:a16="http://schemas.microsoft.com/office/drawing/2014/main" id="{E1D06747-E9F1-4A68-ACFF-C4D08466D645}"/>
                </a:ext>
              </a:extLst>
            </p:cNvPr>
            <p:cNvSpPr/>
            <p:nvPr/>
          </p:nvSpPr>
          <p:spPr>
            <a:xfrm>
              <a:off x="2167110" y="2942950"/>
              <a:ext cx="139791" cy="251245"/>
            </a:xfrm>
            <a:custGeom>
              <a:avLst/>
              <a:gdLst>
                <a:gd name="connsiteX0" fmla="*/ 96665 w 139791"/>
                <a:gd name="connsiteY0" fmla="*/ 275 h 251245"/>
                <a:gd name="connsiteX1" fmla="*/ 12528 w 139791"/>
                <a:gd name="connsiteY1" fmla="*/ 117750 h 251245"/>
                <a:gd name="connsiteX2" fmla="*/ 25228 w 139791"/>
                <a:gd name="connsiteY2" fmla="*/ 162200 h 251245"/>
                <a:gd name="connsiteX3" fmla="*/ 128415 w 139791"/>
                <a:gd name="connsiteY3" fmla="*/ 243163 h 251245"/>
                <a:gd name="connsiteX4" fmla="*/ 126828 w 139791"/>
                <a:gd name="connsiteY4" fmla="*/ 243163 h 251245"/>
                <a:gd name="connsiteX5" fmla="*/ 36340 w 139791"/>
                <a:gd name="connsiteY5" fmla="*/ 197125 h 251245"/>
                <a:gd name="connsiteX6" fmla="*/ 1415 w 139791"/>
                <a:gd name="connsiteY6" fmla="*/ 154263 h 251245"/>
                <a:gd name="connsiteX7" fmla="*/ 96665 w 139791"/>
                <a:gd name="connsiteY7" fmla="*/ 275 h 251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791" h="251245">
                  <a:moveTo>
                    <a:pt x="96665" y="275"/>
                  </a:moveTo>
                  <a:cubicBezTo>
                    <a:pt x="98517" y="-5810"/>
                    <a:pt x="24434" y="90763"/>
                    <a:pt x="12528" y="117750"/>
                  </a:cubicBezTo>
                  <a:cubicBezTo>
                    <a:pt x="622" y="144737"/>
                    <a:pt x="5913" y="141298"/>
                    <a:pt x="25228" y="162200"/>
                  </a:cubicBezTo>
                  <a:cubicBezTo>
                    <a:pt x="44542" y="183102"/>
                    <a:pt x="111482" y="229669"/>
                    <a:pt x="128415" y="243163"/>
                  </a:cubicBezTo>
                  <a:cubicBezTo>
                    <a:pt x="145348" y="256657"/>
                    <a:pt x="142174" y="250836"/>
                    <a:pt x="126828" y="243163"/>
                  </a:cubicBezTo>
                  <a:cubicBezTo>
                    <a:pt x="111482" y="235490"/>
                    <a:pt x="57242" y="211942"/>
                    <a:pt x="36340" y="197125"/>
                  </a:cubicBezTo>
                  <a:cubicBezTo>
                    <a:pt x="15438" y="182308"/>
                    <a:pt x="-5729" y="183896"/>
                    <a:pt x="1415" y="154263"/>
                  </a:cubicBezTo>
                  <a:cubicBezTo>
                    <a:pt x="8559" y="124630"/>
                    <a:pt x="94813" y="6360"/>
                    <a:pt x="96665" y="2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7" name="フリーフォーム: 図形 1426">
              <a:extLst>
                <a:ext uri="{FF2B5EF4-FFF2-40B4-BE49-F238E27FC236}">
                  <a16:creationId xmlns:a16="http://schemas.microsoft.com/office/drawing/2014/main" id="{36F7BDE2-AEBA-4010-A7A5-600A3D6FFBF5}"/>
                </a:ext>
              </a:extLst>
            </p:cNvPr>
            <p:cNvSpPr/>
            <p:nvPr/>
          </p:nvSpPr>
          <p:spPr>
            <a:xfrm>
              <a:off x="2168784" y="2965473"/>
              <a:ext cx="219477" cy="119059"/>
            </a:xfrm>
            <a:custGeom>
              <a:avLst/>
              <a:gdLst>
                <a:gd name="connsiteX0" fmla="*/ 1329 w 219477"/>
                <a:gd name="connsiteY0" fmla="*/ 66652 h 119059"/>
                <a:gd name="connsiteX1" fmla="*/ 82291 w 219477"/>
                <a:gd name="connsiteY1" fmla="*/ 1565 h 119059"/>
                <a:gd name="connsiteX2" fmla="*/ 148966 w 219477"/>
                <a:gd name="connsiteY2" fmla="*/ 28552 h 119059"/>
                <a:gd name="connsiteX3" fmla="*/ 218816 w 219477"/>
                <a:gd name="connsiteY3" fmla="*/ 119040 h 119059"/>
                <a:gd name="connsiteX4" fmla="*/ 182304 w 219477"/>
                <a:gd name="connsiteY4" fmla="*/ 36490 h 119059"/>
                <a:gd name="connsiteX5" fmla="*/ 152141 w 219477"/>
                <a:gd name="connsiteY5" fmla="*/ 17440 h 119059"/>
                <a:gd name="connsiteX6" fmla="*/ 1329 w 219477"/>
                <a:gd name="connsiteY6" fmla="*/ 66652 h 119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477" h="119059">
                  <a:moveTo>
                    <a:pt x="1329" y="66652"/>
                  </a:moveTo>
                  <a:cubicBezTo>
                    <a:pt x="-10313" y="64006"/>
                    <a:pt x="57685" y="7915"/>
                    <a:pt x="82291" y="1565"/>
                  </a:cubicBezTo>
                  <a:cubicBezTo>
                    <a:pt x="106897" y="-4785"/>
                    <a:pt x="126212" y="8973"/>
                    <a:pt x="148966" y="28552"/>
                  </a:cubicBezTo>
                  <a:cubicBezTo>
                    <a:pt x="171720" y="48131"/>
                    <a:pt x="213260" y="117717"/>
                    <a:pt x="218816" y="119040"/>
                  </a:cubicBezTo>
                  <a:cubicBezTo>
                    <a:pt x="224372" y="120363"/>
                    <a:pt x="193416" y="53423"/>
                    <a:pt x="182304" y="36490"/>
                  </a:cubicBezTo>
                  <a:cubicBezTo>
                    <a:pt x="171192" y="19557"/>
                    <a:pt x="178335" y="15323"/>
                    <a:pt x="152141" y="17440"/>
                  </a:cubicBezTo>
                  <a:cubicBezTo>
                    <a:pt x="125947" y="19557"/>
                    <a:pt x="12971" y="69298"/>
                    <a:pt x="1329" y="66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8" name="フリーフォーム: 図形 1427">
              <a:extLst>
                <a:ext uri="{FF2B5EF4-FFF2-40B4-BE49-F238E27FC236}">
                  <a16:creationId xmlns:a16="http://schemas.microsoft.com/office/drawing/2014/main" id="{E9199F48-6018-42A2-80B2-B51F9DD2A982}"/>
                </a:ext>
              </a:extLst>
            </p:cNvPr>
            <p:cNvSpPr/>
            <p:nvPr/>
          </p:nvSpPr>
          <p:spPr>
            <a:xfrm>
              <a:off x="2203449" y="2987644"/>
              <a:ext cx="153992" cy="188844"/>
            </a:xfrm>
            <a:custGeom>
              <a:avLst/>
              <a:gdLst>
                <a:gd name="connsiteX0" fmla="*/ 153989 w 153992"/>
                <a:gd name="connsiteY0" fmla="*/ 106394 h 188844"/>
                <a:gd name="connsiteX1" fmla="*/ 65089 w 153992"/>
                <a:gd name="connsiteY1" fmla="*/ 14319 h 188844"/>
                <a:gd name="connsiteX2" fmla="*/ 25401 w 153992"/>
                <a:gd name="connsiteY2" fmla="*/ 58769 h 188844"/>
                <a:gd name="connsiteX3" fmla="*/ 50801 w 153992"/>
                <a:gd name="connsiteY3" fmla="*/ 134969 h 188844"/>
                <a:gd name="connsiteX4" fmla="*/ 104776 w 153992"/>
                <a:gd name="connsiteY4" fmla="*/ 154019 h 188844"/>
                <a:gd name="connsiteX5" fmla="*/ 104776 w 153992"/>
                <a:gd name="connsiteY5" fmla="*/ 187356 h 188844"/>
                <a:gd name="connsiteX6" fmla="*/ 69851 w 153992"/>
                <a:gd name="connsiteY6" fmla="*/ 174656 h 188844"/>
                <a:gd name="connsiteX7" fmla="*/ 1 w 153992"/>
                <a:gd name="connsiteY7" fmla="*/ 101631 h 188844"/>
                <a:gd name="connsiteX8" fmla="*/ 68264 w 153992"/>
                <a:gd name="connsiteY8" fmla="*/ 31 h 188844"/>
                <a:gd name="connsiteX9" fmla="*/ 153989 w 153992"/>
                <a:gd name="connsiteY9" fmla="*/ 106394 h 18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3992" h="188844">
                  <a:moveTo>
                    <a:pt x="153989" y="106394"/>
                  </a:moveTo>
                  <a:cubicBezTo>
                    <a:pt x="153460" y="108775"/>
                    <a:pt x="86520" y="22256"/>
                    <a:pt x="65089" y="14319"/>
                  </a:cubicBezTo>
                  <a:cubicBezTo>
                    <a:pt x="43658" y="6382"/>
                    <a:pt x="27782" y="38661"/>
                    <a:pt x="25401" y="58769"/>
                  </a:cubicBezTo>
                  <a:cubicBezTo>
                    <a:pt x="23020" y="78877"/>
                    <a:pt x="37572" y="119094"/>
                    <a:pt x="50801" y="134969"/>
                  </a:cubicBezTo>
                  <a:cubicBezTo>
                    <a:pt x="64030" y="150844"/>
                    <a:pt x="95780" y="145288"/>
                    <a:pt x="104776" y="154019"/>
                  </a:cubicBezTo>
                  <a:cubicBezTo>
                    <a:pt x="113772" y="162750"/>
                    <a:pt x="110597" y="183917"/>
                    <a:pt x="104776" y="187356"/>
                  </a:cubicBezTo>
                  <a:cubicBezTo>
                    <a:pt x="98955" y="190795"/>
                    <a:pt x="87313" y="188943"/>
                    <a:pt x="69851" y="174656"/>
                  </a:cubicBezTo>
                  <a:cubicBezTo>
                    <a:pt x="52389" y="160369"/>
                    <a:pt x="265" y="130735"/>
                    <a:pt x="1" y="101631"/>
                  </a:cubicBezTo>
                  <a:cubicBezTo>
                    <a:pt x="-263" y="72527"/>
                    <a:pt x="45774" y="2148"/>
                    <a:pt x="68264" y="31"/>
                  </a:cubicBezTo>
                  <a:cubicBezTo>
                    <a:pt x="90754" y="-2086"/>
                    <a:pt x="154518" y="104013"/>
                    <a:pt x="153989" y="106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9" name="フリーフォーム: 図形 1428">
              <a:extLst>
                <a:ext uri="{FF2B5EF4-FFF2-40B4-BE49-F238E27FC236}">
                  <a16:creationId xmlns:a16="http://schemas.microsoft.com/office/drawing/2014/main" id="{7C3F3EBB-EBDD-4030-AF0F-A6287DB99FA7}"/>
                </a:ext>
              </a:extLst>
            </p:cNvPr>
            <p:cNvSpPr/>
            <p:nvPr/>
          </p:nvSpPr>
          <p:spPr>
            <a:xfrm>
              <a:off x="1585019" y="3410280"/>
              <a:ext cx="474543" cy="409100"/>
            </a:xfrm>
            <a:custGeom>
              <a:avLst/>
              <a:gdLst>
                <a:gd name="connsiteX0" fmla="*/ 473969 w 474543"/>
                <a:gd name="connsiteY0" fmla="*/ 1258 h 409100"/>
                <a:gd name="connsiteX1" fmla="*/ 16769 w 474543"/>
                <a:gd name="connsiteY1" fmla="*/ 393370 h 409100"/>
                <a:gd name="connsiteX2" fmla="*/ 112019 w 474543"/>
                <a:gd name="connsiteY2" fmla="*/ 315583 h 409100"/>
                <a:gd name="connsiteX3" fmla="*/ 235844 w 474543"/>
                <a:gd name="connsiteY3" fmla="*/ 164770 h 409100"/>
                <a:gd name="connsiteX4" fmla="*/ 115194 w 474543"/>
                <a:gd name="connsiteY4" fmla="*/ 264783 h 409100"/>
                <a:gd name="connsiteX5" fmla="*/ 473969 w 474543"/>
                <a:gd name="connsiteY5" fmla="*/ 1258 h 40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4543" h="409100">
                  <a:moveTo>
                    <a:pt x="473969" y="1258"/>
                  </a:moveTo>
                  <a:cubicBezTo>
                    <a:pt x="457565" y="22689"/>
                    <a:pt x="77094" y="340983"/>
                    <a:pt x="16769" y="393370"/>
                  </a:cubicBezTo>
                  <a:cubicBezTo>
                    <a:pt x="-43556" y="445757"/>
                    <a:pt x="75507" y="353683"/>
                    <a:pt x="112019" y="315583"/>
                  </a:cubicBezTo>
                  <a:cubicBezTo>
                    <a:pt x="148531" y="277483"/>
                    <a:pt x="235315" y="173237"/>
                    <a:pt x="235844" y="164770"/>
                  </a:cubicBezTo>
                  <a:cubicBezTo>
                    <a:pt x="236373" y="156303"/>
                    <a:pt x="80005" y="290712"/>
                    <a:pt x="115194" y="264783"/>
                  </a:cubicBezTo>
                  <a:cubicBezTo>
                    <a:pt x="150383" y="238854"/>
                    <a:pt x="490373" y="-20173"/>
                    <a:pt x="473969" y="1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0" name="フリーフォーム: 図形 1429">
              <a:extLst>
                <a:ext uri="{FF2B5EF4-FFF2-40B4-BE49-F238E27FC236}">
                  <a16:creationId xmlns:a16="http://schemas.microsoft.com/office/drawing/2014/main" id="{1E4B2E8B-8AC0-48A3-9A61-8A396BD957BC}"/>
                </a:ext>
              </a:extLst>
            </p:cNvPr>
            <p:cNvSpPr/>
            <p:nvPr/>
          </p:nvSpPr>
          <p:spPr>
            <a:xfrm>
              <a:off x="1430473" y="3455941"/>
              <a:ext cx="167758" cy="417734"/>
            </a:xfrm>
            <a:custGeom>
              <a:avLst/>
              <a:gdLst>
                <a:gd name="connsiteX0" fmla="*/ 68127 w 167758"/>
                <a:gd name="connsiteY0" fmla="*/ 63547 h 417734"/>
                <a:gd name="connsiteX1" fmla="*/ 96702 w 167758"/>
                <a:gd name="connsiteY1" fmla="*/ 181022 h 417734"/>
                <a:gd name="connsiteX2" fmla="*/ 1452 w 167758"/>
                <a:gd name="connsiteY2" fmla="*/ 412797 h 417734"/>
                <a:gd name="connsiteX3" fmla="*/ 47490 w 167758"/>
                <a:gd name="connsiteY3" fmla="*/ 312784 h 417734"/>
                <a:gd name="connsiteX4" fmla="*/ 158615 w 167758"/>
                <a:gd name="connsiteY4" fmla="*/ 7984 h 417734"/>
                <a:gd name="connsiteX5" fmla="*/ 153852 w 167758"/>
                <a:gd name="connsiteY5" fmla="*/ 88947 h 417734"/>
                <a:gd name="connsiteX6" fmla="*/ 68127 w 167758"/>
                <a:gd name="connsiteY6" fmla="*/ 63547 h 417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758" h="417734">
                  <a:moveTo>
                    <a:pt x="68127" y="63547"/>
                  </a:moveTo>
                  <a:cubicBezTo>
                    <a:pt x="58602" y="78893"/>
                    <a:pt x="107815" y="122814"/>
                    <a:pt x="96702" y="181022"/>
                  </a:cubicBezTo>
                  <a:cubicBezTo>
                    <a:pt x="85590" y="239230"/>
                    <a:pt x="9654" y="390837"/>
                    <a:pt x="1452" y="412797"/>
                  </a:cubicBezTo>
                  <a:cubicBezTo>
                    <a:pt x="-6750" y="434757"/>
                    <a:pt x="21296" y="380253"/>
                    <a:pt x="47490" y="312784"/>
                  </a:cubicBezTo>
                  <a:cubicBezTo>
                    <a:pt x="73684" y="245315"/>
                    <a:pt x="140888" y="45290"/>
                    <a:pt x="158615" y="7984"/>
                  </a:cubicBezTo>
                  <a:cubicBezTo>
                    <a:pt x="176342" y="-29322"/>
                    <a:pt x="164700" y="75453"/>
                    <a:pt x="153852" y="88947"/>
                  </a:cubicBezTo>
                  <a:cubicBezTo>
                    <a:pt x="143004" y="102441"/>
                    <a:pt x="77652" y="48201"/>
                    <a:pt x="68127" y="635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1" name="フリーフォーム: 図形 1430">
              <a:extLst>
                <a:ext uri="{FF2B5EF4-FFF2-40B4-BE49-F238E27FC236}">
                  <a16:creationId xmlns:a16="http://schemas.microsoft.com/office/drawing/2014/main" id="{36C2E517-098A-407C-A4FC-84221B31F9B6}"/>
                </a:ext>
              </a:extLst>
            </p:cNvPr>
            <p:cNvSpPr/>
            <p:nvPr/>
          </p:nvSpPr>
          <p:spPr>
            <a:xfrm>
              <a:off x="1519937" y="3592453"/>
              <a:ext cx="898020" cy="434830"/>
            </a:xfrm>
            <a:custGeom>
              <a:avLst/>
              <a:gdLst>
                <a:gd name="connsiteX0" fmla="*/ 105663 w 898020"/>
                <a:gd name="connsiteY0" fmla="*/ 333435 h 434830"/>
                <a:gd name="connsiteX1" fmla="*/ 353313 w 898020"/>
                <a:gd name="connsiteY1" fmla="*/ 128647 h 434830"/>
                <a:gd name="connsiteX2" fmla="*/ 840676 w 898020"/>
                <a:gd name="connsiteY2" fmla="*/ 28635 h 434830"/>
                <a:gd name="connsiteX3" fmla="*/ 378713 w 898020"/>
                <a:gd name="connsiteY3" fmla="*/ 138172 h 434830"/>
                <a:gd name="connsiteX4" fmla="*/ 897826 w 898020"/>
                <a:gd name="connsiteY4" fmla="*/ 60 h 434830"/>
                <a:gd name="connsiteX5" fmla="*/ 437451 w 898020"/>
                <a:gd name="connsiteY5" fmla="*/ 122297 h 434830"/>
                <a:gd name="connsiteX6" fmla="*/ 254888 w 898020"/>
                <a:gd name="connsiteY6" fmla="*/ 236597 h 434830"/>
                <a:gd name="connsiteX7" fmla="*/ 24701 w 898020"/>
                <a:gd name="connsiteY7" fmla="*/ 430272 h 434830"/>
                <a:gd name="connsiteX8" fmla="*/ 26288 w 898020"/>
                <a:gd name="connsiteY8" fmla="*/ 350897 h 434830"/>
                <a:gd name="connsiteX9" fmla="*/ 200913 w 898020"/>
                <a:gd name="connsiteY9" fmla="*/ 100072 h 434830"/>
                <a:gd name="connsiteX10" fmla="*/ 99313 w 898020"/>
                <a:gd name="connsiteY10" fmla="*/ 212785 h 434830"/>
                <a:gd name="connsiteX11" fmla="*/ 105663 w 898020"/>
                <a:gd name="connsiteY11" fmla="*/ 333435 h 43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8020" h="434830">
                  <a:moveTo>
                    <a:pt x="105663" y="333435"/>
                  </a:moveTo>
                  <a:cubicBezTo>
                    <a:pt x="147996" y="319412"/>
                    <a:pt x="230811" y="179447"/>
                    <a:pt x="353313" y="128647"/>
                  </a:cubicBezTo>
                  <a:cubicBezTo>
                    <a:pt x="475815" y="77847"/>
                    <a:pt x="836443" y="27048"/>
                    <a:pt x="840676" y="28635"/>
                  </a:cubicBezTo>
                  <a:cubicBezTo>
                    <a:pt x="844909" y="30222"/>
                    <a:pt x="369188" y="142935"/>
                    <a:pt x="378713" y="138172"/>
                  </a:cubicBezTo>
                  <a:cubicBezTo>
                    <a:pt x="388238" y="133409"/>
                    <a:pt x="897826" y="60"/>
                    <a:pt x="897826" y="60"/>
                  </a:cubicBezTo>
                  <a:cubicBezTo>
                    <a:pt x="907616" y="-2586"/>
                    <a:pt x="544607" y="82874"/>
                    <a:pt x="437451" y="122297"/>
                  </a:cubicBezTo>
                  <a:cubicBezTo>
                    <a:pt x="330295" y="161720"/>
                    <a:pt x="323680" y="185268"/>
                    <a:pt x="254888" y="236597"/>
                  </a:cubicBezTo>
                  <a:cubicBezTo>
                    <a:pt x="186096" y="287926"/>
                    <a:pt x="62801" y="411222"/>
                    <a:pt x="24701" y="430272"/>
                  </a:cubicBezTo>
                  <a:cubicBezTo>
                    <a:pt x="-13399" y="449322"/>
                    <a:pt x="-3081" y="405930"/>
                    <a:pt x="26288" y="350897"/>
                  </a:cubicBezTo>
                  <a:cubicBezTo>
                    <a:pt x="55657" y="295864"/>
                    <a:pt x="188742" y="123091"/>
                    <a:pt x="200913" y="100072"/>
                  </a:cubicBezTo>
                  <a:cubicBezTo>
                    <a:pt x="213084" y="77053"/>
                    <a:pt x="122861" y="173362"/>
                    <a:pt x="99313" y="212785"/>
                  </a:cubicBezTo>
                  <a:cubicBezTo>
                    <a:pt x="75765" y="252208"/>
                    <a:pt x="63330" y="347458"/>
                    <a:pt x="105663" y="3334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2" name="フリーフォーム: 図形 1431">
              <a:extLst>
                <a:ext uri="{FF2B5EF4-FFF2-40B4-BE49-F238E27FC236}">
                  <a16:creationId xmlns:a16="http://schemas.microsoft.com/office/drawing/2014/main" id="{D001A6B0-B267-42D6-8719-C48F669F80BA}"/>
                </a:ext>
              </a:extLst>
            </p:cNvPr>
            <p:cNvSpPr/>
            <p:nvPr/>
          </p:nvSpPr>
          <p:spPr>
            <a:xfrm>
              <a:off x="1774780" y="3561281"/>
              <a:ext cx="507556" cy="191751"/>
            </a:xfrm>
            <a:custGeom>
              <a:avLst/>
              <a:gdLst>
                <a:gd name="connsiteX0" fmla="*/ 45 w 507556"/>
                <a:gd name="connsiteY0" fmla="*/ 191569 h 191751"/>
                <a:gd name="connsiteX1" fmla="*/ 422320 w 507556"/>
                <a:gd name="connsiteY1" fmla="*/ 35994 h 191751"/>
                <a:gd name="connsiteX2" fmla="*/ 487408 w 507556"/>
                <a:gd name="connsiteY2" fmla="*/ 35994 h 191751"/>
                <a:gd name="connsiteX3" fmla="*/ 166733 w 507556"/>
                <a:gd name="connsiteY3" fmla="*/ 107432 h 191751"/>
                <a:gd name="connsiteX4" fmla="*/ 393745 w 507556"/>
                <a:gd name="connsiteY4" fmla="*/ 1069 h 191751"/>
                <a:gd name="connsiteX5" fmla="*/ 45 w 507556"/>
                <a:gd name="connsiteY5" fmla="*/ 191569 h 191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556" h="191751">
                  <a:moveTo>
                    <a:pt x="45" y="191569"/>
                  </a:moveTo>
                  <a:cubicBezTo>
                    <a:pt x="4807" y="197390"/>
                    <a:pt x="341093" y="61923"/>
                    <a:pt x="422320" y="35994"/>
                  </a:cubicBezTo>
                  <a:cubicBezTo>
                    <a:pt x="503547" y="10065"/>
                    <a:pt x="530006" y="24088"/>
                    <a:pt x="487408" y="35994"/>
                  </a:cubicBezTo>
                  <a:cubicBezTo>
                    <a:pt x="444810" y="47900"/>
                    <a:pt x="182343" y="113253"/>
                    <a:pt x="166733" y="107432"/>
                  </a:cubicBezTo>
                  <a:cubicBezTo>
                    <a:pt x="151123" y="101611"/>
                    <a:pt x="418880" y="-12160"/>
                    <a:pt x="393745" y="1069"/>
                  </a:cubicBezTo>
                  <a:cubicBezTo>
                    <a:pt x="368610" y="14298"/>
                    <a:pt x="-4717" y="185748"/>
                    <a:pt x="45" y="1915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3" name="フリーフォーム: 図形 1432">
              <a:extLst>
                <a:ext uri="{FF2B5EF4-FFF2-40B4-BE49-F238E27FC236}">
                  <a16:creationId xmlns:a16="http://schemas.microsoft.com/office/drawing/2014/main" id="{5218CC2B-4911-443C-9168-25302BD2F66D}"/>
                </a:ext>
              </a:extLst>
            </p:cNvPr>
            <p:cNvSpPr/>
            <p:nvPr/>
          </p:nvSpPr>
          <p:spPr>
            <a:xfrm>
              <a:off x="1884865" y="3698849"/>
              <a:ext cx="714456" cy="245234"/>
            </a:xfrm>
            <a:custGeom>
              <a:avLst/>
              <a:gdLst>
                <a:gd name="connsiteX0" fmla="*/ 243973 w 714456"/>
                <a:gd name="connsiteY0" fmla="*/ 26 h 245234"/>
                <a:gd name="connsiteX1" fmla="*/ 13785 w 714456"/>
                <a:gd name="connsiteY1" fmla="*/ 101626 h 245234"/>
                <a:gd name="connsiteX2" fmla="*/ 542423 w 714456"/>
                <a:gd name="connsiteY2" fmla="*/ 47651 h 245234"/>
                <a:gd name="connsiteX3" fmla="*/ 161423 w 714456"/>
                <a:gd name="connsiteY3" fmla="*/ 122264 h 245234"/>
                <a:gd name="connsiteX4" fmla="*/ 488448 w 714456"/>
                <a:gd name="connsiteY4" fmla="*/ 119089 h 245234"/>
                <a:gd name="connsiteX5" fmla="*/ 205873 w 714456"/>
                <a:gd name="connsiteY5" fmla="*/ 138139 h 245234"/>
                <a:gd name="connsiteX6" fmla="*/ 505910 w 714456"/>
                <a:gd name="connsiteY6" fmla="*/ 154014 h 245234"/>
                <a:gd name="connsiteX7" fmla="*/ 545598 w 714456"/>
                <a:gd name="connsiteY7" fmla="*/ 185764 h 245234"/>
                <a:gd name="connsiteX8" fmla="*/ 529723 w 714456"/>
                <a:gd name="connsiteY8" fmla="*/ 195289 h 245234"/>
                <a:gd name="connsiteX9" fmla="*/ 704348 w 714456"/>
                <a:gd name="connsiteY9" fmla="*/ 231801 h 245234"/>
                <a:gd name="connsiteX10" fmla="*/ 674185 w 714456"/>
                <a:gd name="connsiteY10" fmla="*/ 244501 h 245234"/>
                <a:gd name="connsiteX11" fmla="*/ 513848 w 714456"/>
                <a:gd name="connsiteY11" fmla="*/ 212751 h 245234"/>
                <a:gd name="connsiteX12" fmla="*/ 383673 w 714456"/>
                <a:gd name="connsiteY12" fmla="*/ 204814 h 245234"/>
                <a:gd name="connsiteX13" fmla="*/ 5848 w 714456"/>
                <a:gd name="connsiteY13" fmla="*/ 139726 h 245234"/>
                <a:gd name="connsiteX14" fmla="*/ 148723 w 714456"/>
                <a:gd name="connsiteY14" fmla="*/ 144489 h 245234"/>
                <a:gd name="connsiteX15" fmla="*/ 78873 w 714456"/>
                <a:gd name="connsiteY15" fmla="*/ 92101 h 245234"/>
                <a:gd name="connsiteX16" fmla="*/ 243973 w 714456"/>
                <a:gd name="connsiteY16" fmla="*/ 26 h 24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14456" h="245234">
                  <a:moveTo>
                    <a:pt x="243973" y="26"/>
                  </a:moveTo>
                  <a:cubicBezTo>
                    <a:pt x="233125" y="1613"/>
                    <a:pt x="-35957" y="93688"/>
                    <a:pt x="13785" y="101626"/>
                  </a:cubicBezTo>
                  <a:cubicBezTo>
                    <a:pt x="63527" y="109564"/>
                    <a:pt x="517817" y="44211"/>
                    <a:pt x="542423" y="47651"/>
                  </a:cubicBezTo>
                  <a:cubicBezTo>
                    <a:pt x="567029" y="51091"/>
                    <a:pt x="170419" y="110358"/>
                    <a:pt x="161423" y="122264"/>
                  </a:cubicBezTo>
                  <a:cubicBezTo>
                    <a:pt x="152427" y="134170"/>
                    <a:pt x="481040" y="116443"/>
                    <a:pt x="488448" y="119089"/>
                  </a:cubicBezTo>
                  <a:cubicBezTo>
                    <a:pt x="495856" y="121735"/>
                    <a:pt x="202963" y="132318"/>
                    <a:pt x="205873" y="138139"/>
                  </a:cubicBezTo>
                  <a:cubicBezTo>
                    <a:pt x="208783" y="143960"/>
                    <a:pt x="449289" y="146077"/>
                    <a:pt x="505910" y="154014"/>
                  </a:cubicBezTo>
                  <a:cubicBezTo>
                    <a:pt x="562531" y="161951"/>
                    <a:pt x="541629" y="178885"/>
                    <a:pt x="545598" y="185764"/>
                  </a:cubicBezTo>
                  <a:cubicBezTo>
                    <a:pt x="549567" y="192643"/>
                    <a:pt x="503265" y="187616"/>
                    <a:pt x="529723" y="195289"/>
                  </a:cubicBezTo>
                  <a:cubicBezTo>
                    <a:pt x="556181" y="202962"/>
                    <a:pt x="680271" y="223599"/>
                    <a:pt x="704348" y="231801"/>
                  </a:cubicBezTo>
                  <a:cubicBezTo>
                    <a:pt x="728425" y="240003"/>
                    <a:pt x="705935" y="247676"/>
                    <a:pt x="674185" y="244501"/>
                  </a:cubicBezTo>
                  <a:cubicBezTo>
                    <a:pt x="642435" y="241326"/>
                    <a:pt x="562267" y="219366"/>
                    <a:pt x="513848" y="212751"/>
                  </a:cubicBezTo>
                  <a:cubicBezTo>
                    <a:pt x="465429" y="206136"/>
                    <a:pt x="468340" y="216985"/>
                    <a:pt x="383673" y="204814"/>
                  </a:cubicBezTo>
                  <a:cubicBezTo>
                    <a:pt x="299006" y="192643"/>
                    <a:pt x="45006" y="149780"/>
                    <a:pt x="5848" y="139726"/>
                  </a:cubicBezTo>
                  <a:cubicBezTo>
                    <a:pt x="-33310" y="129672"/>
                    <a:pt x="136552" y="152426"/>
                    <a:pt x="148723" y="144489"/>
                  </a:cubicBezTo>
                  <a:cubicBezTo>
                    <a:pt x="160894" y="136552"/>
                    <a:pt x="55590" y="115120"/>
                    <a:pt x="78873" y="92101"/>
                  </a:cubicBezTo>
                  <a:cubicBezTo>
                    <a:pt x="102156" y="69082"/>
                    <a:pt x="254821" y="-1561"/>
                    <a:pt x="243973" y="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4" name="フリーフォーム: 図形 1433">
              <a:extLst>
                <a:ext uri="{FF2B5EF4-FFF2-40B4-BE49-F238E27FC236}">
                  <a16:creationId xmlns:a16="http://schemas.microsoft.com/office/drawing/2014/main" id="{EC8148DF-9BD0-4BCF-B52D-3F750CF87F29}"/>
                </a:ext>
              </a:extLst>
            </p:cNvPr>
            <p:cNvSpPr/>
            <p:nvPr/>
          </p:nvSpPr>
          <p:spPr>
            <a:xfrm>
              <a:off x="1482773" y="3702026"/>
              <a:ext cx="230279" cy="408635"/>
            </a:xfrm>
            <a:custGeom>
              <a:avLst/>
              <a:gdLst>
                <a:gd name="connsiteX0" fmla="*/ 230140 w 230279"/>
                <a:gd name="connsiteY0" fmla="*/ 24 h 408635"/>
                <a:gd name="connsiteX1" fmla="*/ 50752 w 230279"/>
                <a:gd name="connsiteY1" fmla="*/ 168299 h 408635"/>
                <a:gd name="connsiteX2" fmla="*/ 4715 w 230279"/>
                <a:gd name="connsiteY2" fmla="*/ 403249 h 408635"/>
                <a:gd name="connsiteX3" fmla="*/ 4715 w 230279"/>
                <a:gd name="connsiteY3" fmla="*/ 320699 h 408635"/>
                <a:gd name="connsiteX4" fmla="*/ 19002 w 230279"/>
                <a:gd name="connsiteY4" fmla="*/ 179412 h 408635"/>
                <a:gd name="connsiteX5" fmla="*/ 230140 w 230279"/>
                <a:gd name="connsiteY5" fmla="*/ 24 h 408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279" h="408635">
                  <a:moveTo>
                    <a:pt x="230140" y="24"/>
                  </a:moveTo>
                  <a:cubicBezTo>
                    <a:pt x="235432" y="-1828"/>
                    <a:pt x="88323" y="101095"/>
                    <a:pt x="50752" y="168299"/>
                  </a:cubicBezTo>
                  <a:cubicBezTo>
                    <a:pt x="13181" y="235503"/>
                    <a:pt x="12388" y="377849"/>
                    <a:pt x="4715" y="403249"/>
                  </a:cubicBezTo>
                  <a:cubicBezTo>
                    <a:pt x="-2958" y="428649"/>
                    <a:pt x="2334" y="358005"/>
                    <a:pt x="4715" y="320699"/>
                  </a:cubicBezTo>
                  <a:cubicBezTo>
                    <a:pt x="7096" y="283393"/>
                    <a:pt x="-14600" y="230212"/>
                    <a:pt x="19002" y="179412"/>
                  </a:cubicBezTo>
                  <a:cubicBezTo>
                    <a:pt x="52604" y="128612"/>
                    <a:pt x="224848" y="1876"/>
                    <a:pt x="230140" y="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5" name="フリーフォーム: 図形 1434">
              <a:extLst>
                <a:ext uri="{FF2B5EF4-FFF2-40B4-BE49-F238E27FC236}">
                  <a16:creationId xmlns:a16="http://schemas.microsoft.com/office/drawing/2014/main" id="{CE231E78-2C53-4742-AC08-32D6B611EA93}"/>
                </a:ext>
              </a:extLst>
            </p:cNvPr>
            <p:cNvSpPr/>
            <p:nvPr/>
          </p:nvSpPr>
          <p:spPr>
            <a:xfrm>
              <a:off x="1420778" y="3834543"/>
              <a:ext cx="73076" cy="472394"/>
            </a:xfrm>
            <a:custGeom>
              <a:avLst/>
              <a:gdLst>
                <a:gd name="connsiteX0" fmla="*/ 73060 w 73076"/>
                <a:gd name="connsiteY0" fmla="*/ 2445 h 472394"/>
                <a:gd name="connsiteX1" fmla="*/ 20672 w 73076"/>
                <a:gd name="connsiteY1" fmla="*/ 134207 h 472394"/>
                <a:gd name="connsiteX2" fmla="*/ 52422 w 73076"/>
                <a:gd name="connsiteY2" fmla="*/ 275495 h 472394"/>
                <a:gd name="connsiteX3" fmla="*/ 1622 w 73076"/>
                <a:gd name="connsiteY3" fmla="*/ 470757 h 472394"/>
                <a:gd name="connsiteX4" fmla="*/ 12735 w 73076"/>
                <a:gd name="connsiteY4" fmla="*/ 362807 h 472394"/>
                <a:gd name="connsiteX5" fmla="*/ 14322 w 73076"/>
                <a:gd name="connsiteY5" fmla="*/ 253270 h 472394"/>
                <a:gd name="connsiteX6" fmla="*/ 73060 w 73076"/>
                <a:gd name="connsiteY6" fmla="*/ 2445 h 47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76" h="472394">
                  <a:moveTo>
                    <a:pt x="73060" y="2445"/>
                  </a:moveTo>
                  <a:cubicBezTo>
                    <a:pt x="74118" y="-17399"/>
                    <a:pt x="24112" y="88699"/>
                    <a:pt x="20672" y="134207"/>
                  </a:cubicBezTo>
                  <a:cubicBezTo>
                    <a:pt x="17232" y="179715"/>
                    <a:pt x="55597" y="219403"/>
                    <a:pt x="52422" y="275495"/>
                  </a:cubicBezTo>
                  <a:cubicBezTo>
                    <a:pt x="49247" y="331587"/>
                    <a:pt x="8236" y="456205"/>
                    <a:pt x="1622" y="470757"/>
                  </a:cubicBezTo>
                  <a:cubicBezTo>
                    <a:pt x="-4992" y="485309"/>
                    <a:pt x="10618" y="399055"/>
                    <a:pt x="12735" y="362807"/>
                  </a:cubicBezTo>
                  <a:cubicBezTo>
                    <a:pt x="14852" y="326559"/>
                    <a:pt x="6914" y="309891"/>
                    <a:pt x="14322" y="253270"/>
                  </a:cubicBezTo>
                  <a:cubicBezTo>
                    <a:pt x="21730" y="196649"/>
                    <a:pt x="72002" y="22289"/>
                    <a:pt x="73060" y="24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6" name="フリーフォーム: 図形 1435">
              <a:extLst>
                <a:ext uri="{FF2B5EF4-FFF2-40B4-BE49-F238E27FC236}">
                  <a16:creationId xmlns:a16="http://schemas.microsoft.com/office/drawing/2014/main" id="{89EED9B1-BF44-4FC5-ACAB-39B5A0023F03}"/>
                </a:ext>
              </a:extLst>
            </p:cNvPr>
            <p:cNvSpPr/>
            <p:nvPr/>
          </p:nvSpPr>
          <p:spPr>
            <a:xfrm>
              <a:off x="1422492" y="3858724"/>
              <a:ext cx="362355" cy="417213"/>
            </a:xfrm>
            <a:custGeom>
              <a:avLst/>
              <a:gdLst>
                <a:gd name="connsiteX0" fmla="*/ 3083 w 362355"/>
                <a:gd name="connsiteY0" fmla="*/ 416414 h 417213"/>
                <a:gd name="connsiteX1" fmla="*/ 172946 w 362355"/>
                <a:gd name="connsiteY1" fmla="*/ 156064 h 417213"/>
                <a:gd name="connsiteX2" fmla="*/ 236446 w 362355"/>
                <a:gd name="connsiteY2" fmla="*/ 65576 h 417213"/>
                <a:gd name="connsiteX3" fmla="*/ 242796 w 362355"/>
                <a:gd name="connsiteY3" fmla="*/ 117964 h 417213"/>
                <a:gd name="connsiteX4" fmla="*/ 338046 w 362355"/>
                <a:gd name="connsiteY4" fmla="*/ 3664 h 417213"/>
                <a:gd name="connsiteX5" fmla="*/ 334871 w 362355"/>
                <a:gd name="connsiteY5" fmla="*/ 62401 h 417213"/>
                <a:gd name="connsiteX6" fmla="*/ 3083 w 362355"/>
                <a:gd name="connsiteY6" fmla="*/ 416414 h 417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2355" h="417213">
                  <a:moveTo>
                    <a:pt x="3083" y="416414"/>
                  </a:moveTo>
                  <a:cubicBezTo>
                    <a:pt x="-23904" y="432024"/>
                    <a:pt x="134052" y="214537"/>
                    <a:pt x="172946" y="156064"/>
                  </a:cubicBezTo>
                  <a:cubicBezTo>
                    <a:pt x="211840" y="97591"/>
                    <a:pt x="224804" y="71926"/>
                    <a:pt x="236446" y="65576"/>
                  </a:cubicBezTo>
                  <a:cubicBezTo>
                    <a:pt x="248088" y="59226"/>
                    <a:pt x="225863" y="128283"/>
                    <a:pt x="242796" y="117964"/>
                  </a:cubicBezTo>
                  <a:cubicBezTo>
                    <a:pt x="259729" y="107645"/>
                    <a:pt x="322700" y="12924"/>
                    <a:pt x="338046" y="3664"/>
                  </a:cubicBezTo>
                  <a:cubicBezTo>
                    <a:pt x="353392" y="-5596"/>
                    <a:pt x="385671" y="-1099"/>
                    <a:pt x="334871" y="62401"/>
                  </a:cubicBezTo>
                  <a:cubicBezTo>
                    <a:pt x="284071" y="125901"/>
                    <a:pt x="30070" y="400804"/>
                    <a:pt x="3083" y="4164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7" name="フリーフォーム: 図形 1436">
              <a:extLst>
                <a:ext uri="{FF2B5EF4-FFF2-40B4-BE49-F238E27FC236}">
                  <a16:creationId xmlns:a16="http://schemas.microsoft.com/office/drawing/2014/main" id="{C3286A14-9BFF-463C-AD2D-E3A4759033FD}"/>
                </a:ext>
              </a:extLst>
            </p:cNvPr>
            <p:cNvSpPr/>
            <p:nvPr/>
          </p:nvSpPr>
          <p:spPr>
            <a:xfrm>
              <a:off x="1361947" y="3918613"/>
              <a:ext cx="1131024" cy="630642"/>
            </a:xfrm>
            <a:custGeom>
              <a:avLst/>
              <a:gdLst>
                <a:gd name="connsiteX0" fmla="*/ 1716 w 1131024"/>
                <a:gd name="connsiteY0" fmla="*/ 620050 h 630642"/>
                <a:gd name="connsiteX1" fmla="*/ 233491 w 1131024"/>
                <a:gd name="connsiteY1" fmla="*/ 188250 h 630642"/>
                <a:gd name="connsiteX2" fmla="*/ 235078 w 1131024"/>
                <a:gd name="connsiteY2" fmla="*/ 220000 h 630642"/>
                <a:gd name="connsiteX3" fmla="*/ 422403 w 1131024"/>
                <a:gd name="connsiteY3" fmla="*/ 91412 h 630642"/>
                <a:gd name="connsiteX4" fmla="*/ 738316 w 1131024"/>
                <a:gd name="connsiteY4" fmla="*/ 2512 h 630642"/>
                <a:gd name="connsiteX5" fmla="*/ 606553 w 1131024"/>
                <a:gd name="connsiteY5" fmla="*/ 24737 h 630642"/>
                <a:gd name="connsiteX6" fmla="*/ 735141 w 1131024"/>
                <a:gd name="connsiteY6" fmla="*/ 27912 h 630642"/>
                <a:gd name="connsiteX7" fmla="*/ 1111378 w 1131024"/>
                <a:gd name="connsiteY7" fmla="*/ 286675 h 630642"/>
                <a:gd name="connsiteX8" fmla="*/ 1051053 w 1131024"/>
                <a:gd name="connsiteY8" fmla="*/ 218412 h 630642"/>
                <a:gd name="connsiteX9" fmla="*/ 820866 w 1131024"/>
                <a:gd name="connsiteY9" fmla="*/ 46962 h 630642"/>
                <a:gd name="connsiteX10" fmla="*/ 849441 w 1131024"/>
                <a:gd name="connsiteY10" fmla="*/ 124750 h 630642"/>
                <a:gd name="connsiteX11" fmla="*/ 630366 w 1131024"/>
                <a:gd name="connsiteY11" fmla="*/ 86650 h 630642"/>
                <a:gd name="connsiteX12" fmla="*/ 452566 w 1131024"/>
                <a:gd name="connsiteY12" fmla="*/ 148562 h 630642"/>
                <a:gd name="connsiteX13" fmla="*/ 411291 w 1131024"/>
                <a:gd name="connsiteY13" fmla="*/ 173962 h 630642"/>
                <a:gd name="connsiteX14" fmla="*/ 431928 w 1131024"/>
                <a:gd name="connsiteY14" fmla="*/ 183487 h 630642"/>
                <a:gd name="connsiteX15" fmla="*/ 720853 w 1131024"/>
                <a:gd name="connsiteY15" fmla="*/ 129512 h 630642"/>
                <a:gd name="connsiteX16" fmla="*/ 1051053 w 1131024"/>
                <a:gd name="connsiteY16" fmla="*/ 350175 h 630642"/>
                <a:gd name="connsiteX17" fmla="*/ 863728 w 1131024"/>
                <a:gd name="connsiteY17" fmla="*/ 159675 h 630642"/>
                <a:gd name="connsiteX18" fmla="*/ 427166 w 1131024"/>
                <a:gd name="connsiteY18" fmla="*/ 231112 h 630642"/>
                <a:gd name="connsiteX19" fmla="*/ 235078 w 1131024"/>
                <a:gd name="connsiteY19" fmla="*/ 324775 h 630642"/>
                <a:gd name="connsiteX20" fmla="*/ 133478 w 1131024"/>
                <a:gd name="connsiteY20" fmla="*/ 486700 h 630642"/>
                <a:gd name="connsiteX21" fmla="*/ 1716 w 1131024"/>
                <a:gd name="connsiteY21" fmla="*/ 620050 h 630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31024" h="630642">
                  <a:moveTo>
                    <a:pt x="1716" y="620050"/>
                  </a:moveTo>
                  <a:cubicBezTo>
                    <a:pt x="18385" y="570308"/>
                    <a:pt x="194597" y="254925"/>
                    <a:pt x="233491" y="188250"/>
                  </a:cubicBezTo>
                  <a:cubicBezTo>
                    <a:pt x="272385" y="121575"/>
                    <a:pt x="203593" y="236140"/>
                    <a:pt x="235078" y="220000"/>
                  </a:cubicBezTo>
                  <a:cubicBezTo>
                    <a:pt x="266563" y="203860"/>
                    <a:pt x="338530" y="127660"/>
                    <a:pt x="422403" y="91412"/>
                  </a:cubicBezTo>
                  <a:cubicBezTo>
                    <a:pt x="506276" y="55164"/>
                    <a:pt x="707624" y="13624"/>
                    <a:pt x="738316" y="2512"/>
                  </a:cubicBezTo>
                  <a:cubicBezTo>
                    <a:pt x="769008" y="-8601"/>
                    <a:pt x="607082" y="20504"/>
                    <a:pt x="606553" y="24737"/>
                  </a:cubicBezTo>
                  <a:cubicBezTo>
                    <a:pt x="606024" y="28970"/>
                    <a:pt x="651004" y="-15744"/>
                    <a:pt x="735141" y="27912"/>
                  </a:cubicBezTo>
                  <a:cubicBezTo>
                    <a:pt x="819278" y="71568"/>
                    <a:pt x="1058726" y="254925"/>
                    <a:pt x="1111378" y="286675"/>
                  </a:cubicBezTo>
                  <a:cubicBezTo>
                    <a:pt x="1164030" y="318425"/>
                    <a:pt x="1099472" y="258364"/>
                    <a:pt x="1051053" y="218412"/>
                  </a:cubicBezTo>
                  <a:cubicBezTo>
                    <a:pt x="1002634" y="178460"/>
                    <a:pt x="854468" y="62572"/>
                    <a:pt x="820866" y="46962"/>
                  </a:cubicBezTo>
                  <a:cubicBezTo>
                    <a:pt x="787264" y="31352"/>
                    <a:pt x="881191" y="118135"/>
                    <a:pt x="849441" y="124750"/>
                  </a:cubicBezTo>
                  <a:cubicBezTo>
                    <a:pt x="817691" y="131365"/>
                    <a:pt x="696512" y="82681"/>
                    <a:pt x="630366" y="86650"/>
                  </a:cubicBezTo>
                  <a:cubicBezTo>
                    <a:pt x="564220" y="90619"/>
                    <a:pt x="489078" y="134010"/>
                    <a:pt x="452566" y="148562"/>
                  </a:cubicBezTo>
                  <a:cubicBezTo>
                    <a:pt x="416054" y="163114"/>
                    <a:pt x="414731" y="168141"/>
                    <a:pt x="411291" y="173962"/>
                  </a:cubicBezTo>
                  <a:cubicBezTo>
                    <a:pt x="407851" y="179783"/>
                    <a:pt x="380334" y="190895"/>
                    <a:pt x="431928" y="183487"/>
                  </a:cubicBezTo>
                  <a:cubicBezTo>
                    <a:pt x="483522" y="176079"/>
                    <a:pt x="617666" y="101731"/>
                    <a:pt x="720853" y="129512"/>
                  </a:cubicBezTo>
                  <a:cubicBezTo>
                    <a:pt x="824041" y="157293"/>
                    <a:pt x="1027241" y="345148"/>
                    <a:pt x="1051053" y="350175"/>
                  </a:cubicBezTo>
                  <a:cubicBezTo>
                    <a:pt x="1074865" y="355202"/>
                    <a:pt x="967709" y="179519"/>
                    <a:pt x="863728" y="159675"/>
                  </a:cubicBezTo>
                  <a:cubicBezTo>
                    <a:pt x="759747" y="139831"/>
                    <a:pt x="531941" y="203595"/>
                    <a:pt x="427166" y="231112"/>
                  </a:cubicBezTo>
                  <a:cubicBezTo>
                    <a:pt x="322391" y="258629"/>
                    <a:pt x="284026" y="282177"/>
                    <a:pt x="235078" y="324775"/>
                  </a:cubicBezTo>
                  <a:cubicBezTo>
                    <a:pt x="186130" y="367373"/>
                    <a:pt x="172636" y="442779"/>
                    <a:pt x="133478" y="486700"/>
                  </a:cubicBezTo>
                  <a:cubicBezTo>
                    <a:pt x="94320" y="530621"/>
                    <a:pt x="-14953" y="669792"/>
                    <a:pt x="1716" y="6200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8" name="フリーフォーム: 図形 1437">
              <a:extLst>
                <a:ext uri="{FF2B5EF4-FFF2-40B4-BE49-F238E27FC236}">
                  <a16:creationId xmlns:a16="http://schemas.microsoft.com/office/drawing/2014/main" id="{FEF510CF-2B6C-47E0-BF41-2C1E6AD9EEE9}"/>
                </a:ext>
              </a:extLst>
            </p:cNvPr>
            <p:cNvSpPr/>
            <p:nvPr/>
          </p:nvSpPr>
          <p:spPr>
            <a:xfrm>
              <a:off x="1777961" y="4167347"/>
              <a:ext cx="467208" cy="59855"/>
            </a:xfrm>
            <a:custGeom>
              <a:avLst/>
              <a:gdLst>
                <a:gd name="connsiteX0" fmla="*/ 3214 w 467208"/>
                <a:gd name="connsiteY0" fmla="*/ 3016 h 59855"/>
                <a:gd name="connsiteX1" fmla="*/ 452477 w 467208"/>
                <a:gd name="connsiteY1" fmla="*/ 58578 h 59855"/>
                <a:gd name="connsiteX2" fmla="*/ 349289 w 467208"/>
                <a:gd name="connsiteY2" fmla="*/ 39528 h 59855"/>
                <a:gd name="connsiteX3" fmla="*/ 255627 w 467208"/>
                <a:gd name="connsiteY3" fmla="*/ 10953 h 59855"/>
                <a:gd name="connsiteX4" fmla="*/ 3214 w 467208"/>
                <a:gd name="connsiteY4" fmla="*/ 3016 h 5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7208" h="59855">
                  <a:moveTo>
                    <a:pt x="3214" y="3016"/>
                  </a:moveTo>
                  <a:cubicBezTo>
                    <a:pt x="36022" y="10953"/>
                    <a:pt x="394798" y="52493"/>
                    <a:pt x="452477" y="58578"/>
                  </a:cubicBezTo>
                  <a:cubicBezTo>
                    <a:pt x="510156" y="64663"/>
                    <a:pt x="382097" y="47465"/>
                    <a:pt x="349289" y="39528"/>
                  </a:cubicBezTo>
                  <a:cubicBezTo>
                    <a:pt x="316481" y="31591"/>
                    <a:pt x="313041" y="17303"/>
                    <a:pt x="255627" y="10953"/>
                  </a:cubicBezTo>
                  <a:cubicBezTo>
                    <a:pt x="198213" y="4603"/>
                    <a:pt x="-29594" y="-4921"/>
                    <a:pt x="3214" y="30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9" name="フリーフォーム: 図形 1438">
              <a:extLst>
                <a:ext uri="{FF2B5EF4-FFF2-40B4-BE49-F238E27FC236}">
                  <a16:creationId xmlns:a16="http://schemas.microsoft.com/office/drawing/2014/main" id="{C38D2458-A1F4-42D0-8039-9260F6AF2506}"/>
                </a:ext>
              </a:extLst>
            </p:cNvPr>
            <p:cNvSpPr/>
            <p:nvPr/>
          </p:nvSpPr>
          <p:spPr>
            <a:xfrm>
              <a:off x="1316013" y="4283060"/>
              <a:ext cx="301692" cy="668131"/>
            </a:xfrm>
            <a:custGeom>
              <a:avLst/>
              <a:gdLst>
                <a:gd name="connsiteX0" fmla="*/ 301650 w 301692"/>
                <a:gd name="connsiteY0" fmla="*/ 15 h 668131"/>
                <a:gd name="connsiteX1" fmla="*/ 60350 w 301692"/>
                <a:gd name="connsiteY1" fmla="*/ 325453 h 668131"/>
                <a:gd name="connsiteX2" fmla="*/ 50825 w 301692"/>
                <a:gd name="connsiteY2" fmla="*/ 350853 h 668131"/>
                <a:gd name="connsiteX3" fmla="*/ 106387 w 301692"/>
                <a:gd name="connsiteY3" fmla="*/ 657240 h 668131"/>
                <a:gd name="connsiteX4" fmla="*/ 85750 w 301692"/>
                <a:gd name="connsiteY4" fmla="*/ 604853 h 668131"/>
                <a:gd name="connsiteX5" fmla="*/ 25 w 301692"/>
                <a:gd name="connsiteY5" fmla="*/ 390540 h 668131"/>
                <a:gd name="connsiteX6" fmla="*/ 79400 w 301692"/>
                <a:gd name="connsiteY6" fmla="*/ 339740 h 668131"/>
                <a:gd name="connsiteX7" fmla="*/ 301650 w 301692"/>
                <a:gd name="connsiteY7" fmla="*/ 15 h 668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1692" h="668131">
                  <a:moveTo>
                    <a:pt x="301650" y="15"/>
                  </a:moveTo>
                  <a:cubicBezTo>
                    <a:pt x="298475" y="-2366"/>
                    <a:pt x="102154" y="266980"/>
                    <a:pt x="60350" y="325453"/>
                  </a:cubicBezTo>
                  <a:cubicBezTo>
                    <a:pt x="18546" y="383926"/>
                    <a:pt x="43152" y="295555"/>
                    <a:pt x="50825" y="350853"/>
                  </a:cubicBezTo>
                  <a:cubicBezTo>
                    <a:pt x="58498" y="406151"/>
                    <a:pt x="100566" y="614907"/>
                    <a:pt x="106387" y="657240"/>
                  </a:cubicBezTo>
                  <a:cubicBezTo>
                    <a:pt x="112208" y="699573"/>
                    <a:pt x="85750" y="604853"/>
                    <a:pt x="85750" y="604853"/>
                  </a:cubicBezTo>
                  <a:cubicBezTo>
                    <a:pt x="68023" y="560403"/>
                    <a:pt x="1083" y="434725"/>
                    <a:pt x="25" y="390540"/>
                  </a:cubicBezTo>
                  <a:cubicBezTo>
                    <a:pt x="-1033" y="346355"/>
                    <a:pt x="31246" y="402711"/>
                    <a:pt x="79400" y="339740"/>
                  </a:cubicBezTo>
                  <a:cubicBezTo>
                    <a:pt x="127554" y="276769"/>
                    <a:pt x="304825" y="2396"/>
                    <a:pt x="301650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0" name="フリーフォーム: 図形 1439">
              <a:extLst>
                <a:ext uri="{FF2B5EF4-FFF2-40B4-BE49-F238E27FC236}">
                  <a16:creationId xmlns:a16="http://schemas.microsoft.com/office/drawing/2014/main" id="{C95E8483-DD96-48F5-B9D3-A4FC32F6CA1B}"/>
                </a:ext>
              </a:extLst>
            </p:cNvPr>
            <p:cNvSpPr/>
            <p:nvPr/>
          </p:nvSpPr>
          <p:spPr>
            <a:xfrm>
              <a:off x="1340404" y="4171906"/>
              <a:ext cx="222022" cy="415954"/>
            </a:xfrm>
            <a:custGeom>
              <a:avLst/>
              <a:gdLst>
                <a:gd name="connsiteX0" fmla="*/ 221696 w 222022"/>
                <a:gd name="connsiteY0" fmla="*/ 44 h 415954"/>
                <a:gd name="connsiteX1" fmla="*/ 80409 w 222022"/>
                <a:gd name="connsiteY1" fmla="*/ 204832 h 415954"/>
                <a:gd name="connsiteX2" fmla="*/ 2621 w 222022"/>
                <a:gd name="connsiteY2" fmla="*/ 411207 h 415954"/>
                <a:gd name="connsiteX3" fmla="*/ 20084 w 222022"/>
                <a:gd name="connsiteY3" fmla="*/ 336594 h 415954"/>
                <a:gd name="connsiteX4" fmla="*/ 37546 w 222022"/>
                <a:gd name="connsiteY4" fmla="*/ 187369 h 415954"/>
                <a:gd name="connsiteX5" fmla="*/ 221696 w 222022"/>
                <a:gd name="connsiteY5" fmla="*/ 44 h 41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022" h="415954">
                  <a:moveTo>
                    <a:pt x="221696" y="44"/>
                  </a:moveTo>
                  <a:cubicBezTo>
                    <a:pt x="228840" y="2954"/>
                    <a:pt x="116921" y="136305"/>
                    <a:pt x="80409" y="204832"/>
                  </a:cubicBezTo>
                  <a:cubicBezTo>
                    <a:pt x="43897" y="273359"/>
                    <a:pt x="12675" y="389247"/>
                    <a:pt x="2621" y="411207"/>
                  </a:cubicBezTo>
                  <a:cubicBezTo>
                    <a:pt x="-7433" y="433167"/>
                    <a:pt x="14263" y="373900"/>
                    <a:pt x="20084" y="336594"/>
                  </a:cubicBezTo>
                  <a:cubicBezTo>
                    <a:pt x="25905" y="299288"/>
                    <a:pt x="8971" y="237111"/>
                    <a:pt x="37546" y="187369"/>
                  </a:cubicBezTo>
                  <a:cubicBezTo>
                    <a:pt x="66121" y="137627"/>
                    <a:pt x="214552" y="-2866"/>
                    <a:pt x="221696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1" name="フリーフォーム: 図形 1440">
              <a:extLst>
                <a:ext uri="{FF2B5EF4-FFF2-40B4-BE49-F238E27FC236}">
                  <a16:creationId xmlns:a16="http://schemas.microsoft.com/office/drawing/2014/main" id="{616E39CE-BB5A-475E-A986-B0A98EDC2CE4}"/>
                </a:ext>
              </a:extLst>
            </p:cNvPr>
            <p:cNvSpPr/>
            <p:nvPr/>
          </p:nvSpPr>
          <p:spPr>
            <a:xfrm>
              <a:off x="1557338" y="4262359"/>
              <a:ext cx="446282" cy="150891"/>
            </a:xfrm>
            <a:custGeom>
              <a:avLst/>
              <a:gdLst>
                <a:gd name="connsiteX0" fmla="*/ 136525 w 446282"/>
                <a:gd name="connsiteY0" fmla="*/ 79 h 150891"/>
                <a:gd name="connsiteX1" fmla="*/ 441325 w 446282"/>
                <a:gd name="connsiteY1" fmla="*/ 65166 h 150891"/>
                <a:gd name="connsiteX2" fmla="*/ 333375 w 446282"/>
                <a:gd name="connsiteY2" fmla="*/ 84216 h 150891"/>
                <a:gd name="connsiteX3" fmla="*/ 0 w 446282"/>
                <a:gd name="connsiteY3" fmla="*/ 150891 h 150891"/>
                <a:gd name="connsiteX4" fmla="*/ 439737 w 446282"/>
                <a:gd name="connsiteY4" fmla="*/ 81041 h 150891"/>
                <a:gd name="connsiteX5" fmla="*/ 246062 w 446282"/>
                <a:gd name="connsiteY5" fmla="*/ 52466 h 150891"/>
                <a:gd name="connsiteX6" fmla="*/ 136525 w 446282"/>
                <a:gd name="connsiteY6" fmla="*/ 79 h 150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282" h="150891">
                  <a:moveTo>
                    <a:pt x="136525" y="79"/>
                  </a:moveTo>
                  <a:cubicBezTo>
                    <a:pt x="169069" y="2196"/>
                    <a:pt x="408517" y="51143"/>
                    <a:pt x="441325" y="65166"/>
                  </a:cubicBezTo>
                  <a:cubicBezTo>
                    <a:pt x="474133" y="79189"/>
                    <a:pt x="333375" y="84216"/>
                    <a:pt x="333375" y="84216"/>
                  </a:cubicBezTo>
                  <a:lnTo>
                    <a:pt x="0" y="150891"/>
                  </a:lnTo>
                  <a:cubicBezTo>
                    <a:pt x="17727" y="150362"/>
                    <a:pt x="398727" y="97445"/>
                    <a:pt x="439737" y="81041"/>
                  </a:cubicBezTo>
                  <a:cubicBezTo>
                    <a:pt x="480747" y="64637"/>
                    <a:pt x="293687" y="65960"/>
                    <a:pt x="246062" y="52466"/>
                  </a:cubicBezTo>
                  <a:cubicBezTo>
                    <a:pt x="198437" y="38972"/>
                    <a:pt x="103981" y="-2038"/>
                    <a:pt x="136525" y="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2" name="フリーフォーム: 図形 1441">
              <a:extLst>
                <a:ext uri="{FF2B5EF4-FFF2-40B4-BE49-F238E27FC236}">
                  <a16:creationId xmlns:a16="http://schemas.microsoft.com/office/drawing/2014/main" id="{99B12DCF-6E88-4FB2-B7CF-1CD67B486C2C}"/>
                </a:ext>
              </a:extLst>
            </p:cNvPr>
            <p:cNvSpPr/>
            <p:nvPr/>
          </p:nvSpPr>
          <p:spPr>
            <a:xfrm>
              <a:off x="1537745" y="4120246"/>
              <a:ext cx="733356" cy="355954"/>
            </a:xfrm>
            <a:custGeom>
              <a:avLst/>
              <a:gdLst>
                <a:gd name="connsiteX0" fmla="*/ 224380 w 733356"/>
                <a:gd name="connsiteY0" fmla="*/ 108854 h 355954"/>
                <a:gd name="connsiteX1" fmla="*/ 486318 w 733356"/>
                <a:gd name="connsiteY1" fmla="*/ 189817 h 355954"/>
                <a:gd name="connsiteX2" fmla="*/ 730793 w 733356"/>
                <a:gd name="connsiteY2" fmla="*/ 348567 h 355954"/>
                <a:gd name="connsiteX3" fmla="*/ 616493 w 733356"/>
                <a:gd name="connsiteY3" fmla="*/ 283479 h 355954"/>
                <a:gd name="connsiteX4" fmla="*/ 651418 w 733356"/>
                <a:gd name="connsiteY4" fmla="*/ 331104 h 355954"/>
                <a:gd name="connsiteX5" fmla="*/ 478380 w 733356"/>
                <a:gd name="connsiteY5" fmla="*/ 264429 h 355954"/>
                <a:gd name="connsiteX6" fmla="*/ 372018 w 733356"/>
                <a:gd name="connsiteY6" fmla="*/ 272367 h 355954"/>
                <a:gd name="connsiteX7" fmla="*/ 594268 w 733356"/>
                <a:gd name="connsiteY7" fmla="*/ 285067 h 355954"/>
                <a:gd name="connsiteX8" fmla="*/ 449805 w 733356"/>
                <a:gd name="connsiteY8" fmla="*/ 207279 h 355954"/>
                <a:gd name="connsiteX9" fmla="*/ 275180 w 733356"/>
                <a:gd name="connsiteY9" fmla="*/ 135842 h 355954"/>
                <a:gd name="connsiteX10" fmla="*/ 348205 w 733356"/>
                <a:gd name="connsiteY10" fmla="*/ 34242 h 355954"/>
                <a:gd name="connsiteX11" fmla="*/ 664118 w 733356"/>
                <a:gd name="connsiteY11" fmla="*/ 62817 h 355954"/>
                <a:gd name="connsiteX12" fmla="*/ 297405 w 733356"/>
                <a:gd name="connsiteY12" fmla="*/ 13604 h 355954"/>
                <a:gd name="connsiteX13" fmla="*/ 5305 w 733356"/>
                <a:gd name="connsiteY13" fmla="*/ 350154 h 355954"/>
                <a:gd name="connsiteX14" fmla="*/ 118018 w 733356"/>
                <a:gd name="connsiteY14" fmla="*/ 218392 h 355954"/>
                <a:gd name="connsiteX15" fmla="*/ 224380 w 733356"/>
                <a:gd name="connsiteY15" fmla="*/ 108854 h 35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3356" h="355954">
                  <a:moveTo>
                    <a:pt x="224380" y="108854"/>
                  </a:moveTo>
                  <a:cubicBezTo>
                    <a:pt x="285763" y="104092"/>
                    <a:pt x="401916" y="149865"/>
                    <a:pt x="486318" y="189817"/>
                  </a:cubicBezTo>
                  <a:cubicBezTo>
                    <a:pt x="570720" y="229769"/>
                    <a:pt x="709097" y="332957"/>
                    <a:pt x="730793" y="348567"/>
                  </a:cubicBezTo>
                  <a:cubicBezTo>
                    <a:pt x="752489" y="364177"/>
                    <a:pt x="629722" y="286389"/>
                    <a:pt x="616493" y="283479"/>
                  </a:cubicBezTo>
                  <a:cubicBezTo>
                    <a:pt x="603264" y="280569"/>
                    <a:pt x="674437" y="334279"/>
                    <a:pt x="651418" y="331104"/>
                  </a:cubicBezTo>
                  <a:cubicBezTo>
                    <a:pt x="628399" y="327929"/>
                    <a:pt x="524947" y="274218"/>
                    <a:pt x="478380" y="264429"/>
                  </a:cubicBezTo>
                  <a:cubicBezTo>
                    <a:pt x="431813" y="254640"/>
                    <a:pt x="352703" y="268927"/>
                    <a:pt x="372018" y="272367"/>
                  </a:cubicBezTo>
                  <a:cubicBezTo>
                    <a:pt x="391333" y="275807"/>
                    <a:pt x="581304" y="295915"/>
                    <a:pt x="594268" y="285067"/>
                  </a:cubicBezTo>
                  <a:cubicBezTo>
                    <a:pt x="607232" y="274219"/>
                    <a:pt x="502986" y="232150"/>
                    <a:pt x="449805" y="207279"/>
                  </a:cubicBezTo>
                  <a:cubicBezTo>
                    <a:pt x="396624" y="182408"/>
                    <a:pt x="292113" y="164681"/>
                    <a:pt x="275180" y="135842"/>
                  </a:cubicBezTo>
                  <a:cubicBezTo>
                    <a:pt x="258247" y="107003"/>
                    <a:pt x="283382" y="46413"/>
                    <a:pt x="348205" y="34242"/>
                  </a:cubicBezTo>
                  <a:cubicBezTo>
                    <a:pt x="413028" y="22071"/>
                    <a:pt x="672585" y="66257"/>
                    <a:pt x="664118" y="62817"/>
                  </a:cubicBezTo>
                  <a:cubicBezTo>
                    <a:pt x="655651" y="59377"/>
                    <a:pt x="407207" y="-34286"/>
                    <a:pt x="297405" y="13604"/>
                  </a:cubicBezTo>
                  <a:cubicBezTo>
                    <a:pt x="187603" y="61493"/>
                    <a:pt x="35203" y="316023"/>
                    <a:pt x="5305" y="350154"/>
                  </a:cubicBezTo>
                  <a:cubicBezTo>
                    <a:pt x="-24593" y="384285"/>
                    <a:pt x="79918" y="258344"/>
                    <a:pt x="118018" y="218392"/>
                  </a:cubicBezTo>
                  <a:cubicBezTo>
                    <a:pt x="156118" y="178440"/>
                    <a:pt x="162997" y="113616"/>
                    <a:pt x="224380" y="1088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3" name="フリーフォーム: 図形 1442">
              <a:extLst>
                <a:ext uri="{FF2B5EF4-FFF2-40B4-BE49-F238E27FC236}">
                  <a16:creationId xmlns:a16="http://schemas.microsoft.com/office/drawing/2014/main" id="{877F0198-F4E8-40F6-AA88-2E239DE0A050}"/>
                </a:ext>
              </a:extLst>
            </p:cNvPr>
            <p:cNvSpPr/>
            <p:nvPr/>
          </p:nvSpPr>
          <p:spPr>
            <a:xfrm>
              <a:off x="1404742" y="4377853"/>
              <a:ext cx="161942" cy="507497"/>
            </a:xfrm>
            <a:custGeom>
              <a:avLst/>
              <a:gdLst>
                <a:gd name="connsiteX0" fmla="*/ 160533 w 161942"/>
                <a:gd name="connsiteY0" fmla="*/ 472 h 507497"/>
                <a:gd name="connsiteX1" fmla="*/ 49408 w 161942"/>
                <a:gd name="connsiteY1" fmla="*/ 375122 h 507497"/>
                <a:gd name="connsiteX2" fmla="*/ 3371 w 161942"/>
                <a:gd name="connsiteY2" fmla="*/ 492597 h 507497"/>
                <a:gd name="connsiteX3" fmla="*/ 135133 w 161942"/>
                <a:gd name="connsiteY3" fmla="*/ 171922 h 507497"/>
                <a:gd name="connsiteX4" fmla="*/ 38296 w 161942"/>
                <a:gd name="connsiteY4" fmla="*/ 505297 h 507497"/>
                <a:gd name="connsiteX5" fmla="*/ 130371 w 161942"/>
                <a:gd name="connsiteY5" fmla="*/ 306860 h 507497"/>
                <a:gd name="connsiteX6" fmla="*/ 155771 w 161942"/>
                <a:gd name="connsiteY6" fmla="*/ 114772 h 507497"/>
                <a:gd name="connsiteX7" fmla="*/ 114496 w 161942"/>
                <a:gd name="connsiteY7" fmla="*/ 292572 h 507497"/>
                <a:gd name="connsiteX8" fmla="*/ 160533 w 161942"/>
                <a:gd name="connsiteY8" fmla="*/ 472 h 507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942" h="507497">
                  <a:moveTo>
                    <a:pt x="160533" y="472"/>
                  </a:moveTo>
                  <a:cubicBezTo>
                    <a:pt x="149685" y="14230"/>
                    <a:pt x="75602" y="293101"/>
                    <a:pt x="49408" y="375122"/>
                  </a:cubicBezTo>
                  <a:cubicBezTo>
                    <a:pt x="23214" y="457143"/>
                    <a:pt x="-10917" y="526464"/>
                    <a:pt x="3371" y="492597"/>
                  </a:cubicBezTo>
                  <a:cubicBezTo>
                    <a:pt x="17659" y="458730"/>
                    <a:pt x="129312" y="169805"/>
                    <a:pt x="135133" y="171922"/>
                  </a:cubicBezTo>
                  <a:cubicBezTo>
                    <a:pt x="140954" y="174039"/>
                    <a:pt x="39090" y="482807"/>
                    <a:pt x="38296" y="505297"/>
                  </a:cubicBezTo>
                  <a:cubicBezTo>
                    <a:pt x="37502" y="527787"/>
                    <a:pt x="110792" y="371947"/>
                    <a:pt x="130371" y="306860"/>
                  </a:cubicBezTo>
                  <a:cubicBezTo>
                    <a:pt x="149950" y="241773"/>
                    <a:pt x="158417" y="117153"/>
                    <a:pt x="155771" y="114772"/>
                  </a:cubicBezTo>
                  <a:cubicBezTo>
                    <a:pt x="153125" y="112391"/>
                    <a:pt x="112909" y="307389"/>
                    <a:pt x="114496" y="292572"/>
                  </a:cubicBezTo>
                  <a:cubicBezTo>
                    <a:pt x="116083" y="277755"/>
                    <a:pt x="171381" y="-13286"/>
                    <a:pt x="160533" y="4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5" name="フリーフォーム: 図形 1444">
              <a:extLst>
                <a:ext uri="{FF2B5EF4-FFF2-40B4-BE49-F238E27FC236}">
                  <a16:creationId xmlns:a16="http://schemas.microsoft.com/office/drawing/2014/main" id="{5E4BF932-1DEB-433F-BE39-46DA3719E7C4}"/>
                </a:ext>
              </a:extLst>
            </p:cNvPr>
            <p:cNvSpPr/>
            <p:nvPr/>
          </p:nvSpPr>
          <p:spPr>
            <a:xfrm>
              <a:off x="1398570" y="4494186"/>
              <a:ext cx="110537" cy="359921"/>
            </a:xfrm>
            <a:custGeom>
              <a:avLst/>
              <a:gdLst>
                <a:gd name="connsiteX0" fmla="*/ 109555 w 110537"/>
                <a:gd name="connsiteY0" fmla="*/ 27 h 359921"/>
                <a:gd name="connsiteX1" fmla="*/ 84155 w 110537"/>
                <a:gd name="connsiteY1" fmla="*/ 139727 h 359921"/>
                <a:gd name="connsiteX2" fmla="*/ 39705 w 110537"/>
                <a:gd name="connsiteY2" fmla="*/ 246089 h 359921"/>
                <a:gd name="connsiteX3" fmla="*/ 17480 w 110537"/>
                <a:gd name="connsiteY3" fmla="*/ 355627 h 359921"/>
                <a:gd name="connsiteX4" fmla="*/ 17480 w 110537"/>
                <a:gd name="connsiteY4" fmla="*/ 315939 h 359921"/>
                <a:gd name="connsiteX5" fmla="*/ 18 w 110537"/>
                <a:gd name="connsiteY5" fmla="*/ 117502 h 359921"/>
                <a:gd name="connsiteX6" fmla="*/ 14305 w 110537"/>
                <a:gd name="connsiteY6" fmla="*/ 154014 h 359921"/>
                <a:gd name="connsiteX7" fmla="*/ 23830 w 110537"/>
                <a:gd name="connsiteY7" fmla="*/ 212752 h 359921"/>
                <a:gd name="connsiteX8" fmla="*/ 34943 w 110537"/>
                <a:gd name="connsiteY8" fmla="*/ 73052 h 359921"/>
                <a:gd name="connsiteX9" fmla="*/ 50818 w 110537"/>
                <a:gd name="connsiteY9" fmla="*/ 127027 h 359921"/>
                <a:gd name="connsiteX10" fmla="*/ 109555 w 110537"/>
                <a:gd name="connsiteY10" fmla="*/ 27 h 359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537" h="359921">
                  <a:moveTo>
                    <a:pt x="109555" y="27"/>
                  </a:moveTo>
                  <a:cubicBezTo>
                    <a:pt x="115111" y="2144"/>
                    <a:pt x="95797" y="98717"/>
                    <a:pt x="84155" y="139727"/>
                  </a:cubicBezTo>
                  <a:cubicBezTo>
                    <a:pt x="72513" y="180737"/>
                    <a:pt x="50818" y="210106"/>
                    <a:pt x="39705" y="246089"/>
                  </a:cubicBezTo>
                  <a:cubicBezTo>
                    <a:pt x="28592" y="282072"/>
                    <a:pt x="21184" y="343985"/>
                    <a:pt x="17480" y="355627"/>
                  </a:cubicBezTo>
                  <a:cubicBezTo>
                    <a:pt x="13776" y="367269"/>
                    <a:pt x="20390" y="355627"/>
                    <a:pt x="17480" y="315939"/>
                  </a:cubicBezTo>
                  <a:cubicBezTo>
                    <a:pt x="14570" y="276252"/>
                    <a:pt x="547" y="144489"/>
                    <a:pt x="18" y="117502"/>
                  </a:cubicBezTo>
                  <a:cubicBezTo>
                    <a:pt x="-511" y="90515"/>
                    <a:pt x="10336" y="138139"/>
                    <a:pt x="14305" y="154014"/>
                  </a:cubicBezTo>
                  <a:cubicBezTo>
                    <a:pt x="18274" y="169889"/>
                    <a:pt x="20390" y="226246"/>
                    <a:pt x="23830" y="212752"/>
                  </a:cubicBezTo>
                  <a:cubicBezTo>
                    <a:pt x="27270" y="199258"/>
                    <a:pt x="30445" y="87339"/>
                    <a:pt x="34943" y="73052"/>
                  </a:cubicBezTo>
                  <a:cubicBezTo>
                    <a:pt x="39441" y="58765"/>
                    <a:pt x="39441" y="134435"/>
                    <a:pt x="50818" y="127027"/>
                  </a:cubicBezTo>
                  <a:cubicBezTo>
                    <a:pt x="62195" y="119619"/>
                    <a:pt x="103999" y="-2090"/>
                    <a:pt x="109555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6" name="フリーフォーム: 図形 1445">
              <a:extLst>
                <a:ext uri="{FF2B5EF4-FFF2-40B4-BE49-F238E27FC236}">
                  <a16:creationId xmlns:a16="http://schemas.microsoft.com/office/drawing/2014/main" id="{2FF63BD1-6CC0-48C5-BC0C-E1CCB7B81B44}"/>
                </a:ext>
              </a:extLst>
            </p:cNvPr>
            <p:cNvSpPr/>
            <p:nvPr/>
          </p:nvSpPr>
          <p:spPr>
            <a:xfrm>
              <a:off x="1783369" y="4395473"/>
              <a:ext cx="621811" cy="400859"/>
            </a:xfrm>
            <a:custGeom>
              <a:avLst/>
              <a:gdLst>
                <a:gd name="connsiteX0" fmla="*/ 94644 w 621811"/>
                <a:gd name="connsiteY0" fmla="*/ 315 h 400859"/>
                <a:gd name="connsiteX1" fmla="*/ 388331 w 621811"/>
                <a:gd name="connsiteY1" fmla="*/ 78102 h 400859"/>
                <a:gd name="connsiteX2" fmla="*/ 431194 w 621811"/>
                <a:gd name="connsiteY2" fmla="*/ 122552 h 400859"/>
                <a:gd name="connsiteX3" fmla="*/ 613756 w 621811"/>
                <a:gd name="connsiteY3" fmla="*/ 392427 h 400859"/>
                <a:gd name="connsiteX4" fmla="*/ 569306 w 621811"/>
                <a:gd name="connsiteY4" fmla="*/ 314640 h 400859"/>
                <a:gd name="connsiteX5" fmla="*/ 388331 w 621811"/>
                <a:gd name="connsiteY5" fmla="*/ 132077 h 400859"/>
                <a:gd name="connsiteX6" fmla="*/ 389919 w 621811"/>
                <a:gd name="connsiteY6" fmla="*/ 151127 h 400859"/>
                <a:gd name="connsiteX7" fmla="*/ 69244 w 621811"/>
                <a:gd name="connsiteY7" fmla="*/ 132077 h 400859"/>
                <a:gd name="connsiteX8" fmla="*/ 196244 w 621811"/>
                <a:gd name="connsiteY8" fmla="*/ 141602 h 400859"/>
                <a:gd name="connsiteX9" fmla="*/ 618519 w 621811"/>
                <a:gd name="connsiteY9" fmla="*/ 311465 h 400859"/>
                <a:gd name="connsiteX10" fmla="*/ 358169 w 621811"/>
                <a:gd name="connsiteY10" fmla="*/ 211452 h 400859"/>
                <a:gd name="connsiteX11" fmla="*/ 2569 w 621811"/>
                <a:gd name="connsiteY11" fmla="*/ 200340 h 400859"/>
                <a:gd name="connsiteX12" fmla="*/ 553431 w 621811"/>
                <a:gd name="connsiteY12" fmla="*/ 301940 h 400859"/>
                <a:gd name="connsiteX13" fmla="*/ 274031 w 621811"/>
                <a:gd name="connsiteY13" fmla="*/ 247965 h 400859"/>
                <a:gd name="connsiteX14" fmla="*/ 543906 w 621811"/>
                <a:gd name="connsiteY14" fmla="*/ 324165 h 400859"/>
                <a:gd name="connsiteX15" fmla="*/ 466119 w 621811"/>
                <a:gd name="connsiteY15" fmla="*/ 214627 h 400859"/>
                <a:gd name="connsiteX16" fmla="*/ 389919 w 621811"/>
                <a:gd name="connsiteY16" fmla="*/ 109852 h 400859"/>
                <a:gd name="connsiteX17" fmla="*/ 94644 w 621811"/>
                <a:gd name="connsiteY17" fmla="*/ 315 h 40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21811" h="400859">
                  <a:moveTo>
                    <a:pt x="94644" y="315"/>
                  </a:moveTo>
                  <a:cubicBezTo>
                    <a:pt x="94379" y="-4977"/>
                    <a:pt x="332239" y="57729"/>
                    <a:pt x="388331" y="78102"/>
                  </a:cubicBezTo>
                  <a:cubicBezTo>
                    <a:pt x="444423" y="98475"/>
                    <a:pt x="393623" y="70165"/>
                    <a:pt x="431194" y="122552"/>
                  </a:cubicBezTo>
                  <a:cubicBezTo>
                    <a:pt x="468765" y="174940"/>
                    <a:pt x="590737" y="360412"/>
                    <a:pt x="613756" y="392427"/>
                  </a:cubicBezTo>
                  <a:cubicBezTo>
                    <a:pt x="636775" y="424442"/>
                    <a:pt x="606877" y="358032"/>
                    <a:pt x="569306" y="314640"/>
                  </a:cubicBezTo>
                  <a:cubicBezTo>
                    <a:pt x="531735" y="271248"/>
                    <a:pt x="418229" y="159329"/>
                    <a:pt x="388331" y="132077"/>
                  </a:cubicBezTo>
                  <a:cubicBezTo>
                    <a:pt x="358433" y="104825"/>
                    <a:pt x="443100" y="151127"/>
                    <a:pt x="389919" y="151127"/>
                  </a:cubicBezTo>
                  <a:cubicBezTo>
                    <a:pt x="336738" y="151127"/>
                    <a:pt x="101523" y="133664"/>
                    <a:pt x="69244" y="132077"/>
                  </a:cubicBezTo>
                  <a:cubicBezTo>
                    <a:pt x="36965" y="130490"/>
                    <a:pt x="104698" y="111704"/>
                    <a:pt x="196244" y="141602"/>
                  </a:cubicBezTo>
                  <a:cubicBezTo>
                    <a:pt x="287790" y="171500"/>
                    <a:pt x="591532" y="299823"/>
                    <a:pt x="618519" y="311465"/>
                  </a:cubicBezTo>
                  <a:cubicBezTo>
                    <a:pt x="645506" y="323107"/>
                    <a:pt x="460827" y="229973"/>
                    <a:pt x="358169" y="211452"/>
                  </a:cubicBezTo>
                  <a:cubicBezTo>
                    <a:pt x="255511" y="192931"/>
                    <a:pt x="-29975" y="185259"/>
                    <a:pt x="2569" y="200340"/>
                  </a:cubicBezTo>
                  <a:cubicBezTo>
                    <a:pt x="35113" y="215421"/>
                    <a:pt x="508187" y="294003"/>
                    <a:pt x="553431" y="301940"/>
                  </a:cubicBezTo>
                  <a:cubicBezTo>
                    <a:pt x="598675" y="309877"/>
                    <a:pt x="275618" y="244261"/>
                    <a:pt x="274031" y="247965"/>
                  </a:cubicBezTo>
                  <a:cubicBezTo>
                    <a:pt x="272444" y="251669"/>
                    <a:pt x="511891" y="329721"/>
                    <a:pt x="543906" y="324165"/>
                  </a:cubicBezTo>
                  <a:cubicBezTo>
                    <a:pt x="575921" y="318609"/>
                    <a:pt x="491783" y="250346"/>
                    <a:pt x="466119" y="214627"/>
                  </a:cubicBezTo>
                  <a:cubicBezTo>
                    <a:pt x="440455" y="178908"/>
                    <a:pt x="449980" y="145306"/>
                    <a:pt x="389919" y="109852"/>
                  </a:cubicBezTo>
                  <a:cubicBezTo>
                    <a:pt x="329859" y="74398"/>
                    <a:pt x="94909" y="5607"/>
                    <a:pt x="94644" y="3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7" name="フリーフォーム: 図形 1446">
              <a:extLst>
                <a:ext uri="{FF2B5EF4-FFF2-40B4-BE49-F238E27FC236}">
                  <a16:creationId xmlns:a16="http://schemas.microsoft.com/office/drawing/2014/main" id="{5FB56831-E40F-4ECB-B3E9-DC9B458C72A2}"/>
                </a:ext>
              </a:extLst>
            </p:cNvPr>
            <p:cNvSpPr/>
            <p:nvPr/>
          </p:nvSpPr>
          <p:spPr>
            <a:xfrm>
              <a:off x="1607911" y="4469965"/>
              <a:ext cx="570398" cy="317143"/>
            </a:xfrm>
            <a:custGeom>
              <a:avLst/>
              <a:gdLst>
                <a:gd name="connsiteX0" fmla="*/ 227 w 570398"/>
                <a:gd name="connsiteY0" fmla="*/ 5198 h 317143"/>
                <a:gd name="connsiteX1" fmla="*/ 151039 w 570398"/>
                <a:gd name="connsiteY1" fmla="*/ 62348 h 317143"/>
                <a:gd name="connsiteX2" fmla="*/ 235177 w 570398"/>
                <a:gd name="connsiteY2" fmla="*/ 192523 h 317143"/>
                <a:gd name="connsiteX3" fmla="*/ 322489 w 570398"/>
                <a:gd name="connsiteY3" fmla="*/ 229035 h 317143"/>
                <a:gd name="connsiteX4" fmla="*/ 570139 w 570398"/>
                <a:gd name="connsiteY4" fmla="*/ 256023 h 317143"/>
                <a:gd name="connsiteX5" fmla="*/ 362177 w 570398"/>
                <a:gd name="connsiteY5" fmla="*/ 246498 h 317143"/>
                <a:gd name="connsiteX6" fmla="*/ 11339 w 570398"/>
                <a:gd name="connsiteY6" fmla="*/ 316348 h 317143"/>
                <a:gd name="connsiteX7" fmla="*/ 393927 w 570398"/>
                <a:gd name="connsiteY7" fmla="*/ 286185 h 317143"/>
                <a:gd name="connsiteX8" fmla="*/ 484414 w 570398"/>
                <a:gd name="connsiteY8" fmla="*/ 276660 h 317143"/>
                <a:gd name="connsiteX9" fmla="*/ 230414 w 570398"/>
                <a:gd name="connsiteY9" fmla="*/ 263960 h 317143"/>
                <a:gd name="connsiteX10" fmla="*/ 187552 w 570398"/>
                <a:gd name="connsiteY10" fmla="*/ 187760 h 317143"/>
                <a:gd name="connsiteX11" fmla="*/ 227 w 570398"/>
                <a:gd name="connsiteY11" fmla="*/ 5198 h 317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0398" h="317143">
                  <a:moveTo>
                    <a:pt x="227" y="5198"/>
                  </a:moveTo>
                  <a:cubicBezTo>
                    <a:pt x="-5858" y="-15704"/>
                    <a:pt x="111881" y="31127"/>
                    <a:pt x="151039" y="62348"/>
                  </a:cubicBezTo>
                  <a:cubicBezTo>
                    <a:pt x="190197" y="93569"/>
                    <a:pt x="206602" y="164742"/>
                    <a:pt x="235177" y="192523"/>
                  </a:cubicBezTo>
                  <a:cubicBezTo>
                    <a:pt x="263752" y="220304"/>
                    <a:pt x="266662" y="218452"/>
                    <a:pt x="322489" y="229035"/>
                  </a:cubicBezTo>
                  <a:cubicBezTo>
                    <a:pt x="378316" y="239618"/>
                    <a:pt x="563524" y="253113"/>
                    <a:pt x="570139" y="256023"/>
                  </a:cubicBezTo>
                  <a:cubicBezTo>
                    <a:pt x="576754" y="258934"/>
                    <a:pt x="455310" y="236444"/>
                    <a:pt x="362177" y="246498"/>
                  </a:cubicBezTo>
                  <a:cubicBezTo>
                    <a:pt x="269044" y="256552"/>
                    <a:pt x="6047" y="309734"/>
                    <a:pt x="11339" y="316348"/>
                  </a:cubicBezTo>
                  <a:cubicBezTo>
                    <a:pt x="16631" y="322962"/>
                    <a:pt x="393927" y="286185"/>
                    <a:pt x="393927" y="286185"/>
                  </a:cubicBezTo>
                  <a:cubicBezTo>
                    <a:pt x="472773" y="279570"/>
                    <a:pt x="511666" y="280364"/>
                    <a:pt x="484414" y="276660"/>
                  </a:cubicBezTo>
                  <a:cubicBezTo>
                    <a:pt x="457162" y="272956"/>
                    <a:pt x="279891" y="278777"/>
                    <a:pt x="230414" y="263960"/>
                  </a:cubicBezTo>
                  <a:cubicBezTo>
                    <a:pt x="180937" y="249143"/>
                    <a:pt x="219037" y="229829"/>
                    <a:pt x="187552" y="187760"/>
                  </a:cubicBezTo>
                  <a:cubicBezTo>
                    <a:pt x="156067" y="145691"/>
                    <a:pt x="6312" y="26100"/>
                    <a:pt x="227" y="5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8" name="フリーフォーム: 図形 1447">
              <a:extLst>
                <a:ext uri="{FF2B5EF4-FFF2-40B4-BE49-F238E27FC236}">
                  <a16:creationId xmlns:a16="http://schemas.microsoft.com/office/drawing/2014/main" id="{DC9B168F-8B7B-4876-A40D-9F2D72C35C8A}"/>
                </a:ext>
              </a:extLst>
            </p:cNvPr>
            <p:cNvSpPr/>
            <p:nvPr/>
          </p:nvSpPr>
          <p:spPr>
            <a:xfrm>
              <a:off x="2217458" y="2506623"/>
              <a:ext cx="229462" cy="196956"/>
            </a:xfrm>
            <a:custGeom>
              <a:avLst/>
              <a:gdLst>
                <a:gd name="connsiteX0" fmla="*/ 155855 w 229462"/>
                <a:gd name="connsiteY0" fmla="*/ 40 h 196956"/>
                <a:gd name="connsiteX1" fmla="*/ 190780 w 229462"/>
                <a:gd name="connsiteY1" fmla="*/ 98465 h 196956"/>
                <a:gd name="connsiteX2" fmla="*/ 36792 w 229462"/>
                <a:gd name="connsiteY2" fmla="*/ 112752 h 196956"/>
                <a:gd name="connsiteX3" fmla="*/ 280 w 229462"/>
                <a:gd name="connsiteY3" fmla="*/ 157202 h 196956"/>
                <a:gd name="connsiteX4" fmla="*/ 22505 w 229462"/>
                <a:gd name="connsiteY4" fmla="*/ 196890 h 196956"/>
                <a:gd name="connsiteX5" fmla="*/ 68542 w 229462"/>
                <a:gd name="connsiteY5" fmla="*/ 147677 h 196956"/>
                <a:gd name="connsiteX6" fmla="*/ 227292 w 229462"/>
                <a:gd name="connsiteY6" fmla="*/ 111165 h 196956"/>
                <a:gd name="connsiteX7" fmla="*/ 155855 w 229462"/>
                <a:gd name="connsiteY7" fmla="*/ 40 h 19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462" h="196956">
                  <a:moveTo>
                    <a:pt x="155855" y="40"/>
                  </a:moveTo>
                  <a:cubicBezTo>
                    <a:pt x="149770" y="-2077"/>
                    <a:pt x="210624" y="79680"/>
                    <a:pt x="190780" y="98465"/>
                  </a:cubicBezTo>
                  <a:cubicBezTo>
                    <a:pt x="170936" y="117250"/>
                    <a:pt x="68542" y="102963"/>
                    <a:pt x="36792" y="112752"/>
                  </a:cubicBezTo>
                  <a:cubicBezTo>
                    <a:pt x="5042" y="122541"/>
                    <a:pt x="2661" y="143179"/>
                    <a:pt x="280" y="157202"/>
                  </a:cubicBezTo>
                  <a:cubicBezTo>
                    <a:pt x="-2101" y="171225"/>
                    <a:pt x="11128" y="198478"/>
                    <a:pt x="22505" y="196890"/>
                  </a:cubicBezTo>
                  <a:cubicBezTo>
                    <a:pt x="33882" y="195303"/>
                    <a:pt x="34411" y="161964"/>
                    <a:pt x="68542" y="147677"/>
                  </a:cubicBezTo>
                  <a:cubicBezTo>
                    <a:pt x="102673" y="133390"/>
                    <a:pt x="210888" y="132067"/>
                    <a:pt x="227292" y="111165"/>
                  </a:cubicBezTo>
                  <a:cubicBezTo>
                    <a:pt x="243696" y="90263"/>
                    <a:pt x="161940" y="2157"/>
                    <a:pt x="155855" y="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9" name="フリーフォーム: 図形 1448">
              <a:extLst>
                <a:ext uri="{FF2B5EF4-FFF2-40B4-BE49-F238E27FC236}">
                  <a16:creationId xmlns:a16="http://schemas.microsoft.com/office/drawing/2014/main" id="{DF1E037B-9BAD-4CC4-8F2E-A7D81A9E1121}"/>
                </a:ext>
              </a:extLst>
            </p:cNvPr>
            <p:cNvSpPr/>
            <p:nvPr/>
          </p:nvSpPr>
          <p:spPr>
            <a:xfrm>
              <a:off x="2304021" y="2608152"/>
              <a:ext cx="193073" cy="159836"/>
            </a:xfrm>
            <a:custGeom>
              <a:avLst/>
              <a:gdLst>
                <a:gd name="connsiteX0" fmla="*/ 164542 w 193073"/>
                <a:gd name="connsiteY0" fmla="*/ 111 h 159836"/>
                <a:gd name="connsiteX1" fmla="*/ 188354 w 193073"/>
                <a:gd name="connsiteY1" fmla="*/ 66786 h 159836"/>
                <a:gd name="connsiteX2" fmla="*/ 55004 w 193073"/>
                <a:gd name="connsiteY2" fmla="*/ 77898 h 159836"/>
                <a:gd name="connsiteX3" fmla="*/ 55004 w 193073"/>
                <a:gd name="connsiteY3" fmla="*/ 158861 h 159836"/>
                <a:gd name="connsiteX4" fmla="*/ 21667 w 193073"/>
                <a:gd name="connsiteY4" fmla="*/ 119173 h 159836"/>
                <a:gd name="connsiteX5" fmla="*/ 10554 w 193073"/>
                <a:gd name="connsiteY5" fmla="*/ 66786 h 159836"/>
                <a:gd name="connsiteX6" fmla="*/ 178829 w 193073"/>
                <a:gd name="connsiteY6" fmla="*/ 50911 h 159836"/>
                <a:gd name="connsiteX7" fmla="*/ 164542 w 193073"/>
                <a:gd name="connsiteY7" fmla="*/ 111 h 159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073" h="159836">
                  <a:moveTo>
                    <a:pt x="164542" y="111"/>
                  </a:moveTo>
                  <a:cubicBezTo>
                    <a:pt x="166130" y="2757"/>
                    <a:pt x="206610" y="53822"/>
                    <a:pt x="188354" y="66786"/>
                  </a:cubicBezTo>
                  <a:cubicBezTo>
                    <a:pt x="170098" y="79750"/>
                    <a:pt x="77229" y="62552"/>
                    <a:pt x="55004" y="77898"/>
                  </a:cubicBezTo>
                  <a:cubicBezTo>
                    <a:pt x="32779" y="93244"/>
                    <a:pt x="60560" y="151982"/>
                    <a:pt x="55004" y="158861"/>
                  </a:cubicBezTo>
                  <a:cubicBezTo>
                    <a:pt x="49448" y="165740"/>
                    <a:pt x="29075" y="134519"/>
                    <a:pt x="21667" y="119173"/>
                  </a:cubicBezTo>
                  <a:cubicBezTo>
                    <a:pt x="14259" y="103827"/>
                    <a:pt x="-15640" y="78163"/>
                    <a:pt x="10554" y="66786"/>
                  </a:cubicBezTo>
                  <a:cubicBezTo>
                    <a:pt x="36748" y="55409"/>
                    <a:pt x="153429" y="59113"/>
                    <a:pt x="178829" y="50911"/>
                  </a:cubicBezTo>
                  <a:cubicBezTo>
                    <a:pt x="204229" y="42709"/>
                    <a:pt x="162954" y="-2535"/>
                    <a:pt x="164542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0" name="フリーフォーム: 図形 1449">
              <a:extLst>
                <a:ext uri="{FF2B5EF4-FFF2-40B4-BE49-F238E27FC236}">
                  <a16:creationId xmlns:a16="http://schemas.microsoft.com/office/drawing/2014/main" id="{115991D3-8BA8-43BD-8865-8EE6E689D7F4}"/>
                </a:ext>
              </a:extLst>
            </p:cNvPr>
            <p:cNvSpPr/>
            <p:nvPr/>
          </p:nvSpPr>
          <p:spPr>
            <a:xfrm>
              <a:off x="2112771" y="2707671"/>
              <a:ext cx="365085" cy="114210"/>
            </a:xfrm>
            <a:custGeom>
              <a:avLst/>
              <a:gdLst>
                <a:gd name="connsiteX0" fmla="*/ 192 w 365085"/>
                <a:gd name="connsiteY0" fmla="*/ 2192 h 114210"/>
                <a:gd name="connsiteX1" fmla="*/ 154179 w 365085"/>
                <a:gd name="connsiteY1" fmla="*/ 5367 h 114210"/>
                <a:gd name="connsiteX2" fmla="*/ 192279 w 365085"/>
                <a:gd name="connsiteY2" fmla="*/ 54579 h 114210"/>
                <a:gd name="connsiteX3" fmla="*/ 246254 w 365085"/>
                <a:gd name="connsiteY3" fmla="*/ 60929 h 114210"/>
                <a:gd name="connsiteX4" fmla="*/ 266892 w 365085"/>
                <a:gd name="connsiteY4" fmla="*/ 83154 h 114210"/>
                <a:gd name="connsiteX5" fmla="*/ 52579 w 365085"/>
                <a:gd name="connsiteY5" fmla="*/ 91092 h 114210"/>
                <a:gd name="connsiteX6" fmla="*/ 354204 w 365085"/>
                <a:gd name="connsiteY6" fmla="*/ 111729 h 114210"/>
                <a:gd name="connsiteX7" fmla="*/ 290704 w 365085"/>
                <a:gd name="connsiteY7" fmla="*/ 111729 h 114210"/>
                <a:gd name="connsiteX8" fmla="*/ 214504 w 365085"/>
                <a:gd name="connsiteY8" fmla="*/ 92679 h 114210"/>
                <a:gd name="connsiteX9" fmla="*/ 179579 w 365085"/>
                <a:gd name="connsiteY9" fmla="*/ 52992 h 114210"/>
                <a:gd name="connsiteX10" fmla="*/ 154179 w 365085"/>
                <a:gd name="connsiteY10" fmla="*/ 78392 h 114210"/>
                <a:gd name="connsiteX11" fmla="*/ 81154 w 365085"/>
                <a:gd name="connsiteY11" fmla="*/ 40292 h 114210"/>
                <a:gd name="connsiteX12" fmla="*/ 103379 w 365085"/>
                <a:gd name="connsiteY12" fmla="*/ 35529 h 114210"/>
                <a:gd name="connsiteX13" fmla="*/ 171642 w 365085"/>
                <a:gd name="connsiteY13" fmla="*/ 27592 h 114210"/>
                <a:gd name="connsiteX14" fmla="*/ 189104 w 365085"/>
                <a:gd name="connsiteY14" fmla="*/ 13304 h 114210"/>
                <a:gd name="connsiteX15" fmla="*/ 192 w 365085"/>
                <a:gd name="connsiteY15" fmla="*/ 2192 h 11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5085" h="114210">
                  <a:moveTo>
                    <a:pt x="192" y="2192"/>
                  </a:moveTo>
                  <a:cubicBezTo>
                    <a:pt x="-5629" y="869"/>
                    <a:pt x="122165" y="-3364"/>
                    <a:pt x="154179" y="5367"/>
                  </a:cubicBezTo>
                  <a:cubicBezTo>
                    <a:pt x="186193" y="14098"/>
                    <a:pt x="176933" y="45319"/>
                    <a:pt x="192279" y="54579"/>
                  </a:cubicBezTo>
                  <a:cubicBezTo>
                    <a:pt x="207625" y="63839"/>
                    <a:pt x="233818" y="56166"/>
                    <a:pt x="246254" y="60929"/>
                  </a:cubicBezTo>
                  <a:cubicBezTo>
                    <a:pt x="258690" y="65692"/>
                    <a:pt x="299171" y="78127"/>
                    <a:pt x="266892" y="83154"/>
                  </a:cubicBezTo>
                  <a:cubicBezTo>
                    <a:pt x="234613" y="88181"/>
                    <a:pt x="38027" y="86329"/>
                    <a:pt x="52579" y="91092"/>
                  </a:cubicBezTo>
                  <a:cubicBezTo>
                    <a:pt x="67131" y="95855"/>
                    <a:pt x="314517" y="108290"/>
                    <a:pt x="354204" y="111729"/>
                  </a:cubicBezTo>
                  <a:cubicBezTo>
                    <a:pt x="393891" y="115168"/>
                    <a:pt x="313987" y="114904"/>
                    <a:pt x="290704" y="111729"/>
                  </a:cubicBezTo>
                  <a:cubicBezTo>
                    <a:pt x="267421" y="108554"/>
                    <a:pt x="233025" y="102468"/>
                    <a:pt x="214504" y="92679"/>
                  </a:cubicBezTo>
                  <a:cubicBezTo>
                    <a:pt x="195983" y="82890"/>
                    <a:pt x="189633" y="55373"/>
                    <a:pt x="179579" y="52992"/>
                  </a:cubicBezTo>
                  <a:cubicBezTo>
                    <a:pt x="169525" y="50611"/>
                    <a:pt x="170583" y="80509"/>
                    <a:pt x="154179" y="78392"/>
                  </a:cubicBezTo>
                  <a:cubicBezTo>
                    <a:pt x="137775" y="76275"/>
                    <a:pt x="89621" y="47436"/>
                    <a:pt x="81154" y="40292"/>
                  </a:cubicBezTo>
                  <a:cubicBezTo>
                    <a:pt x="72687" y="33148"/>
                    <a:pt x="88298" y="37646"/>
                    <a:pt x="103379" y="35529"/>
                  </a:cubicBezTo>
                  <a:cubicBezTo>
                    <a:pt x="118460" y="33412"/>
                    <a:pt x="157355" y="31296"/>
                    <a:pt x="171642" y="27592"/>
                  </a:cubicBezTo>
                  <a:cubicBezTo>
                    <a:pt x="185929" y="23888"/>
                    <a:pt x="216885" y="18331"/>
                    <a:pt x="189104" y="13304"/>
                  </a:cubicBezTo>
                  <a:cubicBezTo>
                    <a:pt x="161323" y="8277"/>
                    <a:pt x="6013" y="3515"/>
                    <a:pt x="192" y="21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1" name="フリーフォーム: 図形 1450">
              <a:extLst>
                <a:ext uri="{FF2B5EF4-FFF2-40B4-BE49-F238E27FC236}">
                  <a16:creationId xmlns:a16="http://schemas.microsoft.com/office/drawing/2014/main" id="{8E4DECC7-B799-46E4-B6BD-57EAA7575741}"/>
                </a:ext>
              </a:extLst>
            </p:cNvPr>
            <p:cNvSpPr/>
            <p:nvPr/>
          </p:nvSpPr>
          <p:spPr>
            <a:xfrm>
              <a:off x="2976974" y="3553836"/>
              <a:ext cx="330952" cy="631970"/>
            </a:xfrm>
            <a:custGeom>
              <a:avLst/>
              <a:gdLst>
                <a:gd name="connsiteX0" fmla="*/ 3293 w 330952"/>
                <a:gd name="connsiteY0" fmla="*/ 2164 h 631970"/>
                <a:gd name="connsiteX1" fmla="*/ 316559 w 330952"/>
                <a:gd name="connsiteY1" fmla="*/ 605414 h 631970"/>
                <a:gd name="connsiteX2" fmla="*/ 265759 w 330952"/>
                <a:gd name="connsiteY2" fmla="*/ 493231 h 631970"/>
                <a:gd name="connsiteX3" fmla="*/ 153576 w 330952"/>
                <a:gd name="connsiteY3" fmla="*/ 205364 h 631970"/>
                <a:gd name="connsiteX4" fmla="*/ 261526 w 330952"/>
                <a:gd name="connsiteY4" fmla="*/ 554614 h 631970"/>
                <a:gd name="connsiteX5" fmla="*/ 157809 w 330952"/>
                <a:gd name="connsiteY5" fmla="*/ 408564 h 631970"/>
                <a:gd name="connsiteX6" fmla="*/ 3293 w 330952"/>
                <a:gd name="connsiteY6" fmla="*/ 2164 h 63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0952" h="631970">
                  <a:moveTo>
                    <a:pt x="3293" y="2164"/>
                  </a:moveTo>
                  <a:cubicBezTo>
                    <a:pt x="29751" y="34972"/>
                    <a:pt x="272815" y="523570"/>
                    <a:pt x="316559" y="605414"/>
                  </a:cubicBezTo>
                  <a:cubicBezTo>
                    <a:pt x="360303" y="687258"/>
                    <a:pt x="292923" y="559906"/>
                    <a:pt x="265759" y="493231"/>
                  </a:cubicBezTo>
                  <a:cubicBezTo>
                    <a:pt x="238595" y="426556"/>
                    <a:pt x="154281" y="195134"/>
                    <a:pt x="153576" y="205364"/>
                  </a:cubicBezTo>
                  <a:cubicBezTo>
                    <a:pt x="152871" y="215594"/>
                    <a:pt x="260821" y="520747"/>
                    <a:pt x="261526" y="554614"/>
                  </a:cubicBezTo>
                  <a:cubicBezTo>
                    <a:pt x="262232" y="588481"/>
                    <a:pt x="198378" y="498169"/>
                    <a:pt x="157809" y="408564"/>
                  </a:cubicBezTo>
                  <a:cubicBezTo>
                    <a:pt x="117240" y="318959"/>
                    <a:pt x="-23165" y="-30644"/>
                    <a:pt x="3293" y="21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2" name="フリーフォーム: 図形 1451">
              <a:extLst>
                <a:ext uri="{FF2B5EF4-FFF2-40B4-BE49-F238E27FC236}">
                  <a16:creationId xmlns:a16="http://schemas.microsoft.com/office/drawing/2014/main" id="{3AEC5B68-FE7C-49C5-A0FD-06F83B999BA3}"/>
                </a:ext>
              </a:extLst>
            </p:cNvPr>
            <p:cNvSpPr/>
            <p:nvPr/>
          </p:nvSpPr>
          <p:spPr>
            <a:xfrm>
              <a:off x="2723032" y="3795171"/>
              <a:ext cx="509119" cy="555460"/>
            </a:xfrm>
            <a:custGeom>
              <a:avLst/>
              <a:gdLst>
                <a:gd name="connsiteX0" fmla="*/ 68851 w 509119"/>
                <a:gd name="connsiteY0" fmla="*/ 12 h 555460"/>
                <a:gd name="connsiteX1" fmla="*/ 68851 w 509119"/>
                <a:gd name="connsiteY1" fmla="*/ 156646 h 555460"/>
                <a:gd name="connsiteX2" fmla="*/ 96368 w 509119"/>
                <a:gd name="connsiteY2" fmla="*/ 152412 h 555460"/>
                <a:gd name="connsiteX3" fmla="*/ 90018 w 509119"/>
                <a:gd name="connsiteY3" fmla="*/ 118546 h 555460"/>
                <a:gd name="connsiteX4" fmla="*/ 136585 w 509119"/>
                <a:gd name="connsiteY4" fmla="*/ 224379 h 555460"/>
                <a:gd name="connsiteX5" fmla="*/ 212785 w 509119"/>
                <a:gd name="connsiteY5" fmla="*/ 292112 h 555460"/>
                <a:gd name="connsiteX6" fmla="*/ 394818 w 509119"/>
                <a:gd name="connsiteY6" fmla="*/ 546112 h 555460"/>
                <a:gd name="connsiteX7" fmla="*/ 409635 w 509119"/>
                <a:gd name="connsiteY7" fmla="*/ 486846 h 555460"/>
                <a:gd name="connsiteX8" fmla="*/ 509118 w 509119"/>
                <a:gd name="connsiteY8" fmla="*/ 355612 h 555460"/>
                <a:gd name="connsiteX9" fmla="*/ 407518 w 509119"/>
                <a:gd name="connsiteY9" fmla="*/ 465679 h 555460"/>
                <a:gd name="connsiteX10" fmla="*/ 356718 w 509119"/>
                <a:gd name="connsiteY10" fmla="*/ 448746 h 555460"/>
                <a:gd name="connsiteX11" fmla="*/ 64618 w 509119"/>
                <a:gd name="connsiteY11" fmla="*/ 182046 h 555460"/>
                <a:gd name="connsiteX12" fmla="*/ 1118 w 509119"/>
                <a:gd name="connsiteY12" fmla="*/ 16946 h 555460"/>
                <a:gd name="connsiteX13" fmla="*/ 41335 w 509119"/>
                <a:gd name="connsiteY13" fmla="*/ 127012 h 555460"/>
                <a:gd name="connsiteX14" fmla="*/ 238185 w 509119"/>
                <a:gd name="connsiteY14" fmla="*/ 425462 h 555460"/>
                <a:gd name="connsiteX15" fmla="*/ 119651 w 509119"/>
                <a:gd name="connsiteY15" fmla="*/ 245546 h 555460"/>
                <a:gd name="connsiteX16" fmla="*/ 62501 w 509119"/>
                <a:gd name="connsiteY16" fmla="*/ 148179 h 555460"/>
                <a:gd name="connsiteX17" fmla="*/ 68851 w 509119"/>
                <a:gd name="connsiteY17" fmla="*/ 12 h 55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09119" h="555460">
                  <a:moveTo>
                    <a:pt x="68851" y="12"/>
                  </a:moveTo>
                  <a:cubicBezTo>
                    <a:pt x="69909" y="1423"/>
                    <a:pt x="64265" y="131246"/>
                    <a:pt x="68851" y="156646"/>
                  </a:cubicBezTo>
                  <a:cubicBezTo>
                    <a:pt x="73437" y="182046"/>
                    <a:pt x="92840" y="158762"/>
                    <a:pt x="96368" y="152412"/>
                  </a:cubicBezTo>
                  <a:cubicBezTo>
                    <a:pt x="99896" y="146062"/>
                    <a:pt x="83315" y="106552"/>
                    <a:pt x="90018" y="118546"/>
                  </a:cubicBezTo>
                  <a:cubicBezTo>
                    <a:pt x="96721" y="130540"/>
                    <a:pt x="116124" y="195451"/>
                    <a:pt x="136585" y="224379"/>
                  </a:cubicBezTo>
                  <a:cubicBezTo>
                    <a:pt x="157046" y="253307"/>
                    <a:pt x="169746" y="238490"/>
                    <a:pt x="212785" y="292112"/>
                  </a:cubicBezTo>
                  <a:cubicBezTo>
                    <a:pt x="255824" y="345734"/>
                    <a:pt x="362010" y="513656"/>
                    <a:pt x="394818" y="546112"/>
                  </a:cubicBezTo>
                  <a:cubicBezTo>
                    <a:pt x="427626" y="578568"/>
                    <a:pt x="390585" y="518596"/>
                    <a:pt x="409635" y="486846"/>
                  </a:cubicBezTo>
                  <a:cubicBezTo>
                    <a:pt x="428685" y="455096"/>
                    <a:pt x="509471" y="359140"/>
                    <a:pt x="509118" y="355612"/>
                  </a:cubicBezTo>
                  <a:cubicBezTo>
                    <a:pt x="508765" y="352084"/>
                    <a:pt x="432918" y="450157"/>
                    <a:pt x="407518" y="465679"/>
                  </a:cubicBezTo>
                  <a:cubicBezTo>
                    <a:pt x="382118" y="481201"/>
                    <a:pt x="413868" y="496018"/>
                    <a:pt x="356718" y="448746"/>
                  </a:cubicBezTo>
                  <a:cubicBezTo>
                    <a:pt x="299568" y="401474"/>
                    <a:pt x="123885" y="254013"/>
                    <a:pt x="64618" y="182046"/>
                  </a:cubicBezTo>
                  <a:cubicBezTo>
                    <a:pt x="5351" y="110079"/>
                    <a:pt x="4998" y="26118"/>
                    <a:pt x="1118" y="16946"/>
                  </a:cubicBezTo>
                  <a:cubicBezTo>
                    <a:pt x="-2762" y="7774"/>
                    <a:pt x="1824" y="58926"/>
                    <a:pt x="41335" y="127012"/>
                  </a:cubicBezTo>
                  <a:cubicBezTo>
                    <a:pt x="80846" y="195098"/>
                    <a:pt x="225132" y="405706"/>
                    <a:pt x="238185" y="425462"/>
                  </a:cubicBezTo>
                  <a:cubicBezTo>
                    <a:pt x="251238" y="445218"/>
                    <a:pt x="148932" y="291760"/>
                    <a:pt x="119651" y="245546"/>
                  </a:cubicBezTo>
                  <a:cubicBezTo>
                    <a:pt x="90370" y="199332"/>
                    <a:pt x="73084" y="183810"/>
                    <a:pt x="62501" y="148179"/>
                  </a:cubicBezTo>
                  <a:cubicBezTo>
                    <a:pt x="51918" y="112548"/>
                    <a:pt x="67793" y="-1399"/>
                    <a:pt x="68851" y="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3" name="フリーフォーム: 図形 1452">
              <a:extLst>
                <a:ext uri="{FF2B5EF4-FFF2-40B4-BE49-F238E27FC236}">
                  <a16:creationId xmlns:a16="http://schemas.microsoft.com/office/drawing/2014/main" id="{42812754-BAB1-4814-B73B-9ADB1818AA0E}"/>
                </a:ext>
              </a:extLst>
            </p:cNvPr>
            <p:cNvSpPr/>
            <p:nvPr/>
          </p:nvSpPr>
          <p:spPr>
            <a:xfrm>
              <a:off x="2730548" y="3796874"/>
              <a:ext cx="438867" cy="646729"/>
            </a:xfrm>
            <a:custGeom>
              <a:avLst/>
              <a:gdLst>
                <a:gd name="connsiteX0" fmla="*/ 12652 w 438867"/>
                <a:gd name="connsiteY0" fmla="*/ 426 h 646729"/>
                <a:gd name="connsiteX1" fmla="*/ 57102 w 438867"/>
                <a:gd name="connsiteY1" fmla="*/ 205743 h 646729"/>
                <a:gd name="connsiteX2" fmla="*/ 169285 w 438867"/>
                <a:gd name="connsiteY2" fmla="*/ 305226 h 646729"/>
                <a:gd name="connsiteX3" fmla="*/ 279352 w 438867"/>
                <a:gd name="connsiteY3" fmla="*/ 514776 h 646729"/>
                <a:gd name="connsiteX4" fmla="*/ 438102 w 438867"/>
                <a:gd name="connsiteY4" fmla="*/ 646009 h 646729"/>
                <a:gd name="connsiteX5" fmla="*/ 325919 w 438867"/>
                <a:gd name="connsiteY5" fmla="*/ 552876 h 646729"/>
                <a:gd name="connsiteX6" fmla="*/ 31702 w 438867"/>
                <a:gd name="connsiteY6" fmla="*/ 265009 h 646729"/>
                <a:gd name="connsiteX7" fmla="*/ 12652 w 438867"/>
                <a:gd name="connsiteY7" fmla="*/ 426 h 64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867" h="646729">
                  <a:moveTo>
                    <a:pt x="12652" y="426"/>
                  </a:moveTo>
                  <a:cubicBezTo>
                    <a:pt x="16885" y="-9452"/>
                    <a:pt x="30997" y="154943"/>
                    <a:pt x="57102" y="205743"/>
                  </a:cubicBezTo>
                  <a:cubicBezTo>
                    <a:pt x="83207" y="256543"/>
                    <a:pt x="132243" y="253720"/>
                    <a:pt x="169285" y="305226"/>
                  </a:cubicBezTo>
                  <a:cubicBezTo>
                    <a:pt x="206327" y="356732"/>
                    <a:pt x="234549" y="457979"/>
                    <a:pt x="279352" y="514776"/>
                  </a:cubicBezTo>
                  <a:cubicBezTo>
                    <a:pt x="324155" y="571573"/>
                    <a:pt x="430341" y="639659"/>
                    <a:pt x="438102" y="646009"/>
                  </a:cubicBezTo>
                  <a:cubicBezTo>
                    <a:pt x="445863" y="652359"/>
                    <a:pt x="393652" y="616376"/>
                    <a:pt x="325919" y="552876"/>
                  </a:cubicBezTo>
                  <a:cubicBezTo>
                    <a:pt x="258186" y="489376"/>
                    <a:pt x="86030" y="351792"/>
                    <a:pt x="31702" y="265009"/>
                  </a:cubicBezTo>
                  <a:cubicBezTo>
                    <a:pt x="-22626" y="178226"/>
                    <a:pt x="8419" y="10304"/>
                    <a:pt x="12652" y="4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4" name="フリーフォーム: 図形 1453">
              <a:extLst>
                <a:ext uri="{FF2B5EF4-FFF2-40B4-BE49-F238E27FC236}">
                  <a16:creationId xmlns:a16="http://schemas.microsoft.com/office/drawing/2014/main" id="{EC30C4A1-638E-4076-8D94-DE8B16E622A7}"/>
                </a:ext>
              </a:extLst>
            </p:cNvPr>
            <p:cNvSpPr/>
            <p:nvPr/>
          </p:nvSpPr>
          <p:spPr>
            <a:xfrm>
              <a:off x="2756246" y="4248101"/>
              <a:ext cx="49270" cy="190595"/>
            </a:xfrm>
            <a:custGeom>
              <a:avLst/>
              <a:gdLst>
                <a:gd name="connsiteX0" fmla="*/ 1242 w 49270"/>
                <a:gd name="connsiteY0" fmla="*/ 1637 h 190595"/>
                <a:gd name="connsiteX1" fmla="*/ 13942 w 49270"/>
                <a:gd name="connsiteY1" fmla="*/ 106412 h 190595"/>
                <a:gd name="connsiteX2" fmla="*/ 13942 w 49270"/>
                <a:gd name="connsiteY2" fmla="*/ 190549 h 190595"/>
                <a:gd name="connsiteX3" fmla="*/ 29817 w 49270"/>
                <a:gd name="connsiteY3" fmla="*/ 95299 h 190595"/>
                <a:gd name="connsiteX4" fmla="*/ 48867 w 49270"/>
                <a:gd name="connsiteY4" fmla="*/ 46087 h 190595"/>
                <a:gd name="connsiteX5" fmla="*/ 1242 w 49270"/>
                <a:gd name="connsiteY5" fmla="*/ 1637 h 190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70" h="190595">
                  <a:moveTo>
                    <a:pt x="1242" y="1637"/>
                  </a:moveTo>
                  <a:cubicBezTo>
                    <a:pt x="-4579" y="11691"/>
                    <a:pt x="11825" y="74927"/>
                    <a:pt x="13942" y="106412"/>
                  </a:cubicBezTo>
                  <a:cubicBezTo>
                    <a:pt x="16059" y="137897"/>
                    <a:pt x="11296" y="192401"/>
                    <a:pt x="13942" y="190549"/>
                  </a:cubicBezTo>
                  <a:cubicBezTo>
                    <a:pt x="16588" y="188697"/>
                    <a:pt x="23996" y="119376"/>
                    <a:pt x="29817" y="95299"/>
                  </a:cubicBezTo>
                  <a:cubicBezTo>
                    <a:pt x="35638" y="71222"/>
                    <a:pt x="52042" y="61697"/>
                    <a:pt x="48867" y="46087"/>
                  </a:cubicBezTo>
                  <a:cubicBezTo>
                    <a:pt x="45692" y="30477"/>
                    <a:pt x="7063" y="-8417"/>
                    <a:pt x="1242" y="16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5" name="フリーフォーム: 図形 1454">
              <a:extLst>
                <a:ext uri="{FF2B5EF4-FFF2-40B4-BE49-F238E27FC236}">
                  <a16:creationId xmlns:a16="http://schemas.microsoft.com/office/drawing/2014/main" id="{C89CDC3C-082E-4E80-A42A-6CF0BCE5D9AB}"/>
                </a:ext>
              </a:extLst>
            </p:cNvPr>
            <p:cNvSpPr/>
            <p:nvPr/>
          </p:nvSpPr>
          <p:spPr>
            <a:xfrm>
              <a:off x="2598618" y="4027192"/>
              <a:ext cx="203008" cy="335312"/>
            </a:xfrm>
            <a:custGeom>
              <a:avLst/>
              <a:gdLst>
                <a:gd name="connsiteX0" fmla="*/ 14407 w 203008"/>
                <a:gd name="connsiteY0" fmla="*/ 6646 h 335312"/>
                <a:gd name="connsiteX1" fmla="*/ 196970 w 203008"/>
                <a:gd name="connsiteY1" fmla="*/ 290808 h 335312"/>
                <a:gd name="connsiteX2" fmla="*/ 144582 w 203008"/>
                <a:gd name="connsiteY2" fmla="*/ 219371 h 335312"/>
                <a:gd name="connsiteX3" fmla="*/ 120 w 203008"/>
                <a:gd name="connsiteY3" fmla="*/ 105071 h 335312"/>
                <a:gd name="connsiteX4" fmla="*/ 120770 w 203008"/>
                <a:gd name="connsiteY4" fmla="*/ 208258 h 335312"/>
                <a:gd name="connsiteX5" fmla="*/ 174745 w 203008"/>
                <a:gd name="connsiteY5" fmla="*/ 335258 h 335312"/>
                <a:gd name="connsiteX6" fmla="*/ 139820 w 203008"/>
                <a:gd name="connsiteY6" fmla="*/ 222546 h 335312"/>
                <a:gd name="connsiteX7" fmla="*/ 35045 w 203008"/>
                <a:gd name="connsiteY7" fmla="*/ 98721 h 335312"/>
                <a:gd name="connsiteX8" fmla="*/ 14407 w 203008"/>
                <a:gd name="connsiteY8" fmla="*/ 6646 h 33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008" h="335312">
                  <a:moveTo>
                    <a:pt x="14407" y="6646"/>
                  </a:moveTo>
                  <a:cubicBezTo>
                    <a:pt x="41394" y="38660"/>
                    <a:pt x="175274" y="255354"/>
                    <a:pt x="196970" y="290808"/>
                  </a:cubicBezTo>
                  <a:cubicBezTo>
                    <a:pt x="218666" y="326262"/>
                    <a:pt x="177390" y="250327"/>
                    <a:pt x="144582" y="219371"/>
                  </a:cubicBezTo>
                  <a:cubicBezTo>
                    <a:pt x="111774" y="188415"/>
                    <a:pt x="4089" y="106923"/>
                    <a:pt x="120" y="105071"/>
                  </a:cubicBezTo>
                  <a:cubicBezTo>
                    <a:pt x="-3849" y="103219"/>
                    <a:pt x="91666" y="169894"/>
                    <a:pt x="120770" y="208258"/>
                  </a:cubicBezTo>
                  <a:cubicBezTo>
                    <a:pt x="149874" y="246622"/>
                    <a:pt x="171570" y="332877"/>
                    <a:pt x="174745" y="335258"/>
                  </a:cubicBezTo>
                  <a:cubicBezTo>
                    <a:pt x="177920" y="337639"/>
                    <a:pt x="163103" y="261969"/>
                    <a:pt x="139820" y="222546"/>
                  </a:cubicBezTo>
                  <a:cubicBezTo>
                    <a:pt x="116537" y="183123"/>
                    <a:pt x="53566" y="130471"/>
                    <a:pt x="35045" y="98721"/>
                  </a:cubicBezTo>
                  <a:cubicBezTo>
                    <a:pt x="16524" y="66971"/>
                    <a:pt x="-12580" y="-25368"/>
                    <a:pt x="14407" y="66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6" name="フリーフォーム: 図形 1455">
              <a:extLst>
                <a:ext uri="{FF2B5EF4-FFF2-40B4-BE49-F238E27FC236}">
                  <a16:creationId xmlns:a16="http://schemas.microsoft.com/office/drawing/2014/main" id="{CD35AF51-5863-41B3-9BE5-CA51A82CE42E}"/>
                </a:ext>
              </a:extLst>
            </p:cNvPr>
            <p:cNvSpPr/>
            <p:nvPr/>
          </p:nvSpPr>
          <p:spPr>
            <a:xfrm>
              <a:off x="2972580" y="4472282"/>
              <a:ext cx="443285" cy="145759"/>
            </a:xfrm>
            <a:custGeom>
              <a:avLst/>
              <a:gdLst>
                <a:gd name="connsiteX0" fmla="*/ 808 w 443285"/>
                <a:gd name="connsiteY0" fmla="*/ 72731 h 145759"/>
                <a:gd name="connsiteX1" fmla="*/ 238933 w 443285"/>
                <a:gd name="connsiteY1" fmla="*/ 145756 h 145759"/>
                <a:gd name="connsiteX2" fmla="*/ 262745 w 443285"/>
                <a:gd name="connsiteY2" fmla="*/ 69556 h 145759"/>
                <a:gd name="connsiteX3" fmla="*/ 402445 w 443285"/>
                <a:gd name="connsiteY3" fmla="*/ 37806 h 145759"/>
                <a:gd name="connsiteX4" fmla="*/ 438958 w 443285"/>
                <a:gd name="connsiteY4" fmla="*/ 28281 h 145759"/>
                <a:gd name="connsiteX5" fmla="*/ 319895 w 443285"/>
                <a:gd name="connsiteY5" fmla="*/ 4468 h 145759"/>
                <a:gd name="connsiteX6" fmla="*/ 307195 w 443285"/>
                <a:gd name="connsiteY6" fmla="*/ 128293 h 145759"/>
                <a:gd name="connsiteX7" fmla="*/ 165908 w 443285"/>
                <a:gd name="connsiteY7" fmla="*/ 120356 h 145759"/>
                <a:gd name="connsiteX8" fmla="*/ 808 w 443285"/>
                <a:gd name="connsiteY8" fmla="*/ 72731 h 145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3285" h="145759">
                  <a:moveTo>
                    <a:pt x="808" y="72731"/>
                  </a:moveTo>
                  <a:cubicBezTo>
                    <a:pt x="12979" y="76964"/>
                    <a:pt x="195277" y="146285"/>
                    <a:pt x="238933" y="145756"/>
                  </a:cubicBezTo>
                  <a:cubicBezTo>
                    <a:pt x="282589" y="145227"/>
                    <a:pt x="235493" y="87548"/>
                    <a:pt x="262745" y="69556"/>
                  </a:cubicBezTo>
                  <a:cubicBezTo>
                    <a:pt x="289997" y="51564"/>
                    <a:pt x="373076" y="44685"/>
                    <a:pt x="402445" y="37806"/>
                  </a:cubicBezTo>
                  <a:cubicBezTo>
                    <a:pt x="431814" y="30927"/>
                    <a:pt x="452716" y="33837"/>
                    <a:pt x="438958" y="28281"/>
                  </a:cubicBezTo>
                  <a:cubicBezTo>
                    <a:pt x="425200" y="22725"/>
                    <a:pt x="341855" y="-12201"/>
                    <a:pt x="319895" y="4468"/>
                  </a:cubicBezTo>
                  <a:cubicBezTo>
                    <a:pt x="297935" y="21137"/>
                    <a:pt x="332860" y="108978"/>
                    <a:pt x="307195" y="128293"/>
                  </a:cubicBezTo>
                  <a:cubicBezTo>
                    <a:pt x="281531" y="147608"/>
                    <a:pt x="214591" y="129616"/>
                    <a:pt x="165908" y="120356"/>
                  </a:cubicBezTo>
                  <a:cubicBezTo>
                    <a:pt x="117225" y="111096"/>
                    <a:pt x="-11363" y="68498"/>
                    <a:pt x="808" y="727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7" name="フリーフォーム: 図形 1456">
              <a:extLst>
                <a:ext uri="{FF2B5EF4-FFF2-40B4-BE49-F238E27FC236}">
                  <a16:creationId xmlns:a16="http://schemas.microsoft.com/office/drawing/2014/main" id="{0716085C-A4E8-4AB4-BBB2-00027F136FC2}"/>
                </a:ext>
              </a:extLst>
            </p:cNvPr>
            <p:cNvSpPr/>
            <p:nvPr/>
          </p:nvSpPr>
          <p:spPr>
            <a:xfrm>
              <a:off x="2527944" y="4164232"/>
              <a:ext cx="282312" cy="344289"/>
            </a:xfrm>
            <a:custGeom>
              <a:avLst/>
              <a:gdLst>
                <a:gd name="connsiteX0" fmla="*/ 7294 w 282312"/>
                <a:gd name="connsiteY0" fmla="*/ 4543 h 344289"/>
                <a:gd name="connsiteX1" fmla="*/ 270819 w 282312"/>
                <a:gd name="connsiteY1" fmla="*/ 334743 h 344289"/>
                <a:gd name="connsiteX2" fmla="*/ 220019 w 282312"/>
                <a:gd name="connsiteY2" fmla="*/ 245843 h 344289"/>
                <a:gd name="connsiteX3" fmla="*/ 83494 w 282312"/>
                <a:gd name="connsiteY3" fmla="*/ 147418 h 344289"/>
                <a:gd name="connsiteX4" fmla="*/ 7294 w 282312"/>
                <a:gd name="connsiteY4" fmla="*/ 4543 h 344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2" h="344289">
                  <a:moveTo>
                    <a:pt x="7294" y="4543"/>
                  </a:moveTo>
                  <a:cubicBezTo>
                    <a:pt x="38515" y="35764"/>
                    <a:pt x="235365" y="294527"/>
                    <a:pt x="270819" y="334743"/>
                  </a:cubicBezTo>
                  <a:cubicBezTo>
                    <a:pt x="306273" y="374959"/>
                    <a:pt x="251240" y="277064"/>
                    <a:pt x="220019" y="245843"/>
                  </a:cubicBezTo>
                  <a:cubicBezTo>
                    <a:pt x="188798" y="214622"/>
                    <a:pt x="113656" y="182872"/>
                    <a:pt x="83494" y="147418"/>
                  </a:cubicBezTo>
                  <a:cubicBezTo>
                    <a:pt x="53332" y="111964"/>
                    <a:pt x="-23927" y="-26678"/>
                    <a:pt x="7294" y="45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8" name="フリーフォーム: 図形 1457">
              <a:extLst>
                <a:ext uri="{FF2B5EF4-FFF2-40B4-BE49-F238E27FC236}">
                  <a16:creationId xmlns:a16="http://schemas.microsoft.com/office/drawing/2014/main" id="{5140639D-48C5-4B4A-B9E8-42A7C020431B}"/>
                </a:ext>
              </a:extLst>
            </p:cNvPr>
            <p:cNvSpPr/>
            <p:nvPr/>
          </p:nvSpPr>
          <p:spPr>
            <a:xfrm>
              <a:off x="2738339" y="4402123"/>
              <a:ext cx="914499" cy="428739"/>
            </a:xfrm>
            <a:custGeom>
              <a:avLst/>
              <a:gdLst>
                <a:gd name="connsiteX0" fmla="*/ 99 w 914499"/>
                <a:gd name="connsiteY0" fmla="*/ 15 h 428739"/>
                <a:gd name="connsiteX1" fmla="*/ 485874 w 914499"/>
                <a:gd name="connsiteY1" fmla="*/ 263540 h 428739"/>
                <a:gd name="connsiteX2" fmla="*/ 739874 w 914499"/>
                <a:gd name="connsiteY2" fmla="*/ 307990 h 428739"/>
                <a:gd name="connsiteX3" fmla="*/ 914499 w 914499"/>
                <a:gd name="connsiteY3" fmla="*/ 296877 h 428739"/>
                <a:gd name="connsiteX4" fmla="*/ 738286 w 914499"/>
                <a:gd name="connsiteY4" fmla="*/ 298465 h 428739"/>
                <a:gd name="connsiteX5" fmla="*/ 558899 w 914499"/>
                <a:gd name="connsiteY5" fmla="*/ 336565 h 428739"/>
                <a:gd name="connsiteX6" fmla="*/ 344586 w 914499"/>
                <a:gd name="connsiteY6" fmla="*/ 428640 h 428739"/>
                <a:gd name="connsiteX7" fmla="*/ 536674 w 914499"/>
                <a:gd name="connsiteY7" fmla="*/ 317515 h 428739"/>
                <a:gd name="connsiteX8" fmla="*/ 285849 w 914499"/>
                <a:gd name="connsiteY8" fmla="*/ 376252 h 428739"/>
                <a:gd name="connsiteX9" fmla="*/ 554136 w 914499"/>
                <a:gd name="connsiteY9" fmla="*/ 306402 h 428739"/>
                <a:gd name="connsiteX10" fmla="*/ 8036 w 914499"/>
                <a:gd name="connsiteY10" fmla="*/ 71452 h 428739"/>
                <a:gd name="connsiteX11" fmla="*/ 422374 w 914499"/>
                <a:gd name="connsiteY11" fmla="*/ 276240 h 428739"/>
                <a:gd name="connsiteX12" fmla="*/ 443011 w 914499"/>
                <a:gd name="connsiteY12" fmla="*/ 276240 h 428739"/>
                <a:gd name="connsiteX13" fmla="*/ 99 w 914499"/>
                <a:gd name="connsiteY13" fmla="*/ 15 h 4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14499" h="428739">
                  <a:moveTo>
                    <a:pt x="99" y="15"/>
                  </a:moveTo>
                  <a:cubicBezTo>
                    <a:pt x="7243" y="-2102"/>
                    <a:pt x="362578" y="212211"/>
                    <a:pt x="485874" y="263540"/>
                  </a:cubicBezTo>
                  <a:cubicBezTo>
                    <a:pt x="609170" y="314869"/>
                    <a:pt x="668437" y="302434"/>
                    <a:pt x="739874" y="307990"/>
                  </a:cubicBezTo>
                  <a:cubicBezTo>
                    <a:pt x="811312" y="313546"/>
                    <a:pt x="914764" y="298465"/>
                    <a:pt x="914499" y="296877"/>
                  </a:cubicBezTo>
                  <a:cubicBezTo>
                    <a:pt x="914234" y="295290"/>
                    <a:pt x="797553" y="291850"/>
                    <a:pt x="738286" y="298465"/>
                  </a:cubicBezTo>
                  <a:cubicBezTo>
                    <a:pt x="679019" y="305080"/>
                    <a:pt x="624516" y="314869"/>
                    <a:pt x="558899" y="336565"/>
                  </a:cubicBezTo>
                  <a:cubicBezTo>
                    <a:pt x="493282" y="358261"/>
                    <a:pt x="348290" y="431815"/>
                    <a:pt x="344586" y="428640"/>
                  </a:cubicBezTo>
                  <a:cubicBezTo>
                    <a:pt x="340882" y="425465"/>
                    <a:pt x="546464" y="326246"/>
                    <a:pt x="536674" y="317515"/>
                  </a:cubicBezTo>
                  <a:cubicBezTo>
                    <a:pt x="526885" y="308784"/>
                    <a:pt x="282939" y="378104"/>
                    <a:pt x="285849" y="376252"/>
                  </a:cubicBezTo>
                  <a:cubicBezTo>
                    <a:pt x="288759" y="374400"/>
                    <a:pt x="600438" y="357202"/>
                    <a:pt x="554136" y="306402"/>
                  </a:cubicBezTo>
                  <a:cubicBezTo>
                    <a:pt x="507834" y="255602"/>
                    <a:pt x="29996" y="76479"/>
                    <a:pt x="8036" y="71452"/>
                  </a:cubicBezTo>
                  <a:cubicBezTo>
                    <a:pt x="-13924" y="66425"/>
                    <a:pt x="349878" y="242109"/>
                    <a:pt x="422374" y="276240"/>
                  </a:cubicBezTo>
                  <a:cubicBezTo>
                    <a:pt x="494870" y="310371"/>
                    <a:pt x="513126" y="320690"/>
                    <a:pt x="443011" y="276240"/>
                  </a:cubicBezTo>
                  <a:cubicBezTo>
                    <a:pt x="372896" y="231790"/>
                    <a:pt x="-7045" y="2132"/>
                    <a:pt x="99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9" name="フリーフォーム: 図形 1458">
              <a:extLst>
                <a:ext uri="{FF2B5EF4-FFF2-40B4-BE49-F238E27FC236}">
                  <a16:creationId xmlns:a16="http://schemas.microsoft.com/office/drawing/2014/main" id="{107BD8D8-0CFE-4E2E-900B-D0301001D8A7}"/>
                </a:ext>
              </a:extLst>
            </p:cNvPr>
            <p:cNvSpPr/>
            <p:nvPr/>
          </p:nvSpPr>
          <p:spPr>
            <a:xfrm>
              <a:off x="2482782" y="4200525"/>
              <a:ext cx="527669" cy="667941"/>
            </a:xfrm>
            <a:custGeom>
              <a:avLst/>
              <a:gdLst>
                <a:gd name="connsiteX0" fmla="*/ 96906 w 527669"/>
                <a:gd name="connsiteY0" fmla="*/ 0 h 667941"/>
                <a:gd name="connsiteX1" fmla="*/ 98493 w 527669"/>
                <a:gd name="connsiteY1" fmla="*/ 107950 h 667941"/>
                <a:gd name="connsiteX2" fmla="*/ 196918 w 527669"/>
                <a:gd name="connsiteY2" fmla="*/ 179388 h 667941"/>
                <a:gd name="connsiteX3" fmla="*/ 338206 w 527669"/>
                <a:gd name="connsiteY3" fmla="*/ 406400 h 667941"/>
                <a:gd name="connsiteX4" fmla="*/ 360431 w 527669"/>
                <a:gd name="connsiteY4" fmla="*/ 409575 h 667941"/>
                <a:gd name="connsiteX5" fmla="*/ 401706 w 527669"/>
                <a:gd name="connsiteY5" fmla="*/ 411163 h 667941"/>
                <a:gd name="connsiteX6" fmla="*/ 428693 w 527669"/>
                <a:gd name="connsiteY6" fmla="*/ 415925 h 667941"/>
                <a:gd name="connsiteX7" fmla="*/ 506481 w 527669"/>
                <a:gd name="connsiteY7" fmla="*/ 511175 h 667941"/>
                <a:gd name="connsiteX8" fmla="*/ 527118 w 527669"/>
                <a:gd name="connsiteY8" fmla="*/ 661988 h 667941"/>
                <a:gd name="connsiteX9" fmla="*/ 490606 w 527669"/>
                <a:gd name="connsiteY9" fmla="*/ 628650 h 667941"/>
                <a:gd name="connsiteX10" fmla="*/ 411231 w 527669"/>
                <a:gd name="connsiteY10" fmla="*/ 544513 h 667941"/>
                <a:gd name="connsiteX11" fmla="*/ 430281 w 527669"/>
                <a:gd name="connsiteY11" fmla="*/ 509588 h 667941"/>
                <a:gd name="connsiteX12" fmla="*/ 395356 w 527669"/>
                <a:gd name="connsiteY12" fmla="*/ 461963 h 667941"/>
                <a:gd name="connsiteX13" fmla="*/ 335031 w 527669"/>
                <a:gd name="connsiteY13" fmla="*/ 428625 h 667941"/>
                <a:gd name="connsiteX14" fmla="*/ 228668 w 527669"/>
                <a:gd name="connsiteY14" fmla="*/ 277813 h 667941"/>
                <a:gd name="connsiteX15" fmla="*/ 1656 w 527669"/>
                <a:gd name="connsiteY15" fmla="*/ 66675 h 667941"/>
                <a:gd name="connsiteX16" fmla="*/ 122306 w 527669"/>
                <a:gd name="connsiteY16" fmla="*/ 157163 h 667941"/>
                <a:gd name="connsiteX17" fmla="*/ 50868 w 527669"/>
                <a:gd name="connsiteY17" fmla="*/ 107950 h 667941"/>
                <a:gd name="connsiteX18" fmla="*/ 96906 w 527669"/>
                <a:gd name="connsiteY18" fmla="*/ 0 h 667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669" h="667941">
                  <a:moveTo>
                    <a:pt x="96906" y="0"/>
                  </a:moveTo>
                  <a:cubicBezTo>
                    <a:pt x="104843" y="0"/>
                    <a:pt x="81824" y="78052"/>
                    <a:pt x="98493" y="107950"/>
                  </a:cubicBezTo>
                  <a:cubicBezTo>
                    <a:pt x="115162" y="137848"/>
                    <a:pt x="156966" y="129646"/>
                    <a:pt x="196918" y="179388"/>
                  </a:cubicBezTo>
                  <a:cubicBezTo>
                    <a:pt x="236870" y="229130"/>
                    <a:pt x="310954" y="368036"/>
                    <a:pt x="338206" y="406400"/>
                  </a:cubicBezTo>
                  <a:cubicBezTo>
                    <a:pt x="365458" y="444764"/>
                    <a:pt x="360431" y="409575"/>
                    <a:pt x="360431" y="409575"/>
                  </a:cubicBezTo>
                  <a:cubicBezTo>
                    <a:pt x="371014" y="410369"/>
                    <a:pt x="390329" y="410105"/>
                    <a:pt x="401706" y="411163"/>
                  </a:cubicBezTo>
                  <a:cubicBezTo>
                    <a:pt x="413083" y="412221"/>
                    <a:pt x="411231" y="399256"/>
                    <a:pt x="428693" y="415925"/>
                  </a:cubicBezTo>
                  <a:cubicBezTo>
                    <a:pt x="446155" y="432594"/>
                    <a:pt x="490077" y="470165"/>
                    <a:pt x="506481" y="511175"/>
                  </a:cubicBezTo>
                  <a:cubicBezTo>
                    <a:pt x="522885" y="552185"/>
                    <a:pt x="529764" y="642409"/>
                    <a:pt x="527118" y="661988"/>
                  </a:cubicBezTo>
                  <a:cubicBezTo>
                    <a:pt x="524472" y="681567"/>
                    <a:pt x="509920" y="648229"/>
                    <a:pt x="490606" y="628650"/>
                  </a:cubicBezTo>
                  <a:cubicBezTo>
                    <a:pt x="471292" y="609071"/>
                    <a:pt x="421285" y="564357"/>
                    <a:pt x="411231" y="544513"/>
                  </a:cubicBezTo>
                  <a:cubicBezTo>
                    <a:pt x="401177" y="524669"/>
                    <a:pt x="432927" y="523346"/>
                    <a:pt x="430281" y="509588"/>
                  </a:cubicBezTo>
                  <a:cubicBezTo>
                    <a:pt x="427635" y="495830"/>
                    <a:pt x="411231" y="475457"/>
                    <a:pt x="395356" y="461963"/>
                  </a:cubicBezTo>
                  <a:cubicBezTo>
                    <a:pt x="379481" y="448469"/>
                    <a:pt x="362812" y="459316"/>
                    <a:pt x="335031" y="428625"/>
                  </a:cubicBezTo>
                  <a:cubicBezTo>
                    <a:pt x="307250" y="397934"/>
                    <a:pt x="284231" y="338138"/>
                    <a:pt x="228668" y="277813"/>
                  </a:cubicBezTo>
                  <a:cubicBezTo>
                    <a:pt x="173105" y="217488"/>
                    <a:pt x="19383" y="86783"/>
                    <a:pt x="1656" y="66675"/>
                  </a:cubicBezTo>
                  <a:cubicBezTo>
                    <a:pt x="-16071" y="46567"/>
                    <a:pt x="114104" y="150284"/>
                    <a:pt x="122306" y="157163"/>
                  </a:cubicBezTo>
                  <a:cubicBezTo>
                    <a:pt x="130508" y="164042"/>
                    <a:pt x="56160" y="131233"/>
                    <a:pt x="50868" y="107950"/>
                  </a:cubicBezTo>
                  <a:cubicBezTo>
                    <a:pt x="45576" y="84667"/>
                    <a:pt x="88969" y="0"/>
                    <a:pt x="9690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0" name="フリーフォーム: 図形 1459">
              <a:extLst>
                <a:ext uri="{FF2B5EF4-FFF2-40B4-BE49-F238E27FC236}">
                  <a16:creationId xmlns:a16="http://schemas.microsoft.com/office/drawing/2014/main" id="{0ED5394B-3EB6-4855-A341-4859C1A78861}"/>
                </a:ext>
              </a:extLst>
            </p:cNvPr>
            <p:cNvSpPr/>
            <p:nvPr/>
          </p:nvSpPr>
          <p:spPr>
            <a:xfrm>
              <a:off x="1736758" y="4133567"/>
              <a:ext cx="777842" cy="603797"/>
            </a:xfrm>
            <a:custGeom>
              <a:avLst/>
              <a:gdLst>
                <a:gd name="connsiteX0" fmla="*/ 655605 w 777842"/>
                <a:gd name="connsiteY0" fmla="*/ 12983 h 603797"/>
                <a:gd name="connsiteX1" fmla="*/ 685767 w 777842"/>
                <a:gd name="connsiteY1" fmla="*/ 73308 h 603797"/>
                <a:gd name="connsiteX2" fmla="*/ 777842 w 777842"/>
                <a:gd name="connsiteY2" fmla="*/ 266983 h 603797"/>
                <a:gd name="connsiteX3" fmla="*/ 685767 w 777842"/>
                <a:gd name="connsiteY3" fmla="*/ 190783 h 603797"/>
                <a:gd name="connsiteX4" fmla="*/ 501617 w 777842"/>
                <a:gd name="connsiteY4" fmla="*/ 19333 h 603797"/>
                <a:gd name="connsiteX5" fmla="*/ 507967 w 777842"/>
                <a:gd name="connsiteY5" fmla="*/ 138396 h 603797"/>
                <a:gd name="connsiteX6" fmla="*/ 490505 w 777842"/>
                <a:gd name="connsiteY6" fmla="*/ 173321 h 603797"/>
                <a:gd name="connsiteX7" fmla="*/ 557180 w 777842"/>
                <a:gd name="connsiteY7" fmla="*/ 281271 h 603797"/>
                <a:gd name="connsiteX8" fmla="*/ 561942 w 777842"/>
                <a:gd name="connsiteY8" fmla="*/ 268571 h 603797"/>
                <a:gd name="connsiteX9" fmla="*/ 563530 w 777842"/>
                <a:gd name="connsiteY9" fmla="*/ 355883 h 603797"/>
                <a:gd name="connsiteX10" fmla="*/ 674655 w 777842"/>
                <a:gd name="connsiteY10" fmla="*/ 473358 h 603797"/>
                <a:gd name="connsiteX11" fmla="*/ 561942 w 777842"/>
                <a:gd name="connsiteY11" fmla="*/ 360646 h 603797"/>
                <a:gd name="connsiteX12" fmla="*/ 595280 w 777842"/>
                <a:gd name="connsiteY12" fmla="*/ 490821 h 603797"/>
                <a:gd name="connsiteX13" fmla="*/ 479392 w 777842"/>
                <a:gd name="connsiteY13" fmla="*/ 278096 h 603797"/>
                <a:gd name="connsiteX14" fmla="*/ 4730 w 777842"/>
                <a:gd name="connsiteY14" fmla="*/ 81246 h 603797"/>
                <a:gd name="connsiteX15" fmla="*/ 253967 w 777842"/>
                <a:gd name="connsiteY15" fmla="*/ 130458 h 603797"/>
                <a:gd name="connsiteX16" fmla="*/ 550830 w 777842"/>
                <a:gd name="connsiteY16" fmla="*/ 284446 h 603797"/>
                <a:gd name="connsiteX17" fmla="*/ 625442 w 777842"/>
                <a:gd name="connsiteY17" fmla="*/ 203483 h 603797"/>
                <a:gd name="connsiteX18" fmla="*/ 622267 w 777842"/>
                <a:gd name="connsiteY18" fmla="*/ 370171 h 603797"/>
                <a:gd name="connsiteX19" fmla="*/ 684180 w 777842"/>
                <a:gd name="connsiteY19" fmla="*/ 251108 h 603797"/>
                <a:gd name="connsiteX20" fmla="*/ 657192 w 777842"/>
                <a:gd name="connsiteY20" fmla="*/ 600358 h 603797"/>
                <a:gd name="connsiteX21" fmla="*/ 725455 w 777842"/>
                <a:gd name="connsiteY21" fmla="*/ 422558 h 603797"/>
                <a:gd name="connsiteX22" fmla="*/ 728630 w 777842"/>
                <a:gd name="connsiteY22" fmla="*/ 306671 h 603797"/>
                <a:gd name="connsiteX23" fmla="*/ 655605 w 777842"/>
                <a:gd name="connsiteY23" fmla="*/ 12983 h 60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77842" h="603797">
                  <a:moveTo>
                    <a:pt x="655605" y="12983"/>
                  </a:moveTo>
                  <a:cubicBezTo>
                    <a:pt x="648461" y="-25911"/>
                    <a:pt x="665394" y="30975"/>
                    <a:pt x="685767" y="73308"/>
                  </a:cubicBezTo>
                  <a:cubicBezTo>
                    <a:pt x="706140" y="115641"/>
                    <a:pt x="777842" y="247404"/>
                    <a:pt x="777842" y="266983"/>
                  </a:cubicBezTo>
                  <a:cubicBezTo>
                    <a:pt x="777842" y="286562"/>
                    <a:pt x="731804" y="232058"/>
                    <a:pt x="685767" y="190783"/>
                  </a:cubicBezTo>
                  <a:cubicBezTo>
                    <a:pt x="639730" y="149508"/>
                    <a:pt x="531250" y="28064"/>
                    <a:pt x="501617" y="19333"/>
                  </a:cubicBezTo>
                  <a:cubicBezTo>
                    <a:pt x="471984" y="10602"/>
                    <a:pt x="509819" y="112731"/>
                    <a:pt x="507967" y="138396"/>
                  </a:cubicBezTo>
                  <a:cubicBezTo>
                    <a:pt x="506115" y="164061"/>
                    <a:pt x="482303" y="149509"/>
                    <a:pt x="490505" y="173321"/>
                  </a:cubicBezTo>
                  <a:cubicBezTo>
                    <a:pt x="498707" y="197133"/>
                    <a:pt x="545274" y="265396"/>
                    <a:pt x="557180" y="281271"/>
                  </a:cubicBezTo>
                  <a:cubicBezTo>
                    <a:pt x="569086" y="297146"/>
                    <a:pt x="560884" y="256136"/>
                    <a:pt x="561942" y="268571"/>
                  </a:cubicBezTo>
                  <a:cubicBezTo>
                    <a:pt x="563000" y="281006"/>
                    <a:pt x="544744" y="321752"/>
                    <a:pt x="563530" y="355883"/>
                  </a:cubicBezTo>
                  <a:cubicBezTo>
                    <a:pt x="582315" y="390014"/>
                    <a:pt x="674920" y="472564"/>
                    <a:pt x="674655" y="473358"/>
                  </a:cubicBezTo>
                  <a:cubicBezTo>
                    <a:pt x="674390" y="474152"/>
                    <a:pt x="575171" y="357736"/>
                    <a:pt x="561942" y="360646"/>
                  </a:cubicBezTo>
                  <a:cubicBezTo>
                    <a:pt x="548713" y="363556"/>
                    <a:pt x="609038" y="504579"/>
                    <a:pt x="595280" y="490821"/>
                  </a:cubicBezTo>
                  <a:cubicBezTo>
                    <a:pt x="581522" y="477063"/>
                    <a:pt x="577817" y="346359"/>
                    <a:pt x="479392" y="278096"/>
                  </a:cubicBezTo>
                  <a:cubicBezTo>
                    <a:pt x="380967" y="209833"/>
                    <a:pt x="42301" y="105852"/>
                    <a:pt x="4730" y="81246"/>
                  </a:cubicBezTo>
                  <a:cubicBezTo>
                    <a:pt x="-32841" y="56640"/>
                    <a:pt x="162950" y="96591"/>
                    <a:pt x="253967" y="130458"/>
                  </a:cubicBezTo>
                  <a:cubicBezTo>
                    <a:pt x="344984" y="164325"/>
                    <a:pt x="488918" y="272275"/>
                    <a:pt x="550830" y="284446"/>
                  </a:cubicBezTo>
                  <a:cubicBezTo>
                    <a:pt x="612742" y="296617"/>
                    <a:pt x="613536" y="189196"/>
                    <a:pt x="625442" y="203483"/>
                  </a:cubicBezTo>
                  <a:cubicBezTo>
                    <a:pt x="637348" y="217770"/>
                    <a:pt x="612477" y="362234"/>
                    <a:pt x="622267" y="370171"/>
                  </a:cubicBezTo>
                  <a:cubicBezTo>
                    <a:pt x="632057" y="378108"/>
                    <a:pt x="678359" y="212744"/>
                    <a:pt x="684180" y="251108"/>
                  </a:cubicBezTo>
                  <a:cubicBezTo>
                    <a:pt x="690001" y="289472"/>
                    <a:pt x="650313" y="571783"/>
                    <a:pt x="657192" y="600358"/>
                  </a:cubicBezTo>
                  <a:cubicBezTo>
                    <a:pt x="664071" y="628933"/>
                    <a:pt x="713549" y="471506"/>
                    <a:pt x="725455" y="422558"/>
                  </a:cubicBezTo>
                  <a:cubicBezTo>
                    <a:pt x="737361" y="373610"/>
                    <a:pt x="741595" y="369642"/>
                    <a:pt x="728630" y="306671"/>
                  </a:cubicBezTo>
                  <a:cubicBezTo>
                    <a:pt x="715665" y="243700"/>
                    <a:pt x="662749" y="51877"/>
                    <a:pt x="655605" y="129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1" name="フリーフォーム: 図形 1460">
              <a:extLst>
                <a:ext uri="{FF2B5EF4-FFF2-40B4-BE49-F238E27FC236}">
                  <a16:creationId xmlns:a16="http://schemas.microsoft.com/office/drawing/2014/main" id="{4673BD40-627D-45E6-A679-8EFC8CB5A0C6}"/>
                </a:ext>
              </a:extLst>
            </p:cNvPr>
            <p:cNvSpPr/>
            <p:nvPr/>
          </p:nvSpPr>
          <p:spPr>
            <a:xfrm>
              <a:off x="2412008" y="4162437"/>
              <a:ext cx="148278" cy="608291"/>
            </a:xfrm>
            <a:custGeom>
              <a:avLst/>
              <a:gdLst>
                <a:gd name="connsiteX0" fmla="*/ 143867 w 148278"/>
                <a:gd name="connsiteY0" fmla="*/ 4751 h 608291"/>
                <a:gd name="connsiteX1" fmla="*/ 105767 w 148278"/>
                <a:gd name="connsiteY1" fmla="*/ 290501 h 608291"/>
                <a:gd name="connsiteX2" fmla="*/ 43855 w 148278"/>
                <a:gd name="connsiteY2" fmla="*/ 608001 h 608291"/>
                <a:gd name="connsiteX3" fmla="*/ 78780 w 148278"/>
                <a:gd name="connsiteY3" fmla="*/ 350826 h 608291"/>
                <a:gd name="connsiteX4" fmla="*/ 992 w 148278"/>
                <a:gd name="connsiteY4" fmla="*/ 531801 h 608291"/>
                <a:gd name="connsiteX5" fmla="*/ 143867 w 148278"/>
                <a:gd name="connsiteY5" fmla="*/ 4751 h 60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78" h="608291">
                  <a:moveTo>
                    <a:pt x="143867" y="4751"/>
                  </a:moveTo>
                  <a:cubicBezTo>
                    <a:pt x="161329" y="-35466"/>
                    <a:pt x="122436" y="189959"/>
                    <a:pt x="105767" y="290501"/>
                  </a:cubicBezTo>
                  <a:cubicBezTo>
                    <a:pt x="89098" y="391043"/>
                    <a:pt x="48353" y="597947"/>
                    <a:pt x="43855" y="608001"/>
                  </a:cubicBezTo>
                  <a:cubicBezTo>
                    <a:pt x="39357" y="618055"/>
                    <a:pt x="85924" y="363526"/>
                    <a:pt x="78780" y="350826"/>
                  </a:cubicBezTo>
                  <a:cubicBezTo>
                    <a:pt x="71636" y="338126"/>
                    <a:pt x="-9856" y="585776"/>
                    <a:pt x="992" y="531801"/>
                  </a:cubicBezTo>
                  <a:cubicBezTo>
                    <a:pt x="11840" y="477826"/>
                    <a:pt x="126405" y="44968"/>
                    <a:pt x="143867" y="475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2" name="フリーフォーム: 図形 1461">
              <a:extLst>
                <a:ext uri="{FF2B5EF4-FFF2-40B4-BE49-F238E27FC236}">
                  <a16:creationId xmlns:a16="http://schemas.microsoft.com/office/drawing/2014/main" id="{6C0F17AB-3E49-4BB0-83FD-30FA998C4BA7}"/>
                </a:ext>
              </a:extLst>
            </p:cNvPr>
            <p:cNvSpPr/>
            <p:nvPr/>
          </p:nvSpPr>
          <p:spPr>
            <a:xfrm>
              <a:off x="2569504" y="4086198"/>
              <a:ext cx="169697" cy="325874"/>
            </a:xfrm>
            <a:custGeom>
              <a:avLst/>
              <a:gdLst>
                <a:gd name="connsiteX0" fmla="*/ 37171 w 169697"/>
                <a:gd name="connsiteY0" fmla="*/ 27 h 325874"/>
                <a:gd name="connsiteX1" fmla="*/ 67334 w 169697"/>
                <a:gd name="connsiteY1" fmla="*/ 142902 h 325874"/>
                <a:gd name="connsiteX2" fmla="*/ 168934 w 169697"/>
                <a:gd name="connsiteY2" fmla="*/ 323877 h 325874"/>
                <a:gd name="connsiteX3" fmla="*/ 116546 w 169697"/>
                <a:gd name="connsiteY3" fmla="*/ 244502 h 325874"/>
                <a:gd name="connsiteX4" fmla="*/ 659 w 169697"/>
                <a:gd name="connsiteY4" fmla="*/ 66702 h 325874"/>
                <a:gd name="connsiteX5" fmla="*/ 67334 w 169697"/>
                <a:gd name="connsiteY5" fmla="*/ 154015 h 325874"/>
                <a:gd name="connsiteX6" fmla="*/ 37171 w 169697"/>
                <a:gd name="connsiteY6" fmla="*/ 27 h 32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697" h="325874">
                  <a:moveTo>
                    <a:pt x="37171" y="27"/>
                  </a:moveTo>
                  <a:cubicBezTo>
                    <a:pt x="37171" y="-1825"/>
                    <a:pt x="45373" y="88927"/>
                    <a:pt x="67334" y="142902"/>
                  </a:cubicBezTo>
                  <a:cubicBezTo>
                    <a:pt x="89295" y="196877"/>
                    <a:pt x="160732" y="306944"/>
                    <a:pt x="168934" y="323877"/>
                  </a:cubicBezTo>
                  <a:cubicBezTo>
                    <a:pt x="177136" y="340810"/>
                    <a:pt x="116546" y="244502"/>
                    <a:pt x="116546" y="244502"/>
                  </a:cubicBezTo>
                  <a:cubicBezTo>
                    <a:pt x="88500" y="201640"/>
                    <a:pt x="8861" y="81783"/>
                    <a:pt x="659" y="66702"/>
                  </a:cubicBezTo>
                  <a:cubicBezTo>
                    <a:pt x="-7543" y="51621"/>
                    <a:pt x="63365" y="162217"/>
                    <a:pt x="67334" y="154015"/>
                  </a:cubicBezTo>
                  <a:cubicBezTo>
                    <a:pt x="71303" y="145813"/>
                    <a:pt x="37171" y="1879"/>
                    <a:pt x="37171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3" name="フリーフォーム: 図形 1462">
              <a:extLst>
                <a:ext uri="{FF2B5EF4-FFF2-40B4-BE49-F238E27FC236}">
                  <a16:creationId xmlns:a16="http://schemas.microsoft.com/office/drawing/2014/main" id="{9DEDFF54-7DF5-442A-9975-46DEB1FC685F}"/>
                </a:ext>
              </a:extLst>
            </p:cNvPr>
            <p:cNvSpPr/>
            <p:nvPr/>
          </p:nvSpPr>
          <p:spPr>
            <a:xfrm>
              <a:off x="2401007" y="4523623"/>
              <a:ext cx="518515" cy="330961"/>
            </a:xfrm>
            <a:custGeom>
              <a:avLst/>
              <a:gdLst>
                <a:gd name="connsiteX0" fmla="*/ 881 w 518515"/>
                <a:gd name="connsiteY0" fmla="*/ 110290 h 330961"/>
                <a:gd name="connsiteX1" fmla="*/ 232656 w 518515"/>
                <a:gd name="connsiteY1" fmla="*/ 124577 h 330961"/>
                <a:gd name="connsiteX2" fmla="*/ 516818 w 518515"/>
                <a:gd name="connsiteY2" fmla="*/ 297615 h 330961"/>
                <a:gd name="connsiteX3" fmla="*/ 327906 w 518515"/>
                <a:gd name="connsiteY3" fmla="*/ 208715 h 330961"/>
                <a:gd name="connsiteX4" fmla="*/ 518406 w 518515"/>
                <a:gd name="connsiteY4" fmla="*/ 321427 h 330961"/>
                <a:gd name="connsiteX5" fmla="*/ 354893 w 518515"/>
                <a:gd name="connsiteY5" fmla="*/ 311902 h 330961"/>
                <a:gd name="connsiteX6" fmla="*/ 321556 w 518515"/>
                <a:gd name="connsiteY6" fmla="*/ 330952 h 330961"/>
                <a:gd name="connsiteX7" fmla="*/ 400931 w 518515"/>
                <a:gd name="connsiteY7" fmla="*/ 313490 h 330961"/>
                <a:gd name="connsiteX8" fmla="*/ 239006 w 518515"/>
                <a:gd name="connsiteY8" fmla="*/ 254752 h 330961"/>
                <a:gd name="connsiteX9" fmla="*/ 107243 w 518515"/>
                <a:gd name="connsiteY9" fmla="*/ 15040 h 330961"/>
                <a:gd name="connsiteX10" fmla="*/ 170743 w 518515"/>
                <a:gd name="connsiteY10" fmla="*/ 29327 h 330961"/>
                <a:gd name="connsiteX11" fmla="*/ 343781 w 518515"/>
                <a:gd name="connsiteY11" fmla="*/ 64252 h 330961"/>
                <a:gd name="connsiteX12" fmla="*/ 159631 w 518515"/>
                <a:gd name="connsiteY12" fmla="*/ 99177 h 330961"/>
                <a:gd name="connsiteX13" fmla="*/ 881 w 518515"/>
                <a:gd name="connsiteY13" fmla="*/ 110290 h 33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8515" h="330961">
                  <a:moveTo>
                    <a:pt x="881" y="110290"/>
                  </a:moveTo>
                  <a:cubicBezTo>
                    <a:pt x="13052" y="114523"/>
                    <a:pt x="146666" y="93356"/>
                    <a:pt x="232656" y="124577"/>
                  </a:cubicBezTo>
                  <a:cubicBezTo>
                    <a:pt x="318646" y="155798"/>
                    <a:pt x="500943" y="283592"/>
                    <a:pt x="516818" y="297615"/>
                  </a:cubicBezTo>
                  <a:cubicBezTo>
                    <a:pt x="532693" y="311638"/>
                    <a:pt x="327641" y="204746"/>
                    <a:pt x="327906" y="208715"/>
                  </a:cubicBezTo>
                  <a:cubicBezTo>
                    <a:pt x="328171" y="212684"/>
                    <a:pt x="513908" y="304229"/>
                    <a:pt x="518406" y="321427"/>
                  </a:cubicBezTo>
                  <a:cubicBezTo>
                    <a:pt x="522904" y="338625"/>
                    <a:pt x="387701" y="310315"/>
                    <a:pt x="354893" y="311902"/>
                  </a:cubicBezTo>
                  <a:cubicBezTo>
                    <a:pt x="322085" y="313490"/>
                    <a:pt x="313883" y="330687"/>
                    <a:pt x="321556" y="330952"/>
                  </a:cubicBezTo>
                  <a:cubicBezTo>
                    <a:pt x="329229" y="331217"/>
                    <a:pt x="414689" y="326190"/>
                    <a:pt x="400931" y="313490"/>
                  </a:cubicBezTo>
                  <a:cubicBezTo>
                    <a:pt x="387173" y="300790"/>
                    <a:pt x="287954" y="304494"/>
                    <a:pt x="239006" y="254752"/>
                  </a:cubicBezTo>
                  <a:cubicBezTo>
                    <a:pt x="190058" y="205010"/>
                    <a:pt x="118620" y="52611"/>
                    <a:pt x="107243" y="15040"/>
                  </a:cubicBezTo>
                  <a:cubicBezTo>
                    <a:pt x="95866" y="-22531"/>
                    <a:pt x="131320" y="21125"/>
                    <a:pt x="170743" y="29327"/>
                  </a:cubicBezTo>
                  <a:cubicBezTo>
                    <a:pt x="210166" y="37529"/>
                    <a:pt x="345633" y="52610"/>
                    <a:pt x="343781" y="64252"/>
                  </a:cubicBezTo>
                  <a:cubicBezTo>
                    <a:pt x="341929" y="75894"/>
                    <a:pt x="213606" y="92298"/>
                    <a:pt x="159631" y="99177"/>
                  </a:cubicBezTo>
                  <a:cubicBezTo>
                    <a:pt x="105656" y="106056"/>
                    <a:pt x="-11290" y="106057"/>
                    <a:pt x="881" y="1102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4" name="フリーフォーム: 図形 1463">
              <a:extLst>
                <a:ext uri="{FF2B5EF4-FFF2-40B4-BE49-F238E27FC236}">
                  <a16:creationId xmlns:a16="http://schemas.microsoft.com/office/drawing/2014/main" id="{141C9D60-A7FF-401D-A742-9F2E70C438B4}"/>
                </a:ext>
              </a:extLst>
            </p:cNvPr>
            <p:cNvSpPr/>
            <p:nvPr/>
          </p:nvSpPr>
          <p:spPr>
            <a:xfrm>
              <a:off x="2111375" y="4697413"/>
              <a:ext cx="732226" cy="229000"/>
            </a:xfrm>
            <a:custGeom>
              <a:avLst/>
              <a:gdLst>
                <a:gd name="connsiteX0" fmla="*/ 0 w 732226"/>
                <a:gd name="connsiteY0" fmla="*/ 0 h 229000"/>
                <a:gd name="connsiteX1" fmla="*/ 387350 w 732226"/>
                <a:gd name="connsiteY1" fmla="*/ 166687 h 229000"/>
                <a:gd name="connsiteX2" fmla="*/ 619125 w 732226"/>
                <a:gd name="connsiteY2" fmla="*/ 161925 h 229000"/>
                <a:gd name="connsiteX3" fmla="*/ 728663 w 732226"/>
                <a:gd name="connsiteY3" fmla="*/ 152400 h 229000"/>
                <a:gd name="connsiteX4" fmla="*/ 495300 w 732226"/>
                <a:gd name="connsiteY4" fmla="*/ 209550 h 229000"/>
                <a:gd name="connsiteX5" fmla="*/ 439738 w 732226"/>
                <a:gd name="connsiteY5" fmla="*/ 223837 h 229000"/>
                <a:gd name="connsiteX6" fmla="*/ 344488 w 732226"/>
                <a:gd name="connsiteY6" fmla="*/ 128587 h 229000"/>
                <a:gd name="connsiteX7" fmla="*/ 223838 w 732226"/>
                <a:gd name="connsiteY7" fmla="*/ 90487 h 229000"/>
                <a:gd name="connsiteX8" fmla="*/ 0 w 732226"/>
                <a:gd name="connsiteY8" fmla="*/ 0 h 2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226" h="229000">
                  <a:moveTo>
                    <a:pt x="0" y="0"/>
                  </a:moveTo>
                  <a:cubicBezTo>
                    <a:pt x="27252" y="12700"/>
                    <a:pt x="284163" y="139700"/>
                    <a:pt x="387350" y="166687"/>
                  </a:cubicBezTo>
                  <a:cubicBezTo>
                    <a:pt x="490537" y="193674"/>
                    <a:pt x="562240" y="164306"/>
                    <a:pt x="619125" y="161925"/>
                  </a:cubicBezTo>
                  <a:cubicBezTo>
                    <a:pt x="676010" y="159544"/>
                    <a:pt x="749301" y="144463"/>
                    <a:pt x="728663" y="152400"/>
                  </a:cubicBezTo>
                  <a:cubicBezTo>
                    <a:pt x="708026" y="160338"/>
                    <a:pt x="543454" y="197644"/>
                    <a:pt x="495300" y="209550"/>
                  </a:cubicBezTo>
                  <a:cubicBezTo>
                    <a:pt x="447146" y="221456"/>
                    <a:pt x="464873" y="237331"/>
                    <a:pt x="439738" y="223837"/>
                  </a:cubicBezTo>
                  <a:cubicBezTo>
                    <a:pt x="414603" y="210343"/>
                    <a:pt x="380471" y="150812"/>
                    <a:pt x="344488" y="128587"/>
                  </a:cubicBezTo>
                  <a:cubicBezTo>
                    <a:pt x="308505" y="106362"/>
                    <a:pt x="276755" y="111654"/>
                    <a:pt x="223838" y="9048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5" name="フリーフォーム: 図形 1464">
              <a:extLst>
                <a:ext uri="{FF2B5EF4-FFF2-40B4-BE49-F238E27FC236}">
                  <a16:creationId xmlns:a16="http://schemas.microsoft.com/office/drawing/2014/main" id="{C9B44D85-EB92-461C-AFC6-346EBE0E1C74}"/>
                </a:ext>
              </a:extLst>
            </p:cNvPr>
            <p:cNvSpPr/>
            <p:nvPr/>
          </p:nvSpPr>
          <p:spPr>
            <a:xfrm>
              <a:off x="3203439" y="3165228"/>
              <a:ext cx="622325" cy="987673"/>
            </a:xfrm>
            <a:custGeom>
              <a:avLst/>
              <a:gdLst>
                <a:gd name="connsiteX0" fmla="*/ 35061 w 622325"/>
                <a:gd name="connsiteY0" fmla="*/ 22472 h 987673"/>
                <a:gd name="connsiteX1" fmla="*/ 549411 w 622325"/>
                <a:gd name="connsiteY1" fmla="*/ 661705 h 987673"/>
                <a:gd name="connsiteX2" fmla="*/ 452044 w 622325"/>
                <a:gd name="connsiteY2" fmla="*/ 547405 h 987673"/>
                <a:gd name="connsiteX3" fmla="*/ 79511 w 622325"/>
                <a:gd name="connsiteY3" fmla="*/ 202389 h 987673"/>
                <a:gd name="connsiteX4" fmla="*/ 452044 w 622325"/>
                <a:gd name="connsiteY4" fmla="*/ 661705 h 987673"/>
                <a:gd name="connsiteX5" fmla="*/ 373728 w 622325"/>
                <a:gd name="connsiteY5" fmla="*/ 615139 h 987673"/>
                <a:gd name="connsiteX6" fmla="*/ 259428 w 622325"/>
                <a:gd name="connsiteY6" fmla="*/ 625722 h 987673"/>
                <a:gd name="connsiteX7" fmla="*/ 250961 w 622325"/>
                <a:gd name="connsiteY7" fmla="*/ 704039 h 987673"/>
                <a:gd name="connsiteX8" fmla="*/ 206511 w 622325"/>
                <a:gd name="connsiteY8" fmla="*/ 644772 h 987673"/>
                <a:gd name="connsiteX9" fmla="*/ 20244 w 622325"/>
                <a:gd name="connsiteY9" fmla="*/ 354789 h 987673"/>
                <a:gd name="connsiteX10" fmla="*/ 111261 w 622325"/>
                <a:gd name="connsiteY10" fmla="*/ 551639 h 987673"/>
                <a:gd name="connsiteX11" fmla="*/ 176878 w 622325"/>
                <a:gd name="connsiteY11" fmla="*/ 699805 h 987673"/>
                <a:gd name="connsiteX12" fmla="*/ 335628 w 622325"/>
                <a:gd name="connsiteY12" fmla="*/ 987672 h 987673"/>
                <a:gd name="connsiteX13" fmla="*/ 293294 w 622325"/>
                <a:gd name="connsiteY13" fmla="*/ 704039 h 987673"/>
                <a:gd name="connsiteX14" fmla="*/ 322928 w 622325"/>
                <a:gd name="connsiteY14" fmla="*/ 788705 h 987673"/>
                <a:gd name="connsiteX15" fmla="*/ 407594 w 622325"/>
                <a:gd name="connsiteY15" fmla="*/ 748489 h 987673"/>
                <a:gd name="connsiteX16" fmla="*/ 621378 w 622325"/>
                <a:gd name="connsiteY16" fmla="*/ 852205 h 987673"/>
                <a:gd name="connsiteX17" fmla="*/ 468978 w 622325"/>
                <a:gd name="connsiteY17" fmla="*/ 608789 h 987673"/>
                <a:gd name="connsiteX18" fmla="*/ 90094 w 622325"/>
                <a:gd name="connsiteY18" fmla="*/ 185455 h 987673"/>
                <a:gd name="connsiteX19" fmla="*/ 35061 w 622325"/>
                <a:gd name="connsiteY19" fmla="*/ 22472 h 98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22325" h="987673">
                  <a:moveTo>
                    <a:pt x="35061" y="22472"/>
                  </a:moveTo>
                  <a:cubicBezTo>
                    <a:pt x="111614" y="101847"/>
                    <a:pt x="479914" y="574216"/>
                    <a:pt x="549411" y="661705"/>
                  </a:cubicBezTo>
                  <a:cubicBezTo>
                    <a:pt x="618908" y="749194"/>
                    <a:pt x="530361" y="623958"/>
                    <a:pt x="452044" y="547405"/>
                  </a:cubicBezTo>
                  <a:cubicBezTo>
                    <a:pt x="373727" y="470852"/>
                    <a:pt x="79511" y="183339"/>
                    <a:pt x="79511" y="202389"/>
                  </a:cubicBezTo>
                  <a:cubicBezTo>
                    <a:pt x="79511" y="221439"/>
                    <a:pt x="403008" y="592913"/>
                    <a:pt x="452044" y="661705"/>
                  </a:cubicBezTo>
                  <a:cubicBezTo>
                    <a:pt x="501080" y="730497"/>
                    <a:pt x="405831" y="621136"/>
                    <a:pt x="373728" y="615139"/>
                  </a:cubicBezTo>
                  <a:cubicBezTo>
                    <a:pt x="341625" y="609142"/>
                    <a:pt x="279889" y="610905"/>
                    <a:pt x="259428" y="625722"/>
                  </a:cubicBezTo>
                  <a:cubicBezTo>
                    <a:pt x="238967" y="640539"/>
                    <a:pt x="259781" y="700864"/>
                    <a:pt x="250961" y="704039"/>
                  </a:cubicBezTo>
                  <a:cubicBezTo>
                    <a:pt x="242142" y="707214"/>
                    <a:pt x="244964" y="702980"/>
                    <a:pt x="206511" y="644772"/>
                  </a:cubicBezTo>
                  <a:cubicBezTo>
                    <a:pt x="168058" y="586564"/>
                    <a:pt x="36119" y="370311"/>
                    <a:pt x="20244" y="354789"/>
                  </a:cubicBezTo>
                  <a:cubicBezTo>
                    <a:pt x="4369" y="339267"/>
                    <a:pt x="85155" y="494136"/>
                    <a:pt x="111261" y="551639"/>
                  </a:cubicBezTo>
                  <a:cubicBezTo>
                    <a:pt x="137367" y="609142"/>
                    <a:pt x="139484" y="627133"/>
                    <a:pt x="176878" y="699805"/>
                  </a:cubicBezTo>
                  <a:cubicBezTo>
                    <a:pt x="214272" y="772477"/>
                    <a:pt x="316225" y="986966"/>
                    <a:pt x="335628" y="987672"/>
                  </a:cubicBezTo>
                  <a:cubicBezTo>
                    <a:pt x="355031" y="988378"/>
                    <a:pt x="295411" y="737200"/>
                    <a:pt x="293294" y="704039"/>
                  </a:cubicBezTo>
                  <a:cubicBezTo>
                    <a:pt x="291177" y="670878"/>
                    <a:pt x="303878" y="781297"/>
                    <a:pt x="322928" y="788705"/>
                  </a:cubicBezTo>
                  <a:cubicBezTo>
                    <a:pt x="341978" y="796113"/>
                    <a:pt x="357852" y="737906"/>
                    <a:pt x="407594" y="748489"/>
                  </a:cubicBezTo>
                  <a:cubicBezTo>
                    <a:pt x="457336" y="759072"/>
                    <a:pt x="611147" y="875488"/>
                    <a:pt x="621378" y="852205"/>
                  </a:cubicBezTo>
                  <a:cubicBezTo>
                    <a:pt x="631609" y="828922"/>
                    <a:pt x="557525" y="719914"/>
                    <a:pt x="468978" y="608789"/>
                  </a:cubicBezTo>
                  <a:cubicBezTo>
                    <a:pt x="380431" y="497664"/>
                    <a:pt x="158886" y="278588"/>
                    <a:pt x="90094" y="185455"/>
                  </a:cubicBezTo>
                  <a:cubicBezTo>
                    <a:pt x="21302" y="92322"/>
                    <a:pt x="-41492" y="-56903"/>
                    <a:pt x="35061" y="224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6" name="フリーフォーム: 図形 1465">
              <a:extLst>
                <a:ext uri="{FF2B5EF4-FFF2-40B4-BE49-F238E27FC236}">
                  <a16:creationId xmlns:a16="http://schemas.microsoft.com/office/drawing/2014/main" id="{44981507-971C-4A92-A95A-52F36ED34635}"/>
                </a:ext>
              </a:extLst>
            </p:cNvPr>
            <p:cNvSpPr/>
            <p:nvPr/>
          </p:nvSpPr>
          <p:spPr>
            <a:xfrm>
              <a:off x="3280494" y="3677694"/>
              <a:ext cx="1186137" cy="768458"/>
            </a:xfrm>
            <a:custGeom>
              <a:avLst/>
              <a:gdLst>
                <a:gd name="connsiteX0" fmla="*/ 324189 w 1186137"/>
                <a:gd name="connsiteY0" fmla="*/ 1073 h 768458"/>
                <a:gd name="connsiteX1" fmla="*/ 779273 w 1186137"/>
                <a:gd name="connsiteY1" fmla="*/ 490023 h 768458"/>
                <a:gd name="connsiteX2" fmla="*/ 1172973 w 1186137"/>
                <a:gd name="connsiteY2" fmla="*/ 758839 h 768458"/>
                <a:gd name="connsiteX3" fmla="*/ 1060789 w 1186137"/>
                <a:gd name="connsiteY3" fmla="*/ 695339 h 768458"/>
                <a:gd name="connsiteX4" fmla="*/ 747523 w 1186137"/>
                <a:gd name="connsiteY4" fmla="*/ 566223 h 768458"/>
                <a:gd name="connsiteX5" fmla="*/ 339 w 1186137"/>
                <a:gd name="connsiteY5" fmla="*/ 422289 h 768458"/>
                <a:gd name="connsiteX6" fmla="*/ 645923 w 1186137"/>
                <a:gd name="connsiteY6" fmla="*/ 509073 h 768458"/>
                <a:gd name="connsiteX7" fmla="*/ 247989 w 1186137"/>
                <a:gd name="connsiteY7" fmla="*/ 434989 h 768458"/>
                <a:gd name="connsiteX8" fmla="*/ 68073 w 1186137"/>
                <a:gd name="connsiteY8" fmla="*/ 66689 h 768458"/>
                <a:gd name="connsiteX9" fmla="*/ 199306 w 1186137"/>
                <a:gd name="connsiteY9" fmla="*/ 178873 h 768458"/>
                <a:gd name="connsiteX10" fmla="*/ 366523 w 1186137"/>
                <a:gd name="connsiteY10" fmla="*/ 255073 h 768458"/>
                <a:gd name="connsiteX11" fmla="*/ 364406 w 1186137"/>
                <a:gd name="connsiteY11" fmla="*/ 210623 h 768458"/>
                <a:gd name="connsiteX12" fmla="*/ 982473 w 1186137"/>
                <a:gd name="connsiteY12" fmla="*/ 631839 h 768458"/>
                <a:gd name="connsiteX13" fmla="*/ 660739 w 1186137"/>
                <a:gd name="connsiteY13" fmla="*/ 519656 h 768458"/>
                <a:gd name="connsiteX14" fmla="*/ 470239 w 1186137"/>
                <a:gd name="connsiteY14" fmla="*/ 363023 h 768458"/>
                <a:gd name="connsiteX15" fmla="*/ 324189 w 1186137"/>
                <a:gd name="connsiteY15" fmla="*/ 1073 h 768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86137" h="768458">
                  <a:moveTo>
                    <a:pt x="324189" y="1073"/>
                  </a:moveTo>
                  <a:cubicBezTo>
                    <a:pt x="375695" y="22240"/>
                    <a:pt x="637809" y="363729"/>
                    <a:pt x="779273" y="490023"/>
                  </a:cubicBezTo>
                  <a:cubicBezTo>
                    <a:pt x="920737" y="616317"/>
                    <a:pt x="1126054" y="724620"/>
                    <a:pt x="1172973" y="758839"/>
                  </a:cubicBezTo>
                  <a:cubicBezTo>
                    <a:pt x="1219892" y="793058"/>
                    <a:pt x="1131697" y="727442"/>
                    <a:pt x="1060789" y="695339"/>
                  </a:cubicBezTo>
                  <a:cubicBezTo>
                    <a:pt x="989881" y="663236"/>
                    <a:pt x="924265" y="611731"/>
                    <a:pt x="747523" y="566223"/>
                  </a:cubicBezTo>
                  <a:cubicBezTo>
                    <a:pt x="570781" y="520715"/>
                    <a:pt x="17272" y="431814"/>
                    <a:pt x="339" y="422289"/>
                  </a:cubicBezTo>
                  <a:cubicBezTo>
                    <a:pt x="-16594" y="412764"/>
                    <a:pt x="604648" y="506956"/>
                    <a:pt x="645923" y="509073"/>
                  </a:cubicBezTo>
                  <a:cubicBezTo>
                    <a:pt x="687198" y="511190"/>
                    <a:pt x="344297" y="508720"/>
                    <a:pt x="247989" y="434989"/>
                  </a:cubicBezTo>
                  <a:cubicBezTo>
                    <a:pt x="151681" y="361258"/>
                    <a:pt x="76187" y="109375"/>
                    <a:pt x="68073" y="66689"/>
                  </a:cubicBezTo>
                  <a:cubicBezTo>
                    <a:pt x="59959" y="24003"/>
                    <a:pt x="149564" y="147476"/>
                    <a:pt x="199306" y="178873"/>
                  </a:cubicBezTo>
                  <a:cubicBezTo>
                    <a:pt x="249048" y="210270"/>
                    <a:pt x="339006" y="249781"/>
                    <a:pt x="366523" y="255073"/>
                  </a:cubicBezTo>
                  <a:cubicBezTo>
                    <a:pt x="394040" y="260365"/>
                    <a:pt x="261748" y="147829"/>
                    <a:pt x="364406" y="210623"/>
                  </a:cubicBezTo>
                  <a:cubicBezTo>
                    <a:pt x="467064" y="273417"/>
                    <a:pt x="933084" y="580334"/>
                    <a:pt x="982473" y="631839"/>
                  </a:cubicBezTo>
                  <a:cubicBezTo>
                    <a:pt x="1031862" y="683344"/>
                    <a:pt x="746111" y="564459"/>
                    <a:pt x="660739" y="519656"/>
                  </a:cubicBezTo>
                  <a:cubicBezTo>
                    <a:pt x="575367" y="474853"/>
                    <a:pt x="527389" y="448395"/>
                    <a:pt x="470239" y="363023"/>
                  </a:cubicBezTo>
                  <a:cubicBezTo>
                    <a:pt x="413089" y="277651"/>
                    <a:pt x="272683" y="-20094"/>
                    <a:pt x="324189" y="1073"/>
                  </a:cubicBez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8" name="フリーフォーム: 図形 1467">
              <a:extLst>
                <a:ext uri="{FF2B5EF4-FFF2-40B4-BE49-F238E27FC236}">
                  <a16:creationId xmlns:a16="http://schemas.microsoft.com/office/drawing/2014/main" id="{B484D085-30D4-42A9-AFC8-1FFC899F11AF}"/>
                </a:ext>
              </a:extLst>
            </p:cNvPr>
            <p:cNvSpPr/>
            <p:nvPr/>
          </p:nvSpPr>
          <p:spPr>
            <a:xfrm>
              <a:off x="4905064" y="2761700"/>
              <a:ext cx="696248" cy="1253416"/>
            </a:xfrm>
            <a:custGeom>
              <a:avLst/>
              <a:gdLst>
                <a:gd name="connsiteX0" fmla="*/ 616261 w 696248"/>
                <a:gd name="connsiteY0" fmla="*/ 616500 h 1253416"/>
                <a:gd name="connsiteX1" fmla="*/ 692461 w 696248"/>
                <a:gd name="connsiteY1" fmla="*/ 502200 h 1253416"/>
                <a:gd name="connsiteX2" fmla="*/ 670236 w 696248"/>
                <a:gd name="connsiteY2" fmla="*/ 375200 h 1253416"/>
                <a:gd name="connsiteX3" fmla="*/ 546411 w 696248"/>
                <a:gd name="connsiteY3" fmla="*/ 184700 h 1253416"/>
                <a:gd name="connsiteX4" fmla="*/ 546411 w 696248"/>
                <a:gd name="connsiteY4" fmla="*/ 241850 h 1253416"/>
                <a:gd name="connsiteX5" fmla="*/ 521011 w 696248"/>
                <a:gd name="connsiteY5" fmla="*/ 299000 h 1253416"/>
                <a:gd name="connsiteX6" fmla="*/ 508311 w 696248"/>
                <a:gd name="connsiteY6" fmla="*/ 441875 h 1253416"/>
                <a:gd name="connsiteX7" fmla="*/ 508311 w 696248"/>
                <a:gd name="connsiteY7" fmla="*/ 626025 h 1253416"/>
                <a:gd name="connsiteX8" fmla="*/ 447986 w 696248"/>
                <a:gd name="connsiteY8" fmla="*/ 721275 h 1253416"/>
                <a:gd name="connsiteX9" fmla="*/ 409886 w 696248"/>
                <a:gd name="connsiteY9" fmla="*/ 794300 h 1253416"/>
                <a:gd name="connsiteX10" fmla="*/ 365436 w 696248"/>
                <a:gd name="connsiteY10" fmla="*/ 914950 h 1253416"/>
                <a:gd name="connsiteX11" fmla="*/ 3486 w 696248"/>
                <a:gd name="connsiteY11" fmla="*/ 1251500 h 1253416"/>
                <a:gd name="connsiteX12" fmla="*/ 197161 w 696248"/>
                <a:gd name="connsiteY12" fmla="*/ 1029250 h 1253416"/>
                <a:gd name="connsiteX13" fmla="*/ 444811 w 696248"/>
                <a:gd name="connsiteY13" fmla="*/ 562525 h 1253416"/>
                <a:gd name="connsiteX14" fmla="*/ 479736 w 696248"/>
                <a:gd name="connsiteY14" fmla="*/ 302175 h 1253416"/>
                <a:gd name="connsiteX15" fmla="*/ 543236 w 696248"/>
                <a:gd name="connsiteY15" fmla="*/ 550 h 1253416"/>
                <a:gd name="connsiteX16" fmla="*/ 581336 w 696248"/>
                <a:gd name="connsiteY16" fmla="*/ 232325 h 1253416"/>
                <a:gd name="connsiteX17" fmla="*/ 682936 w 696248"/>
                <a:gd name="connsiteY17" fmla="*/ 403775 h 1253416"/>
                <a:gd name="connsiteX18" fmla="*/ 616261 w 696248"/>
                <a:gd name="connsiteY18" fmla="*/ 616500 h 1253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6248" h="1253416">
                  <a:moveTo>
                    <a:pt x="616261" y="616500"/>
                  </a:moveTo>
                  <a:cubicBezTo>
                    <a:pt x="617848" y="632904"/>
                    <a:pt x="683465" y="542417"/>
                    <a:pt x="692461" y="502200"/>
                  </a:cubicBezTo>
                  <a:cubicBezTo>
                    <a:pt x="701457" y="461983"/>
                    <a:pt x="694578" y="428117"/>
                    <a:pt x="670236" y="375200"/>
                  </a:cubicBezTo>
                  <a:cubicBezTo>
                    <a:pt x="645894" y="322283"/>
                    <a:pt x="567048" y="206925"/>
                    <a:pt x="546411" y="184700"/>
                  </a:cubicBezTo>
                  <a:cubicBezTo>
                    <a:pt x="525774" y="162475"/>
                    <a:pt x="550644" y="222800"/>
                    <a:pt x="546411" y="241850"/>
                  </a:cubicBezTo>
                  <a:cubicBezTo>
                    <a:pt x="542178" y="260900"/>
                    <a:pt x="527361" y="265662"/>
                    <a:pt x="521011" y="299000"/>
                  </a:cubicBezTo>
                  <a:cubicBezTo>
                    <a:pt x="514661" y="332337"/>
                    <a:pt x="510428" y="387371"/>
                    <a:pt x="508311" y="441875"/>
                  </a:cubicBezTo>
                  <a:cubicBezTo>
                    <a:pt x="506194" y="496379"/>
                    <a:pt x="518365" y="579458"/>
                    <a:pt x="508311" y="626025"/>
                  </a:cubicBezTo>
                  <a:cubicBezTo>
                    <a:pt x="498257" y="672592"/>
                    <a:pt x="464390" y="693229"/>
                    <a:pt x="447986" y="721275"/>
                  </a:cubicBezTo>
                  <a:cubicBezTo>
                    <a:pt x="431582" y="749321"/>
                    <a:pt x="423644" y="762021"/>
                    <a:pt x="409886" y="794300"/>
                  </a:cubicBezTo>
                  <a:cubicBezTo>
                    <a:pt x="396128" y="826579"/>
                    <a:pt x="433169" y="838750"/>
                    <a:pt x="365436" y="914950"/>
                  </a:cubicBezTo>
                  <a:cubicBezTo>
                    <a:pt x="297703" y="991150"/>
                    <a:pt x="31532" y="1232450"/>
                    <a:pt x="3486" y="1251500"/>
                  </a:cubicBezTo>
                  <a:cubicBezTo>
                    <a:pt x="-24560" y="1270550"/>
                    <a:pt x="123607" y="1144079"/>
                    <a:pt x="197161" y="1029250"/>
                  </a:cubicBezTo>
                  <a:cubicBezTo>
                    <a:pt x="270715" y="914421"/>
                    <a:pt x="397715" y="683704"/>
                    <a:pt x="444811" y="562525"/>
                  </a:cubicBezTo>
                  <a:cubicBezTo>
                    <a:pt x="491907" y="441346"/>
                    <a:pt x="463332" y="395837"/>
                    <a:pt x="479736" y="302175"/>
                  </a:cubicBezTo>
                  <a:cubicBezTo>
                    <a:pt x="496140" y="208513"/>
                    <a:pt x="526303" y="12192"/>
                    <a:pt x="543236" y="550"/>
                  </a:cubicBezTo>
                  <a:cubicBezTo>
                    <a:pt x="560169" y="-11092"/>
                    <a:pt x="558053" y="165121"/>
                    <a:pt x="581336" y="232325"/>
                  </a:cubicBezTo>
                  <a:cubicBezTo>
                    <a:pt x="604619" y="299529"/>
                    <a:pt x="673411" y="339746"/>
                    <a:pt x="682936" y="403775"/>
                  </a:cubicBezTo>
                  <a:cubicBezTo>
                    <a:pt x="692461" y="467804"/>
                    <a:pt x="614674" y="600096"/>
                    <a:pt x="616261" y="616500"/>
                  </a:cubicBez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9" name="フリーフォーム: 図形 1468">
              <a:extLst>
                <a:ext uri="{FF2B5EF4-FFF2-40B4-BE49-F238E27FC236}">
                  <a16:creationId xmlns:a16="http://schemas.microsoft.com/office/drawing/2014/main" id="{1F042041-A4EA-43CA-BF22-36520BD0EF56}"/>
                </a:ext>
              </a:extLst>
            </p:cNvPr>
            <p:cNvSpPr/>
            <p:nvPr/>
          </p:nvSpPr>
          <p:spPr>
            <a:xfrm>
              <a:off x="4593482" y="3256086"/>
              <a:ext cx="881403" cy="1071747"/>
            </a:xfrm>
            <a:custGeom>
              <a:avLst/>
              <a:gdLst>
                <a:gd name="connsiteX0" fmla="*/ 880218 w 881403"/>
                <a:gd name="connsiteY0" fmla="*/ 1464 h 1071747"/>
                <a:gd name="connsiteX1" fmla="*/ 734168 w 881403"/>
                <a:gd name="connsiteY1" fmla="*/ 411039 h 1071747"/>
                <a:gd name="connsiteX2" fmla="*/ 226168 w 881403"/>
                <a:gd name="connsiteY2" fmla="*/ 887289 h 1071747"/>
                <a:gd name="connsiteX3" fmla="*/ 743 w 881403"/>
                <a:gd name="connsiteY3" fmla="*/ 1071439 h 1071747"/>
                <a:gd name="connsiteX4" fmla="*/ 162668 w 881403"/>
                <a:gd name="connsiteY4" fmla="*/ 915864 h 1071747"/>
                <a:gd name="connsiteX5" fmla="*/ 407143 w 881403"/>
                <a:gd name="connsiteY5" fmla="*/ 411039 h 1071747"/>
                <a:gd name="connsiteX6" fmla="*/ 353168 w 881403"/>
                <a:gd name="connsiteY6" fmla="*/ 649164 h 1071747"/>
                <a:gd name="connsiteX7" fmla="*/ 445243 w 881403"/>
                <a:gd name="connsiteY7" fmla="*/ 426914 h 1071747"/>
                <a:gd name="connsiteX8" fmla="*/ 591293 w 881403"/>
                <a:gd name="connsiteY8" fmla="*/ 385639 h 1071747"/>
                <a:gd name="connsiteX9" fmla="*/ 727818 w 881403"/>
                <a:gd name="connsiteY9" fmla="*/ 280864 h 1071747"/>
                <a:gd name="connsiteX10" fmla="*/ 797668 w 881403"/>
                <a:gd name="connsiteY10" fmla="*/ 274514 h 1071747"/>
                <a:gd name="connsiteX11" fmla="*/ 880218 w 881403"/>
                <a:gd name="connsiteY11" fmla="*/ 1464 h 107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1403" h="1071747">
                  <a:moveTo>
                    <a:pt x="880218" y="1464"/>
                  </a:moveTo>
                  <a:cubicBezTo>
                    <a:pt x="869635" y="24218"/>
                    <a:pt x="843176" y="263402"/>
                    <a:pt x="734168" y="411039"/>
                  </a:cubicBezTo>
                  <a:cubicBezTo>
                    <a:pt x="625160" y="558677"/>
                    <a:pt x="348405" y="777222"/>
                    <a:pt x="226168" y="887289"/>
                  </a:cubicBezTo>
                  <a:cubicBezTo>
                    <a:pt x="103931" y="997356"/>
                    <a:pt x="11326" y="1066677"/>
                    <a:pt x="743" y="1071439"/>
                  </a:cubicBezTo>
                  <a:cubicBezTo>
                    <a:pt x="-9840" y="1076202"/>
                    <a:pt x="94935" y="1025931"/>
                    <a:pt x="162668" y="915864"/>
                  </a:cubicBezTo>
                  <a:cubicBezTo>
                    <a:pt x="230401" y="805797"/>
                    <a:pt x="375393" y="455489"/>
                    <a:pt x="407143" y="411039"/>
                  </a:cubicBezTo>
                  <a:cubicBezTo>
                    <a:pt x="438893" y="366589"/>
                    <a:pt x="346818" y="646518"/>
                    <a:pt x="353168" y="649164"/>
                  </a:cubicBezTo>
                  <a:cubicBezTo>
                    <a:pt x="359518" y="651810"/>
                    <a:pt x="405555" y="470835"/>
                    <a:pt x="445243" y="426914"/>
                  </a:cubicBezTo>
                  <a:cubicBezTo>
                    <a:pt x="484930" y="382993"/>
                    <a:pt x="544197" y="409981"/>
                    <a:pt x="591293" y="385639"/>
                  </a:cubicBezTo>
                  <a:cubicBezTo>
                    <a:pt x="638389" y="361297"/>
                    <a:pt x="693422" y="299385"/>
                    <a:pt x="727818" y="280864"/>
                  </a:cubicBezTo>
                  <a:cubicBezTo>
                    <a:pt x="762214" y="262343"/>
                    <a:pt x="767506" y="321081"/>
                    <a:pt x="797668" y="274514"/>
                  </a:cubicBezTo>
                  <a:cubicBezTo>
                    <a:pt x="827830" y="227947"/>
                    <a:pt x="890801" y="-21290"/>
                    <a:pt x="880218" y="1464"/>
                  </a:cubicBez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0" name="フリーフォーム: 図形 1469">
              <a:extLst>
                <a:ext uri="{FF2B5EF4-FFF2-40B4-BE49-F238E27FC236}">
                  <a16:creationId xmlns:a16="http://schemas.microsoft.com/office/drawing/2014/main" id="{F882054D-0F4D-4A29-B037-84BC2A2ED906}"/>
                </a:ext>
              </a:extLst>
            </p:cNvPr>
            <p:cNvSpPr/>
            <p:nvPr/>
          </p:nvSpPr>
          <p:spPr>
            <a:xfrm>
              <a:off x="3465642" y="3923784"/>
              <a:ext cx="1044303" cy="611492"/>
            </a:xfrm>
            <a:custGeom>
              <a:avLst/>
              <a:gdLst>
                <a:gd name="connsiteX0" fmla="*/ 277683 w 1044303"/>
                <a:gd name="connsiteY0" fmla="*/ 51316 h 611492"/>
                <a:gd name="connsiteX1" fmla="*/ 690433 w 1044303"/>
                <a:gd name="connsiteY1" fmla="*/ 318016 h 611492"/>
                <a:gd name="connsiteX2" fmla="*/ 941258 w 1044303"/>
                <a:gd name="connsiteY2" fmla="*/ 492641 h 611492"/>
                <a:gd name="connsiteX3" fmla="*/ 807908 w 1044303"/>
                <a:gd name="connsiteY3" fmla="*/ 441841 h 611492"/>
                <a:gd name="connsiteX4" fmla="*/ 614233 w 1044303"/>
                <a:gd name="connsiteY4" fmla="*/ 368816 h 611492"/>
                <a:gd name="connsiteX5" fmla="*/ 1042858 w 1044303"/>
                <a:gd name="connsiteY5" fmla="*/ 610116 h 611492"/>
                <a:gd name="connsiteX6" fmla="*/ 725358 w 1044303"/>
                <a:gd name="connsiteY6" fmla="*/ 445016 h 611492"/>
                <a:gd name="connsiteX7" fmla="*/ 1458 w 1044303"/>
                <a:gd name="connsiteY7" fmla="*/ 3691 h 611492"/>
                <a:gd name="connsiteX8" fmla="*/ 531683 w 1044303"/>
                <a:gd name="connsiteY8" fmla="*/ 225941 h 611492"/>
                <a:gd name="connsiteX9" fmla="*/ 277683 w 1044303"/>
                <a:gd name="connsiteY9" fmla="*/ 51316 h 6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4303" h="611492">
                  <a:moveTo>
                    <a:pt x="277683" y="51316"/>
                  </a:moveTo>
                  <a:cubicBezTo>
                    <a:pt x="304141" y="66662"/>
                    <a:pt x="579837" y="244462"/>
                    <a:pt x="690433" y="318016"/>
                  </a:cubicBezTo>
                  <a:cubicBezTo>
                    <a:pt x="801029" y="391570"/>
                    <a:pt x="921679" y="472004"/>
                    <a:pt x="941258" y="492641"/>
                  </a:cubicBezTo>
                  <a:cubicBezTo>
                    <a:pt x="960837" y="513278"/>
                    <a:pt x="807908" y="441841"/>
                    <a:pt x="807908" y="441841"/>
                  </a:cubicBezTo>
                  <a:cubicBezTo>
                    <a:pt x="753404" y="421204"/>
                    <a:pt x="575075" y="340770"/>
                    <a:pt x="614233" y="368816"/>
                  </a:cubicBezTo>
                  <a:cubicBezTo>
                    <a:pt x="653391" y="396862"/>
                    <a:pt x="1024337" y="597416"/>
                    <a:pt x="1042858" y="610116"/>
                  </a:cubicBezTo>
                  <a:cubicBezTo>
                    <a:pt x="1061379" y="622816"/>
                    <a:pt x="898925" y="546087"/>
                    <a:pt x="725358" y="445016"/>
                  </a:cubicBezTo>
                  <a:cubicBezTo>
                    <a:pt x="551791" y="343945"/>
                    <a:pt x="33737" y="40203"/>
                    <a:pt x="1458" y="3691"/>
                  </a:cubicBezTo>
                  <a:cubicBezTo>
                    <a:pt x="-30821" y="-32821"/>
                    <a:pt x="483000" y="213241"/>
                    <a:pt x="531683" y="225941"/>
                  </a:cubicBezTo>
                  <a:cubicBezTo>
                    <a:pt x="580366" y="238641"/>
                    <a:pt x="251225" y="35970"/>
                    <a:pt x="277683" y="51316"/>
                  </a:cubicBez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1" name="フリーフォーム: 図形 1470">
              <a:extLst>
                <a:ext uri="{FF2B5EF4-FFF2-40B4-BE49-F238E27FC236}">
                  <a16:creationId xmlns:a16="http://schemas.microsoft.com/office/drawing/2014/main" id="{FED7F374-F6BB-4B9A-A4AC-22169A84F9A2}"/>
                </a:ext>
              </a:extLst>
            </p:cNvPr>
            <p:cNvSpPr/>
            <p:nvPr/>
          </p:nvSpPr>
          <p:spPr>
            <a:xfrm>
              <a:off x="1377904" y="4752428"/>
              <a:ext cx="153906" cy="722043"/>
            </a:xfrm>
            <a:custGeom>
              <a:avLst/>
              <a:gdLst>
                <a:gd name="connsiteX0" fmla="*/ 46 w 153906"/>
                <a:gd name="connsiteY0" fmla="*/ 2135 h 722043"/>
                <a:gd name="connsiteX1" fmla="*/ 30209 w 153906"/>
                <a:gd name="connsiteY1" fmla="*/ 370435 h 722043"/>
                <a:gd name="connsiteX2" fmla="*/ 152446 w 153906"/>
                <a:gd name="connsiteY2" fmla="*/ 718097 h 722043"/>
                <a:gd name="connsiteX3" fmla="*/ 93709 w 153906"/>
                <a:gd name="connsiteY3" fmla="*/ 540297 h 722043"/>
                <a:gd name="connsiteX4" fmla="*/ 34971 w 153906"/>
                <a:gd name="connsiteY4" fmla="*/ 265660 h 722043"/>
                <a:gd name="connsiteX5" fmla="*/ 117521 w 153906"/>
                <a:gd name="connsiteY5" fmla="*/ 670472 h 722043"/>
                <a:gd name="connsiteX6" fmla="*/ 61959 w 153906"/>
                <a:gd name="connsiteY6" fmla="*/ 362497 h 722043"/>
                <a:gd name="connsiteX7" fmla="*/ 42909 w 153906"/>
                <a:gd name="connsiteY7" fmla="*/ 265660 h 722043"/>
                <a:gd name="connsiteX8" fmla="*/ 23859 w 153906"/>
                <a:gd name="connsiteY8" fmla="*/ 219622 h 722043"/>
                <a:gd name="connsiteX9" fmla="*/ 46 w 153906"/>
                <a:gd name="connsiteY9" fmla="*/ 2135 h 722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3906" h="722043">
                  <a:moveTo>
                    <a:pt x="46" y="2135"/>
                  </a:moveTo>
                  <a:cubicBezTo>
                    <a:pt x="1104" y="27270"/>
                    <a:pt x="4809" y="251108"/>
                    <a:pt x="30209" y="370435"/>
                  </a:cubicBezTo>
                  <a:cubicBezTo>
                    <a:pt x="55609" y="489762"/>
                    <a:pt x="141863" y="689787"/>
                    <a:pt x="152446" y="718097"/>
                  </a:cubicBezTo>
                  <a:cubicBezTo>
                    <a:pt x="163029" y="746407"/>
                    <a:pt x="113288" y="615703"/>
                    <a:pt x="93709" y="540297"/>
                  </a:cubicBezTo>
                  <a:cubicBezTo>
                    <a:pt x="74130" y="464891"/>
                    <a:pt x="31002" y="243964"/>
                    <a:pt x="34971" y="265660"/>
                  </a:cubicBezTo>
                  <a:cubicBezTo>
                    <a:pt x="38940" y="287356"/>
                    <a:pt x="113023" y="654333"/>
                    <a:pt x="117521" y="670472"/>
                  </a:cubicBezTo>
                  <a:cubicBezTo>
                    <a:pt x="122019" y="686612"/>
                    <a:pt x="74394" y="429966"/>
                    <a:pt x="61959" y="362497"/>
                  </a:cubicBezTo>
                  <a:cubicBezTo>
                    <a:pt x="49524" y="295028"/>
                    <a:pt x="49259" y="289472"/>
                    <a:pt x="42909" y="265660"/>
                  </a:cubicBezTo>
                  <a:cubicBezTo>
                    <a:pt x="36559" y="241848"/>
                    <a:pt x="31267" y="257987"/>
                    <a:pt x="23859" y="219622"/>
                  </a:cubicBezTo>
                  <a:cubicBezTo>
                    <a:pt x="16451" y="181257"/>
                    <a:pt x="-1012" y="-23000"/>
                    <a:pt x="46" y="21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2" name="フリーフォーム: 図形 1471">
              <a:extLst>
                <a:ext uri="{FF2B5EF4-FFF2-40B4-BE49-F238E27FC236}">
                  <a16:creationId xmlns:a16="http://schemas.microsoft.com/office/drawing/2014/main" id="{D4ECF309-D1D2-4623-9606-49CB056CEAF0}"/>
                </a:ext>
              </a:extLst>
            </p:cNvPr>
            <p:cNvSpPr/>
            <p:nvPr/>
          </p:nvSpPr>
          <p:spPr>
            <a:xfrm>
              <a:off x="1395575" y="4931412"/>
              <a:ext cx="726474" cy="783403"/>
            </a:xfrm>
            <a:custGeom>
              <a:avLst/>
              <a:gdLst>
                <a:gd name="connsiteX0" fmla="*/ 12538 w 726474"/>
                <a:gd name="connsiteY0" fmla="*/ 8888 h 783403"/>
                <a:gd name="connsiteX1" fmla="*/ 458625 w 726474"/>
                <a:gd name="connsiteY1" fmla="*/ 615313 h 783403"/>
                <a:gd name="connsiteX2" fmla="*/ 599913 w 726474"/>
                <a:gd name="connsiteY2" fmla="*/ 772476 h 783403"/>
                <a:gd name="connsiteX3" fmla="*/ 577688 w 726474"/>
                <a:gd name="connsiteY3" fmla="*/ 732788 h 783403"/>
                <a:gd name="connsiteX4" fmla="*/ 553875 w 726474"/>
                <a:gd name="connsiteY4" fmla="*/ 656588 h 783403"/>
                <a:gd name="connsiteX5" fmla="*/ 723738 w 726474"/>
                <a:gd name="connsiteY5" fmla="*/ 223201 h 783403"/>
                <a:gd name="connsiteX6" fmla="*/ 650713 w 726474"/>
                <a:gd name="connsiteY6" fmla="*/ 407351 h 783403"/>
                <a:gd name="connsiteX7" fmla="*/ 544350 w 726474"/>
                <a:gd name="connsiteY7" fmla="*/ 775651 h 783403"/>
                <a:gd name="connsiteX8" fmla="*/ 450688 w 726474"/>
                <a:gd name="connsiteY8" fmla="*/ 618488 h 783403"/>
                <a:gd name="connsiteX9" fmla="*/ 90325 w 726474"/>
                <a:gd name="connsiteY9" fmla="*/ 162876 h 783403"/>
                <a:gd name="connsiteX10" fmla="*/ 393538 w 726474"/>
                <a:gd name="connsiteY10" fmla="*/ 586738 h 783403"/>
                <a:gd name="connsiteX11" fmla="*/ 145888 w 726474"/>
                <a:gd name="connsiteY11" fmla="*/ 277176 h 783403"/>
                <a:gd name="connsiteX12" fmla="*/ 12538 w 726474"/>
                <a:gd name="connsiteY12" fmla="*/ 8888 h 783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6474" h="783403">
                  <a:moveTo>
                    <a:pt x="12538" y="8888"/>
                  </a:moveTo>
                  <a:cubicBezTo>
                    <a:pt x="64661" y="65244"/>
                    <a:pt x="360729" y="488048"/>
                    <a:pt x="458625" y="615313"/>
                  </a:cubicBezTo>
                  <a:cubicBezTo>
                    <a:pt x="556521" y="742578"/>
                    <a:pt x="580069" y="752897"/>
                    <a:pt x="599913" y="772476"/>
                  </a:cubicBezTo>
                  <a:cubicBezTo>
                    <a:pt x="619757" y="792055"/>
                    <a:pt x="585361" y="752103"/>
                    <a:pt x="577688" y="732788"/>
                  </a:cubicBezTo>
                  <a:cubicBezTo>
                    <a:pt x="570015" y="713473"/>
                    <a:pt x="529533" y="741519"/>
                    <a:pt x="553875" y="656588"/>
                  </a:cubicBezTo>
                  <a:cubicBezTo>
                    <a:pt x="578217" y="571657"/>
                    <a:pt x="707598" y="264741"/>
                    <a:pt x="723738" y="223201"/>
                  </a:cubicBezTo>
                  <a:cubicBezTo>
                    <a:pt x="739878" y="181662"/>
                    <a:pt x="680611" y="315276"/>
                    <a:pt x="650713" y="407351"/>
                  </a:cubicBezTo>
                  <a:cubicBezTo>
                    <a:pt x="620815" y="499426"/>
                    <a:pt x="577687" y="740462"/>
                    <a:pt x="544350" y="775651"/>
                  </a:cubicBezTo>
                  <a:cubicBezTo>
                    <a:pt x="511013" y="810840"/>
                    <a:pt x="526359" y="720617"/>
                    <a:pt x="450688" y="618488"/>
                  </a:cubicBezTo>
                  <a:cubicBezTo>
                    <a:pt x="375017" y="516359"/>
                    <a:pt x="99850" y="168168"/>
                    <a:pt x="90325" y="162876"/>
                  </a:cubicBezTo>
                  <a:cubicBezTo>
                    <a:pt x="80800" y="157584"/>
                    <a:pt x="384278" y="567688"/>
                    <a:pt x="393538" y="586738"/>
                  </a:cubicBezTo>
                  <a:cubicBezTo>
                    <a:pt x="402798" y="605788"/>
                    <a:pt x="208065" y="375601"/>
                    <a:pt x="145888" y="277176"/>
                  </a:cubicBezTo>
                  <a:cubicBezTo>
                    <a:pt x="83711" y="178751"/>
                    <a:pt x="-39585" y="-47468"/>
                    <a:pt x="12538" y="88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3" name="フリーフォーム: 図形 1472">
              <a:extLst>
                <a:ext uri="{FF2B5EF4-FFF2-40B4-BE49-F238E27FC236}">
                  <a16:creationId xmlns:a16="http://schemas.microsoft.com/office/drawing/2014/main" id="{461BD7E2-38E2-41D0-A75A-3C8E8E09318D}"/>
                </a:ext>
              </a:extLst>
            </p:cNvPr>
            <p:cNvSpPr/>
            <p:nvPr/>
          </p:nvSpPr>
          <p:spPr>
            <a:xfrm>
              <a:off x="1479318" y="5049685"/>
              <a:ext cx="452075" cy="551892"/>
            </a:xfrm>
            <a:custGeom>
              <a:avLst/>
              <a:gdLst>
                <a:gd name="connsiteX0" fmla="*/ 232 w 452075"/>
                <a:gd name="connsiteY0" fmla="*/ 153 h 551892"/>
                <a:gd name="connsiteX1" fmla="*/ 68495 w 452075"/>
                <a:gd name="connsiteY1" fmla="*/ 373215 h 551892"/>
                <a:gd name="connsiteX2" fmla="*/ 184382 w 452075"/>
                <a:gd name="connsiteY2" fmla="*/ 468465 h 551892"/>
                <a:gd name="connsiteX3" fmla="*/ 447907 w 452075"/>
                <a:gd name="connsiteY3" fmla="*/ 551015 h 551892"/>
                <a:gd name="connsiteX4" fmla="*/ 333607 w 452075"/>
                <a:gd name="connsiteY4" fmla="*/ 509740 h 551892"/>
                <a:gd name="connsiteX5" fmla="*/ 168507 w 452075"/>
                <a:gd name="connsiteY5" fmla="*/ 474815 h 551892"/>
                <a:gd name="connsiteX6" fmla="*/ 330432 w 452075"/>
                <a:gd name="connsiteY6" fmla="*/ 549428 h 551892"/>
                <a:gd name="connsiteX7" fmla="*/ 155807 w 452075"/>
                <a:gd name="connsiteY7" fmla="*/ 460528 h 551892"/>
                <a:gd name="connsiteX8" fmla="*/ 90720 w 452075"/>
                <a:gd name="connsiteY8" fmla="*/ 328765 h 551892"/>
                <a:gd name="connsiteX9" fmla="*/ 232 w 452075"/>
                <a:gd name="connsiteY9" fmla="*/ 153 h 55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2075" h="551892">
                  <a:moveTo>
                    <a:pt x="232" y="153"/>
                  </a:moveTo>
                  <a:cubicBezTo>
                    <a:pt x="-3472" y="7561"/>
                    <a:pt x="37803" y="295163"/>
                    <a:pt x="68495" y="373215"/>
                  </a:cubicBezTo>
                  <a:cubicBezTo>
                    <a:pt x="99187" y="451267"/>
                    <a:pt x="121147" y="438832"/>
                    <a:pt x="184382" y="468465"/>
                  </a:cubicBezTo>
                  <a:cubicBezTo>
                    <a:pt x="247617" y="498098"/>
                    <a:pt x="423036" y="544136"/>
                    <a:pt x="447907" y="551015"/>
                  </a:cubicBezTo>
                  <a:cubicBezTo>
                    <a:pt x="472778" y="557894"/>
                    <a:pt x="380174" y="522440"/>
                    <a:pt x="333607" y="509740"/>
                  </a:cubicBezTo>
                  <a:cubicBezTo>
                    <a:pt x="287040" y="497040"/>
                    <a:pt x="169036" y="468201"/>
                    <a:pt x="168507" y="474815"/>
                  </a:cubicBezTo>
                  <a:cubicBezTo>
                    <a:pt x="167978" y="481429"/>
                    <a:pt x="332549" y="551809"/>
                    <a:pt x="330432" y="549428"/>
                  </a:cubicBezTo>
                  <a:cubicBezTo>
                    <a:pt x="328315" y="547047"/>
                    <a:pt x="195759" y="497305"/>
                    <a:pt x="155807" y="460528"/>
                  </a:cubicBezTo>
                  <a:cubicBezTo>
                    <a:pt x="115855" y="423751"/>
                    <a:pt x="116914" y="402584"/>
                    <a:pt x="90720" y="328765"/>
                  </a:cubicBezTo>
                  <a:cubicBezTo>
                    <a:pt x="64526" y="254946"/>
                    <a:pt x="3936" y="-7255"/>
                    <a:pt x="232" y="1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4" name="フリーフォーム: 図形 1473">
              <a:extLst>
                <a:ext uri="{FF2B5EF4-FFF2-40B4-BE49-F238E27FC236}">
                  <a16:creationId xmlns:a16="http://schemas.microsoft.com/office/drawing/2014/main" id="{0549B3B7-44BA-4446-A09C-93F909857719}"/>
                </a:ext>
              </a:extLst>
            </p:cNvPr>
            <p:cNvSpPr/>
            <p:nvPr/>
          </p:nvSpPr>
          <p:spPr>
            <a:xfrm>
              <a:off x="1496648" y="5348187"/>
              <a:ext cx="458041" cy="285387"/>
            </a:xfrm>
            <a:custGeom>
              <a:avLst/>
              <a:gdLst>
                <a:gd name="connsiteX0" fmla="*/ 1952 w 458041"/>
                <a:gd name="connsiteY0" fmla="*/ 101 h 285387"/>
                <a:gd name="connsiteX1" fmla="*/ 95615 w 458041"/>
                <a:gd name="connsiteY1" fmla="*/ 179488 h 285387"/>
                <a:gd name="connsiteX2" fmla="*/ 163877 w 458041"/>
                <a:gd name="connsiteY2" fmla="*/ 223938 h 285387"/>
                <a:gd name="connsiteX3" fmla="*/ 451215 w 458041"/>
                <a:gd name="connsiteY3" fmla="*/ 284263 h 285387"/>
                <a:gd name="connsiteX4" fmla="*/ 357552 w 458041"/>
                <a:gd name="connsiteY4" fmla="*/ 263626 h 285387"/>
                <a:gd name="connsiteX5" fmla="*/ 240077 w 458041"/>
                <a:gd name="connsiteY5" fmla="*/ 268388 h 285387"/>
                <a:gd name="connsiteX6" fmla="*/ 189277 w 458041"/>
                <a:gd name="connsiteY6" fmla="*/ 206476 h 285387"/>
                <a:gd name="connsiteX7" fmla="*/ 1952 w 458041"/>
                <a:gd name="connsiteY7" fmla="*/ 101 h 285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8041" h="285387">
                  <a:moveTo>
                    <a:pt x="1952" y="101"/>
                  </a:moveTo>
                  <a:cubicBezTo>
                    <a:pt x="-13658" y="-4397"/>
                    <a:pt x="68628" y="142182"/>
                    <a:pt x="95615" y="179488"/>
                  </a:cubicBezTo>
                  <a:cubicBezTo>
                    <a:pt x="122603" y="216794"/>
                    <a:pt x="104610" y="206476"/>
                    <a:pt x="163877" y="223938"/>
                  </a:cubicBezTo>
                  <a:cubicBezTo>
                    <a:pt x="223144" y="241400"/>
                    <a:pt x="418936" y="277648"/>
                    <a:pt x="451215" y="284263"/>
                  </a:cubicBezTo>
                  <a:cubicBezTo>
                    <a:pt x="483494" y="290878"/>
                    <a:pt x="392742" y="266272"/>
                    <a:pt x="357552" y="263626"/>
                  </a:cubicBezTo>
                  <a:cubicBezTo>
                    <a:pt x="322362" y="260980"/>
                    <a:pt x="268123" y="277913"/>
                    <a:pt x="240077" y="268388"/>
                  </a:cubicBezTo>
                  <a:cubicBezTo>
                    <a:pt x="212031" y="258863"/>
                    <a:pt x="229229" y="252514"/>
                    <a:pt x="189277" y="206476"/>
                  </a:cubicBezTo>
                  <a:cubicBezTo>
                    <a:pt x="149325" y="160438"/>
                    <a:pt x="17562" y="4599"/>
                    <a:pt x="1952" y="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5" name="フリーフォーム: 図形 1474">
              <a:extLst>
                <a:ext uri="{FF2B5EF4-FFF2-40B4-BE49-F238E27FC236}">
                  <a16:creationId xmlns:a16="http://schemas.microsoft.com/office/drawing/2014/main" id="{9D5E584D-923C-4398-9D83-42311175F877}"/>
                </a:ext>
              </a:extLst>
            </p:cNvPr>
            <p:cNvSpPr/>
            <p:nvPr/>
          </p:nvSpPr>
          <p:spPr>
            <a:xfrm>
              <a:off x="2051459" y="4948221"/>
              <a:ext cx="451761" cy="391668"/>
            </a:xfrm>
            <a:custGeom>
              <a:avLst/>
              <a:gdLst>
                <a:gd name="connsiteX0" fmla="*/ 436154 w 451761"/>
                <a:gd name="connsiteY0" fmla="*/ 138129 h 391668"/>
                <a:gd name="connsiteX1" fmla="*/ 177391 w 451761"/>
                <a:gd name="connsiteY1" fmla="*/ 207979 h 391668"/>
                <a:gd name="connsiteX2" fmla="*/ 2766 w 451761"/>
                <a:gd name="connsiteY2" fmla="*/ 390542 h 391668"/>
                <a:gd name="connsiteX3" fmla="*/ 94841 w 451761"/>
                <a:gd name="connsiteY3" fmla="*/ 271479 h 391668"/>
                <a:gd name="connsiteX4" fmla="*/ 405991 w 451761"/>
                <a:gd name="connsiteY4" fmla="*/ 7954 h 391668"/>
                <a:gd name="connsiteX5" fmla="*/ 302804 w 451761"/>
                <a:gd name="connsiteY5" fmla="*/ 88917 h 391668"/>
                <a:gd name="connsiteX6" fmla="*/ 275816 w 451761"/>
                <a:gd name="connsiteY6" fmla="*/ 127017 h 391668"/>
                <a:gd name="connsiteX7" fmla="*/ 399641 w 451761"/>
                <a:gd name="connsiteY7" fmla="*/ 63517 h 391668"/>
                <a:gd name="connsiteX8" fmla="*/ 380591 w 451761"/>
                <a:gd name="connsiteY8" fmla="*/ 134954 h 391668"/>
                <a:gd name="connsiteX9" fmla="*/ 418691 w 451761"/>
                <a:gd name="connsiteY9" fmla="*/ 17 h 391668"/>
                <a:gd name="connsiteX10" fmla="*/ 436154 w 451761"/>
                <a:gd name="connsiteY10" fmla="*/ 138129 h 391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1761" h="391668">
                  <a:moveTo>
                    <a:pt x="436154" y="138129"/>
                  </a:moveTo>
                  <a:cubicBezTo>
                    <a:pt x="395937" y="172789"/>
                    <a:pt x="249622" y="165910"/>
                    <a:pt x="177391" y="207979"/>
                  </a:cubicBezTo>
                  <a:cubicBezTo>
                    <a:pt x="105160" y="250048"/>
                    <a:pt x="16524" y="379959"/>
                    <a:pt x="2766" y="390542"/>
                  </a:cubicBezTo>
                  <a:cubicBezTo>
                    <a:pt x="-10992" y="401125"/>
                    <a:pt x="27637" y="335244"/>
                    <a:pt x="94841" y="271479"/>
                  </a:cubicBezTo>
                  <a:cubicBezTo>
                    <a:pt x="162045" y="207714"/>
                    <a:pt x="371330" y="38381"/>
                    <a:pt x="405991" y="7954"/>
                  </a:cubicBezTo>
                  <a:cubicBezTo>
                    <a:pt x="440652" y="-22473"/>
                    <a:pt x="324500" y="69073"/>
                    <a:pt x="302804" y="88917"/>
                  </a:cubicBezTo>
                  <a:cubicBezTo>
                    <a:pt x="281108" y="108761"/>
                    <a:pt x="259677" y="131250"/>
                    <a:pt x="275816" y="127017"/>
                  </a:cubicBezTo>
                  <a:cubicBezTo>
                    <a:pt x="291955" y="122784"/>
                    <a:pt x="382178" y="62194"/>
                    <a:pt x="399641" y="63517"/>
                  </a:cubicBezTo>
                  <a:cubicBezTo>
                    <a:pt x="417104" y="64840"/>
                    <a:pt x="377416" y="145537"/>
                    <a:pt x="380591" y="134954"/>
                  </a:cubicBezTo>
                  <a:cubicBezTo>
                    <a:pt x="383766" y="124371"/>
                    <a:pt x="410224" y="1604"/>
                    <a:pt x="418691" y="17"/>
                  </a:cubicBezTo>
                  <a:cubicBezTo>
                    <a:pt x="427158" y="-1570"/>
                    <a:pt x="476371" y="103469"/>
                    <a:pt x="436154" y="138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6" name="フリーフォーム: 図形 1475">
              <a:extLst>
                <a:ext uri="{FF2B5EF4-FFF2-40B4-BE49-F238E27FC236}">
                  <a16:creationId xmlns:a16="http://schemas.microsoft.com/office/drawing/2014/main" id="{73DD312C-20E6-4AE3-8F73-516D1C4197C2}"/>
                </a:ext>
              </a:extLst>
            </p:cNvPr>
            <p:cNvSpPr/>
            <p:nvPr/>
          </p:nvSpPr>
          <p:spPr>
            <a:xfrm>
              <a:off x="1532462" y="4769823"/>
              <a:ext cx="721132" cy="174305"/>
            </a:xfrm>
            <a:custGeom>
              <a:avLst/>
              <a:gdLst>
                <a:gd name="connsiteX0" fmla="*/ 7413 w 721132"/>
                <a:gd name="connsiteY0" fmla="*/ 168890 h 174305"/>
                <a:gd name="connsiteX1" fmla="*/ 672576 w 721132"/>
                <a:gd name="connsiteY1" fmla="*/ 32365 h 174305"/>
                <a:gd name="connsiteX2" fmla="*/ 236013 w 721132"/>
                <a:gd name="connsiteY2" fmla="*/ 164127 h 174305"/>
                <a:gd name="connsiteX3" fmla="*/ 699563 w 721132"/>
                <a:gd name="connsiteY3" fmla="*/ 86340 h 174305"/>
                <a:gd name="connsiteX4" fmla="*/ 478901 w 721132"/>
                <a:gd name="connsiteY4" fmla="*/ 154602 h 174305"/>
                <a:gd name="connsiteX5" fmla="*/ 585263 w 721132"/>
                <a:gd name="connsiteY5" fmla="*/ 103802 h 174305"/>
                <a:gd name="connsiteX6" fmla="*/ 553513 w 721132"/>
                <a:gd name="connsiteY6" fmla="*/ 173652 h 174305"/>
                <a:gd name="connsiteX7" fmla="*/ 410638 w 721132"/>
                <a:gd name="connsiteY7" fmla="*/ 140315 h 174305"/>
                <a:gd name="connsiteX8" fmla="*/ 226488 w 721132"/>
                <a:gd name="connsiteY8" fmla="*/ 167302 h 174305"/>
                <a:gd name="connsiteX9" fmla="*/ 720201 w 721132"/>
                <a:gd name="connsiteY9" fmla="*/ 5377 h 174305"/>
                <a:gd name="connsiteX10" fmla="*/ 340788 w 721132"/>
                <a:gd name="connsiteY10" fmla="*/ 51415 h 174305"/>
                <a:gd name="connsiteX11" fmla="*/ 7413 w 721132"/>
                <a:gd name="connsiteY11" fmla="*/ 168890 h 17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21132" h="174305">
                  <a:moveTo>
                    <a:pt x="7413" y="168890"/>
                  </a:moveTo>
                  <a:cubicBezTo>
                    <a:pt x="62711" y="165715"/>
                    <a:pt x="634476" y="33159"/>
                    <a:pt x="672576" y="32365"/>
                  </a:cubicBezTo>
                  <a:cubicBezTo>
                    <a:pt x="710676" y="31571"/>
                    <a:pt x="231515" y="155131"/>
                    <a:pt x="236013" y="164127"/>
                  </a:cubicBezTo>
                  <a:cubicBezTo>
                    <a:pt x="240511" y="173123"/>
                    <a:pt x="659082" y="87927"/>
                    <a:pt x="699563" y="86340"/>
                  </a:cubicBezTo>
                  <a:cubicBezTo>
                    <a:pt x="740044" y="84753"/>
                    <a:pt x="497951" y="151692"/>
                    <a:pt x="478901" y="154602"/>
                  </a:cubicBezTo>
                  <a:cubicBezTo>
                    <a:pt x="459851" y="157512"/>
                    <a:pt x="572828" y="100627"/>
                    <a:pt x="585263" y="103802"/>
                  </a:cubicBezTo>
                  <a:cubicBezTo>
                    <a:pt x="597698" y="106977"/>
                    <a:pt x="582617" y="167567"/>
                    <a:pt x="553513" y="173652"/>
                  </a:cubicBezTo>
                  <a:cubicBezTo>
                    <a:pt x="524409" y="179737"/>
                    <a:pt x="465142" y="141373"/>
                    <a:pt x="410638" y="140315"/>
                  </a:cubicBezTo>
                  <a:cubicBezTo>
                    <a:pt x="356134" y="139257"/>
                    <a:pt x="174894" y="189792"/>
                    <a:pt x="226488" y="167302"/>
                  </a:cubicBezTo>
                  <a:cubicBezTo>
                    <a:pt x="278082" y="144812"/>
                    <a:pt x="701151" y="24691"/>
                    <a:pt x="720201" y="5377"/>
                  </a:cubicBezTo>
                  <a:cubicBezTo>
                    <a:pt x="739251" y="-13937"/>
                    <a:pt x="461173" y="22840"/>
                    <a:pt x="340788" y="51415"/>
                  </a:cubicBezTo>
                  <a:cubicBezTo>
                    <a:pt x="220403" y="79990"/>
                    <a:pt x="-47885" y="172065"/>
                    <a:pt x="7413" y="1688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7" name="フリーフォーム: 図形 1476">
              <a:extLst>
                <a:ext uri="{FF2B5EF4-FFF2-40B4-BE49-F238E27FC236}">
                  <a16:creationId xmlns:a16="http://schemas.microsoft.com/office/drawing/2014/main" id="{14E4C5B6-ADC6-4F1D-BED2-A4FACAFC749B}"/>
                </a:ext>
              </a:extLst>
            </p:cNvPr>
            <p:cNvSpPr/>
            <p:nvPr/>
          </p:nvSpPr>
          <p:spPr>
            <a:xfrm>
              <a:off x="1741381" y="4993848"/>
              <a:ext cx="308182" cy="503452"/>
            </a:xfrm>
            <a:custGeom>
              <a:avLst/>
              <a:gdLst>
                <a:gd name="connsiteX0" fmla="*/ 308082 w 308182"/>
                <a:gd name="connsiteY0" fmla="*/ 189340 h 503452"/>
                <a:gd name="connsiteX1" fmla="*/ 179494 w 308182"/>
                <a:gd name="connsiteY1" fmla="*/ 322690 h 503452"/>
                <a:gd name="connsiteX2" fmla="*/ 150919 w 308182"/>
                <a:gd name="connsiteY2" fmla="*/ 502077 h 503452"/>
                <a:gd name="connsiteX3" fmla="*/ 185844 w 308182"/>
                <a:gd name="connsiteY3" fmla="*/ 397302 h 503452"/>
                <a:gd name="connsiteX4" fmla="*/ 225532 w 308182"/>
                <a:gd name="connsiteY4" fmla="*/ 248077 h 503452"/>
                <a:gd name="connsiteX5" fmla="*/ 44557 w 308182"/>
                <a:gd name="connsiteY5" fmla="*/ 198865 h 503452"/>
                <a:gd name="connsiteX6" fmla="*/ 19157 w 308182"/>
                <a:gd name="connsiteY6" fmla="*/ 386190 h 503452"/>
                <a:gd name="connsiteX7" fmla="*/ 3282 w 308182"/>
                <a:gd name="connsiteY7" fmla="*/ 200452 h 503452"/>
                <a:gd name="connsiteX8" fmla="*/ 85832 w 308182"/>
                <a:gd name="connsiteY8" fmla="*/ 3602 h 503452"/>
                <a:gd name="connsiteX9" fmla="*/ 111232 w 308182"/>
                <a:gd name="connsiteY9" fmla="*/ 81390 h 503452"/>
                <a:gd name="connsiteX10" fmla="*/ 200132 w 308182"/>
                <a:gd name="connsiteY10" fmla="*/ 186165 h 503452"/>
                <a:gd name="connsiteX11" fmla="*/ 308082 w 308182"/>
                <a:gd name="connsiteY11" fmla="*/ 189340 h 50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8182" h="503452">
                  <a:moveTo>
                    <a:pt x="308082" y="189340"/>
                  </a:moveTo>
                  <a:cubicBezTo>
                    <a:pt x="304642" y="212094"/>
                    <a:pt x="205688" y="270567"/>
                    <a:pt x="179494" y="322690"/>
                  </a:cubicBezTo>
                  <a:cubicBezTo>
                    <a:pt x="153300" y="374813"/>
                    <a:pt x="149861" y="489642"/>
                    <a:pt x="150919" y="502077"/>
                  </a:cubicBezTo>
                  <a:cubicBezTo>
                    <a:pt x="151977" y="514512"/>
                    <a:pt x="173409" y="439635"/>
                    <a:pt x="185844" y="397302"/>
                  </a:cubicBezTo>
                  <a:cubicBezTo>
                    <a:pt x="198279" y="354969"/>
                    <a:pt x="249080" y="281150"/>
                    <a:pt x="225532" y="248077"/>
                  </a:cubicBezTo>
                  <a:cubicBezTo>
                    <a:pt x="201984" y="215004"/>
                    <a:pt x="78953" y="175846"/>
                    <a:pt x="44557" y="198865"/>
                  </a:cubicBezTo>
                  <a:cubicBezTo>
                    <a:pt x="10161" y="221884"/>
                    <a:pt x="26036" y="385926"/>
                    <a:pt x="19157" y="386190"/>
                  </a:cubicBezTo>
                  <a:cubicBezTo>
                    <a:pt x="12278" y="386454"/>
                    <a:pt x="-7831" y="264217"/>
                    <a:pt x="3282" y="200452"/>
                  </a:cubicBezTo>
                  <a:cubicBezTo>
                    <a:pt x="14394" y="136687"/>
                    <a:pt x="67840" y="23446"/>
                    <a:pt x="85832" y="3602"/>
                  </a:cubicBezTo>
                  <a:cubicBezTo>
                    <a:pt x="103824" y="-16242"/>
                    <a:pt x="92182" y="50963"/>
                    <a:pt x="111232" y="81390"/>
                  </a:cubicBezTo>
                  <a:cubicBezTo>
                    <a:pt x="130282" y="111817"/>
                    <a:pt x="174997" y="167644"/>
                    <a:pt x="200132" y="186165"/>
                  </a:cubicBezTo>
                  <a:cubicBezTo>
                    <a:pt x="225267" y="204686"/>
                    <a:pt x="311522" y="166586"/>
                    <a:pt x="308082" y="1893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8" name="フリーフォーム: 図形 1477">
              <a:extLst>
                <a:ext uri="{FF2B5EF4-FFF2-40B4-BE49-F238E27FC236}">
                  <a16:creationId xmlns:a16="http://schemas.microsoft.com/office/drawing/2014/main" id="{E14FF636-6035-45DD-9767-657E4D729B3C}"/>
                </a:ext>
              </a:extLst>
            </p:cNvPr>
            <p:cNvSpPr/>
            <p:nvPr/>
          </p:nvSpPr>
          <p:spPr>
            <a:xfrm>
              <a:off x="1992513" y="4760676"/>
              <a:ext cx="524152" cy="211551"/>
            </a:xfrm>
            <a:custGeom>
              <a:avLst/>
              <a:gdLst>
                <a:gd name="connsiteX0" fmla="*/ 1387 w 524152"/>
                <a:gd name="connsiteY0" fmla="*/ 211374 h 211551"/>
                <a:gd name="connsiteX1" fmla="*/ 382387 w 524152"/>
                <a:gd name="connsiteY1" fmla="*/ 146287 h 211551"/>
                <a:gd name="connsiteX2" fmla="*/ 523675 w 524152"/>
                <a:gd name="connsiteY2" fmla="*/ 179624 h 211551"/>
                <a:gd name="connsiteX3" fmla="*/ 431600 w 524152"/>
                <a:gd name="connsiteY3" fmla="*/ 135174 h 211551"/>
                <a:gd name="connsiteX4" fmla="*/ 142675 w 524152"/>
                <a:gd name="connsiteY4" fmla="*/ 237 h 211551"/>
                <a:gd name="connsiteX5" fmla="*/ 425250 w 524152"/>
                <a:gd name="connsiteY5" fmla="*/ 101837 h 211551"/>
                <a:gd name="connsiteX6" fmla="*/ 277612 w 524152"/>
                <a:gd name="connsiteY6" fmla="*/ 81199 h 211551"/>
                <a:gd name="connsiteX7" fmla="*/ 255387 w 524152"/>
                <a:gd name="connsiteY7" fmla="*/ 122474 h 211551"/>
                <a:gd name="connsiteX8" fmla="*/ 1387 w 524152"/>
                <a:gd name="connsiteY8" fmla="*/ 211374 h 211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4152" h="211551">
                  <a:moveTo>
                    <a:pt x="1387" y="211374"/>
                  </a:moveTo>
                  <a:cubicBezTo>
                    <a:pt x="22554" y="215343"/>
                    <a:pt x="295339" y="151579"/>
                    <a:pt x="382387" y="146287"/>
                  </a:cubicBezTo>
                  <a:cubicBezTo>
                    <a:pt x="469435" y="140995"/>
                    <a:pt x="515473" y="181476"/>
                    <a:pt x="523675" y="179624"/>
                  </a:cubicBezTo>
                  <a:cubicBezTo>
                    <a:pt x="531877" y="177772"/>
                    <a:pt x="431600" y="135174"/>
                    <a:pt x="431600" y="135174"/>
                  </a:cubicBezTo>
                  <a:cubicBezTo>
                    <a:pt x="368100" y="105276"/>
                    <a:pt x="143733" y="5793"/>
                    <a:pt x="142675" y="237"/>
                  </a:cubicBezTo>
                  <a:cubicBezTo>
                    <a:pt x="141617" y="-5319"/>
                    <a:pt x="402761" y="88343"/>
                    <a:pt x="425250" y="101837"/>
                  </a:cubicBezTo>
                  <a:cubicBezTo>
                    <a:pt x="447739" y="115331"/>
                    <a:pt x="305922" y="77760"/>
                    <a:pt x="277612" y="81199"/>
                  </a:cubicBezTo>
                  <a:cubicBezTo>
                    <a:pt x="249302" y="84638"/>
                    <a:pt x="303277" y="101043"/>
                    <a:pt x="255387" y="122474"/>
                  </a:cubicBezTo>
                  <a:cubicBezTo>
                    <a:pt x="207497" y="143905"/>
                    <a:pt x="-19780" y="207405"/>
                    <a:pt x="1387" y="2113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9" name="フリーフォーム: 図形 1478">
              <a:extLst>
                <a:ext uri="{FF2B5EF4-FFF2-40B4-BE49-F238E27FC236}">
                  <a16:creationId xmlns:a16="http://schemas.microsoft.com/office/drawing/2014/main" id="{E13AF757-A4C0-4063-9C7D-080B1948EDD4}"/>
                </a:ext>
              </a:extLst>
            </p:cNvPr>
            <p:cNvSpPr/>
            <p:nvPr/>
          </p:nvSpPr>
          <p:spPr>
            <a:xfrm>
              <a:off x="1974931" y="4957270"/>
              <a:ext cx="469026" cy="533877"/>
            </a:xfrm>
            <a:custGeom>
              <a:avLst/>
              <a:gdLst>
                <a:gd name="connsiteX0" fmla="*/ 466644 w 469026"/>
                <a:gd name="connsiteY0" fmla="*/ 2080 h 533877"/>
                <a:gd name="connsiteX1" fmla="*/ 326944 w 469026"/>
                <a:gd name="connsiteY1" fmla="*/ 87805 h 533877"/>
                <a:gd name="connsiteX2" fmla="*/ 182482 w 469026"/>
                <a:gd name="connsiteY2" fmla="*/ 102093 h 533877"/>
                <a:gd name="connsiteX3" fmla="*/ 41194 w 469026"/>
                <a:gd name="connsiteY3" fmla="*/ 119555 h 533877"/>
                <a:gd name="connsiteX4" fmla="*/ 261857 w 469026"/>
                <a:gd name="connsiteY4" fmla="*/ 119555 h 533877"/>
                <a:gd name="connsiteX5" fmla="*/ 169782 w 469026"/>
                <a:gd name="connsiteY5" fmla="*/ 181468 h 533877"/>
                <a:gd name="connsiteX6" fmla="*/ 15794 w 469026"/>
                <a:gd name="connsiteY6" fmla="*/ 422768 h 533877"/>
                <a:gd name="connsiteX7" fmla="*/ 112632 w 469026"/>
                <a:gd name="connsiteY7" fmla="*/ 216393 h 533877"/>
                <a:gd name="connsiteX8" fmla="*/ 1507 w 469026"/>
                <a:gd name="connsiteY8" fmla="*/ 529130 h 533877"/>
                <a:gd name="connsiteX9" fmla="*/ 63419 w 469026"/>
                <a:gd name="connsiteY9" fmla="*/ 386255 h 533877"/>
                <a:gd name="connsiteX10" fmla="*/ 266619 w 469026"/>
                <a:gd name="connsiteY10" fmla="*/ 130668 h 533877"/>
                <a:gd name="connsiteX11" fmla="*/ 206294 w 469026"/>
                <a:gd name="connsiteY11" fmla="*/ 186230 h 533877"/>
                <a:gd name="connsiteX12" fmla="*/ 466644 w 469026"/>
                <a:gd name="connsiteY12" fmla="*/ 2080 h 53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026" h="533877">
                  <a:moveTo>
                    <a:pt x="466644" y="2080"/>
                  </a:moveTo>
                  <a:cubicBezTo>
                    <a:pt x="486752" y="-14324"/>
                    <a:pt x="374304" y="71136"/>
                    <a:pt x="326944" y="87805"/>
                  </a:cubicBezTo>
                  <a:cubicBezTo>
                    <a:pt x="279584" y="104474"/>
                    <a:pt x="182482" y="102093"/>
                    <a:pt x="182482" y="102093"/>
                  </a:cubicBezTo>
                  <a:cubicBezTo>
                    <a:pt x="134857" y="107385"/>
                    <a:pt x="27965" y="116645"/>
                    <a:pt x="41194" y="119555"/>
                  </a:cubicBezTo>
                  <a:cubicBezTo>
                    <a:pt x="54423" y="122465"/>
                    <a:pt x="240426" y="109236"/>
                    <a:pt x="261857" y="119555"/>
                  </a:cubicBezTo>
                  <a:cubicBezTo>
                    <a:pt x="283288" y="129874"/>
                    <a:pt x="210792" y="130933"/>
                    <a:pt x="169782" y="181468"/>
                  </a:cubicBezTo>
                  <a:cubicBezTo>
                    <a:pt x="128771" y="232004"/>
                    <a:pt x="25319" y="416947"/>
                    <a:pt x="15794" y="422768"/>
                  </a:cubicBezTo>
                  <a:cubicBezTo>
                    <a:pt x="6269" y="428589"/>
                    <a:pt x="115013" y="198666"/>
                    <a:pt x="112632" y="216393"/>
                  </a:cubicBezTo>
                  <a:cubicBezTo>
                    <a:pt x="110251" y="234120"/>
                    <a:pt x="9709" y="500820"/>
                    <a:pt x="1507" y="529130"/>
                  </a:cubicBezTo>
                  <a:cubicBezTo>
                    <a:pt x="-6695" y="557440"/>
                    <a:pt x="19234" y="452665"/>
                    <a:pt x="63419" y="386255"/>
                  </a:cubicBezTo>
                  <a:cubicBezTo>
                    <a:pt x="107604" y="319845"/>
                    <a:pt x="242807" y="164005"/>
                    <a:pt x="266619" y="130668"/>
                  </a:cubicBezTo>
                  <a:cubicBezTo>
                    <a:pt x="290431" y="97331"/>
                    <a:pt x="174015" y="206338"/>
                    <a:pt x="206294" y="186230"/>
                  </a:cubicBezTo>
                  <a:cubicBezTo>
                    <a:pt x="238573" y="166122"/>
                    <a:pt x="446536" y="18484"/>
                    <a:pt x="466644" y="20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840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超美人じゃん！」「まるで女スパイ」カーリングROC女子代表の“メガネ先輩”が放つ美貌にネット騒然！【北京五輪】 | THE DIGEST">
            <a:extLst>
              <a:ext uri="{FF2B5EF4-FFF2-40B4-BE49-F238E27FC236}">
                <a16:creationId xmlns:a16="http://schemas.microsoft.com/office/drawing/2014/main" id="{2887C13C-E566-449F-90E9-05205C85F3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2" t="1829" r="6451" b="12757"/>
          <a:stretch/>
        </p:blipFill>
        <p:spPr bwMode="auto">
          <a:xfrm>
            <a:off x="989610" y="0"/>
            <a:ext cx="10212779" cy="6858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FAFB9150-9F98-4308-B8F4-CA574211622C}"/>
              </a:ext>
            </a:extLst>
          </p:cNvPr>
          <p:cNvSpPr/>
          <p:nvPr/>
        </p:nvSpPr>
        <p:spPr>
          <a:xfrm>
            <a:off x="4017941" y="1733445"/>
            <a:ext cx="142270" cy="113402"/>
          </a:xfrm>
          <a:custGeom>
            <a:avLst/>
            <a:gdLst>
              <a:gd name="connsiteX0" fmla="*/ 22 w 142270"/>
              <a:gd name="connsiteY0" fmla="*/ 112818 h 113402"/>
              <a:gd name="connsiteX1" fmla="*/ 82572 w 142270"/>
              <a:gd name="connsiteY1" fmla="*/ 28680 h 113402"/>
              <a:gd name="connsiteX2" fmla="*/ 141309 w 142270"/>
              <a:gd name="connsiteY2" fmla="*/ 105 h 113402"/>
              <a:gd name="connsiteX3" fmla="*/ 115909 w 142270"/>
              <a:gd name="connsiteY3" fmla="*/ 20743 h 113402"/>
              <a:gd name="connsiteX4" fmla="*/ 74634 w 142270"/>
              <a:gd name="connsiteY4" fmla="*/ 63605 h 113402"/>
              <a:gd name="connsiteX5" fmla="*/ 22 w 142270"/>
              <a:gd name="connsiteY5" fmla="*/ 112818 h 113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70" h="113402">
                <a:moveTo>
                  <a:pt x="22" y="112818"/>
                </a:moveTo>
                <a:cubicBezTo>
                  <a:pt x="1345" y="106997"/>
                  <a:pt x="59024" y="47465"/>
                  <a:pt x="82572" y="28680"/>
                </a:cubicBezTo>
                <a:cubicBezTo>
                  <a:pt x="106120" y="9895"/>
                  <a:pt x="135753" y="1428"/>
                  <a:pt x="141309" y="105"/>
                </a:cubicBezTo>
                <a:cubicBezTo>
                  <a:pt x="146865" y="-1218"/>
                  <a:pt x="127021" y="10160"/>
                  <a:pt x="115909" y="20743"/>
                </a:cubicBezTo>
                <a:cubicBezTo>
                  <a:pt x="104797" y="31326"/>
                  <a:pt x="94213" y="47730"/>
                  <a:pt x="74634" y="63605"/>
                </a:cubicBezTo>
                <a:cubicBezTo>
                  <a:pt x="55055" y="79480"/>
                  <a:pt x="-1301" y="118639"/>
                  <a:pt x="22" y="112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C302E5B-C607-4545-B675-7EE8A877D2D0}"/>
              </a:ext>
            </a:extLst>
          </p:cNvPr>
          <p:cNvSpPr/>
          <p:nvPr/>
        </p:nvSpPr>
        <p:spPr>
          <a:xfrm>
            <a:off x="4042822" y="1839615"/>
            <a:ext cx="194422" cy="43377"/>
          </a:xfrm>
          <a:custGeom>
            <a:avLst/>
            <a:gdLst>
              <a:gd name="connsiteX0" fmla="*/ 541 w 194422"/>
              <a:gd name="connsiteY0" fmla="*/ 1885 h 43377"/>
              <a:gd name="connsiteX1" fmla="*/ 125953 w 194422"/>
              <a:gd name="connsiteY1" fmla="*/ 30460 h 43377"/>
              <a:gd name="connsiteX2" fmla="*/ 194216 w 194422"/>
              <a:gd name="connsiteY2" fmla="*/ 43160 h 43377"/>
              <a:gd name="connsiteX3" fmla="*/ 145003 w 194422"/>
              <a:gd name="connsiteY3" fmla="*/ 20935 h 43377"/>
              <a:gd name="connsiteX4" fmla="*/ 84678 w 194422"/>
              <a:gd name="connsiteY4" fmla="*/ 5060 h 43377"/>
              <a:gd name="connsiteX5" fmla="*/ 541 w 194422"/>
              <a:gd name="connsiteY5" fmla="*/ 1885 h 4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422" h="43377">
                <a:moveTo>
                  <a:pt x="541" y="1885"/>
                </a:moveTo>
                <a:cubicBezTo>
                  <a:pt x="7420" y="6118"/>
                  <a:pt x="93674" y="23581"/>
                  <a:pt x="125953" y="30460"/>
                </a:cubicBezTo>
                <a:cubicBezTo>
                  <a:pt x="158232" y="37339"/>
                  <a:pt x="191041" y="44747"/>
                  <a:pt x="194216" y="43160"/>
                </a:cubicBezTo>
                <a:cubicBezTo>
                  <a:pt x="197391" y="41573"/>
                  <a:pt x="163259" y="27285"/>
                  <a:pt x="145003" y="20935"/>
                </a:cubicBezTo>
                <a:cubicBezTo>
                  <a:pt x="126747" y="14585"/>
                  <a:pt x="115370" y="8764"/>
                  <a:pt x="84678" y="5060"/>
                </a:cubicBezTo>
                <a:cubicBezTo>
                  <a:pt x="53986" y="1356"/>
                  <a:pt x="-6338" y="-2348"/>
                  <a:pt x="541" y="1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78E1FE9-DF07-4B8F-B509-C7921B0153AE}"/>
              </a:ext>
            </a:extLst>
          </p:cNvPr>
          <p:cNvSpPr/>
          <p:nvPr/>
        </p:nvSpPr>
        <p:spPr>
          <a:xfrm>
            <a:off x="4052882" y="1820490"/>
            <a:ext cx="168292" cy="62341"/>
          </a:xfrm>
          <a:custGeom>
            <a:avLst/>
            <a:gdLst>
              <a:gd name="connsiteX0" fmla="*/ 6 w 168292"/>
              <a:gd name="connsiteY0" fmla="*/ 373 h 62341"/>
              <a:gd name="connsiteX1" fmla="*/ 100018 w 168292"/>
              <a:gd name="connsiteY1" fmla="*/ 21010 h 62341"/>
              <a:gd name="connsiteX2" fmla="*/ 168281 w 168292"/>
              <a:gd name="connsiteY2" fmla="*/ 62285 h 62341"/>
              <a:gd name="connsiteX3" fmla="*/ 95256 w 168292"/>
              <a:gd name="connsiteY3" fmla="*/ 11485 h 62341"/>
              <a:gd name="connsiteX4" fmla="*/ 6 w 168292"/>
              <a:gd name="connsiteY4" fmla="*/ 373 h 6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92" h="62341">
                <a:moveTo>
                  <a:pt x="6" y="373"/>
                </a:moveTo>
                <a:cubicBezTo>
                  <a:pt x="800" y="1961"/>
                  <a:pt x="71972" y="10691"/>
                  <a:pt x="100018" y="21010"/>
                </a:cubicBezTo>
                <a:cubicBezTo>
                  <a:pt x="128064" y="31329"/>
                  <a:pt x="169075" y="63873"/>
                  <a:pt x="168281" y="62285"/>
                </a:cubicBezTo>
                <a:cubicBezTo>
                  <a:pt x="167487" y="60698"/>
                  <a:pt x="124096" y="20745"/>
                  <a:pt x="95256" y="11485"/>
                </a:cubicBezTo>
                <a:cubicBezTo>
                  <a:pt x="66416" y="2225"/>
                  <a:pt x="-788" y="-1215"/>
                  <a:pt x="6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37A58CBF-5E4F-44B8-92F2-013217DF7674}"/>
              </a:ext>
            </a:extLst>
          </p:cNvPr>
          <p:cNvSpPr/>
          <p:nvPr/>
        </p:nvSpPr>
        <p:spPr>
          <a:xfrm>
            <a:off x="4122502" y="1723098"/>
            <a:ext cx="71000" cy="149158"/>
          </a:xfrm>
          <a:custGeom>
            <a:avLst/>
            <a:gdLst>
              <a:gd name="connsiteX0" fmla="*/ 51036 w 71000"/>
              <a:gd name="connsiteY0" fmla="*/ 927 h 149158"/>
              <a:gd name="connsiteX1" fmla="*/ 6586 w 71000"/>
              <a:gd name="connsiteY1" fmla="*/ 59665 h 149158"/>
              <a:gd name="connsiteX2" fmla="*/ 9761 w 71000"/>
              <a:gd name="connsiteY2" fmla="*/ 93002 h 149158"/>
              <a:gd name="connsiteX3" fmla="*/ 68498 w 71000"/>
              <a:gd name="connsiteY3" fmla="*/ 146977 h 149158"/>
              <a:gd name="connsiteX4" fmla="*/ 54211 w 71000"/>
              <a:gd name="connsiteY4" fmla="*/ 135865 h 149158"/>
              <a:gd name="connsiteX5" fmla="*/ 236 w 71000"/>
              <a:gd name="connsiteY5" fmla="*/ 110465 h 149158"/>
              <a:gd name="connsiteX6" fmla="*/ 51036 w 71000"/>
              <a:gd name="connsiteY6" fmla="*/ 927 h 149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00" h="149158">
                <a:moveTo>
                  <a:pt x="51036" y="927"/>
                </a:moveTo>
                <a:cubicBezTo>
                  <a:pt x="52094" y="-7540"/>
                  <a:pt x="13465" y="44319"/>
                  <a:pt x="6586" y="59665"/>
                </a:cubicBezTo>
                <a:cubicBezTo>
                  <a:pt x="-293" y="75011"/>
                  <a:pt x="-558" y="78450"/>
                  <a:pt x="9761" y="93002"/>
                </a:cubicBezTo>
                <a:cubicBezTo>
                  <a:pt x="20080" y="107554"/>
                  <a:pt x="61090" y="139833"/>
                  <a:pt x="68498" y="146977"/>
                </a:cubicBezTo>
                <a:cubicBezTo>
                  <a:pt x="75906" y="154121"/>
                  <a:pt x="65588" y="141950"/>
                  <a:pt x="54211" y="135865"/>
                </a:cubicBezTo>
                <a:cubicBezTo>
                  <a:pt x="42834" y="129780"/>
                  <a:pt x="4469" y="129780"/>
                  <a:pt x="236" y="110465"/>
                </a:cubicBezTo>
                <a:cubicBezTo>
                  <a:pt x="-3997" y="91150"/>
                  <a:pt x="49978" y="9394"/>
                  <a:pt x="51036" y="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3907793-A9F6-4A8B-BB61-D767B02CFFD5}"/>
              </a:ext>
            </a:extLst>
          </p:cNvPr>
          <p:cNvSpPr/>
          <p:nvPr/>
        </p:nvSpPr>
        <p:spPr>
          <a:xfrm>
            <a:off x="4088955" y="1760487"/>
            <a:ext cx="60810" cy="101794"/>
          </a:xfrm>
          <a:custGeom>
            <a:avLst/>
            <a:gdLst>
              <a:gd name="connsiteX0" fmla="*/ 32195 w 60810"/>
              <a:gd name="connsiteY0" fmla="*/ 51 h 101794"/>
              <a:gd name="connsiteX1" fmla="*/ 445 w 60810"/>
              <a:gd name="connsiteY1" fmla="*/ 63551 h 101794"/>
              <a:gd name="connsiteX2" fmla="*/ 60770 w 60810"/>
              <a:gd name="connsiteY2" fmla="*/ 101651 h 101794"/>
              <a:gd name="connsiteX3" fmla="*/ 9970 w 60810"/>
              <a:gd name="connsiteY3" fmla="*/ 74663 h 101794"/>
              <a:gd name="connsiteX4" fmla="*/ 32195 w 60810"/>
              <a:gd name="connsiteY4" fmla="*/ 51 h 10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810" h="101794">
                <a:moveTo>
                  <a:pt x="32195" y="51"/>
                </a:moveTo>
                <a:cubicBezTo>
                  <a:pt x="30608" y="-1801"/>
                  <a:pt x="-4317" y="46618"/>
                  <a:pt x="445" y="63551"/>
                </a:cubicBezTo>
                <a:cubicBezTo>
                  <a:pt x="5207" y="80484"/>
                  <a:pt x="59183" y="99799"/>
                  <a:pt x="60770" y="101651"/>
                </a:cubicBezTo>
                <a:cubicBezTo>
                  <a:pt x="62357" y="103503"/>
                  <a:pt x="17378" y="87098"/>
                  <a:pt x="9970" y="74663"/>
                </a:cubicBezTo>
                <a:cubicBezTo>
                  <a:pt x="2562" y="62228"/>
                  <a:pt x="33782" y="1903"/>
                  <a:pt x="32195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13DD6535-D232-45C7-A67F-42A2BF28CC68}"/>
              </a:ext>
            </a:extLst>
          </p:cNvPr>
          <p:cNvSpPr/>
          <p:nvPr/>
        </p:nvSpPr>
        <p:spPr>
          <a:xfrm>
            <a:off x="4232976" y="1739597"/>
            <a:ext cx="119666" cy="134476"/>
          </a:xfrm>
          <a:custGeom>
            <a:avLst/>
            <a:gdLst>
              <a:gd name="connsiteX0" fmla="*/ 104074 w 119666"/>
              <a:gd name="connsiteY0" fmla="*/ 303 h 134476"/>
              <a:gd name="connsiteX1" fmla="*/ 113599 w 119666"/>
              <a:gd name="connsiteY1" fmla="*/ 76503 h 134476"/>
              <a:gd name="connsiteX2" fmla="*/ 887 w 119666"/>
              <a:gd name="connsiteY2" fmla="*/ 132066 h 134476"/>
              <a:gd name="connsiteX3" fmla="*/ 62799 w 119666"/>
              <a:gd name="connsiteY3" fmla="*/ 120953 h 134476"/>
              <a:gd name="connsiteX4" fmla="*/ 96137 w 119666"/>
              <a:gd name="connsiteY4" fmla="*/ 89203 h 134476"/>
              <a:gd name="connsiteX5" fmla="*/ 100899 w 119666"/>
              <a:gd name="connsiteY5" fmla="*/ 51103 h 134476"/>
              <a:gd name="connsiteX6" fmla="*/ 104074 w 119666"/>
              <a:gd name="connsiteY6" fmla="*/ 303 h 13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66" h="134476">
                <a:moveTo>
                  <a:pt x="104074" y="303"/>
                </a:moveTo>
                <a:cubicBezTo>
                  <a:pt x="106191" y="4536"/>
                  <a:pt x="130797" y="54543"/>
                  <a:pt x="113599" y="76503"/>
                </a:cubicBezTo>
                <a:cubicBezTo>
                  <a:pt x="96401" y="98464"/>
                  <a:pt x="9354" y="124658"/>
                  <a:pt x="887" y="132066"/>
                </a:cubicBezTo>
                <a:cubicBezTo>
                  <a:pt x="-7580" y="139474"/>
                  <a:pt x="46924" y="128097"/>
                  <a:pt x="62799" y="120953"/>
                </a:cubicBezTo>
                <a:cubicBezTo>
                  <a:pt x="78674" y="113809"/>
                  <a:pt x="89787" y="100845"/>
                  <a:pt x="96137" y="89203"/>
                </a:cubicBezTo>
                <a:cubicBezTo>
                  <a:pt x="102487" y="77561"/>
                  <a:pt x="101693" y="64861"/>
                  <a:pt x="100899" y="51103"/>
                </a:cubicBezTo>
                <a:cubicBezTo>
                  <a:pt x="100105" y="37345"/>
                  <a:pt x="101957" y="-3930"/>
                  <a:pt x="104074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B32D7D56-4652-4021-9116-B7E0B19ACD38}"/>
              </a:ext>
            </a:extLst>
          </p:cNvPr>
          <p:cNvSpPr/>
          <p:nvPr/>
        </p:nvSpPr>
        <p:spPr>
          <a:xfrm>
            <a:off x="4157649" y="1706457"/>
            <a:ext cx="280339" cy="89169"/>
          </a:xfrm>
          <a:custGeom>
            <a:avLst/>
            <a:gdLst>
              <a:gd name="connsiteX0" fmla="*/ 14 w 280339"/>
              <a:gd name="connsiteY0" fmla="*/ 46143 h 89169"/>
              <a:gd name="connsiteX1" fmla="*/ 165114 w 280339"/>
              <a:gd name="connsiteY1" fmla="*/ 6456 h 89169"/>
              <a:gd name="connsiteX2" fmla="*/ 130189 w 280339"/>
              <a:gd name="connsiteY2" fmla="*/ 15981 h 89169"/>
              <a:gd name="connsiteX3" fmla="*/ 160351 w 280339"/>
              <a:gd name="connsiteY3" fmla="*/ 15981 h 89169"/>
              <a:gd name="connsiteX4" fmla="*/ 177814 w 280339"/>
              <a:gd name="connsiteY4" fmla="*/ 49318 h 89169"/>
              <a:gd name="connsiteX5" fmla="*/ 209564 w 280339"/>
              <a:gd name="connsiteY5" fmla="*/ 89006 h 89169"/>
              <a:gd name="connsiteX6" fmla="*/ 279414 w 280339"/>
              <a:gd name="connsiteY6" fmla="*/ 33443 h 89169"/>
              <a:gd name="connsiteX7" fmla="*/ 246076 w 280339"/>
              <a:gd name="connsiteY7" fmla="*/ 63606 h 89169"/>
              <a:gd name="connsiteX8" fmla="*/ 195276 w 280339"/>
              <a:gd name="connsiteY8" fmla="*/ 60431 h 89169"/>
              <a:gd name="connsiteX9" fmla="*/ 155589 w 280339"/>
              <a:gd name="connsiteY9" fmla="*/ 106 h 89169"/>
              <a:gd name="connsiteX10" fmla="*/ 14 w 280339"/>
              <a:gd name="connsiteY10" fmla="*/ 46143 h 8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339" h="89169">
                <a:moveTo>
                  <a:pt x="14" y="46143"/>
                </a:moveTo>
                <a:cubicBezTo>
                  <a:pt x="1602" y="47201"/>
                  <a:pt x="143418" y="11483"/>
                  <a:pt x="165114" y="6456"/>
                </a:cubicBezTo>
                <a:cubicBezTo>
                  <a:pt x="186810" y="1429"/>
                  <a:pt x="130983" y="14394"/>
                  <a:pt x="130189" y="15981"/>
                </a:cubicBezTo>
                <a:cubicBezTo>
                  <a:pt x="129395" y="17568"/>
                  <a:pt x="152413" y="10425"/>
                  <a:pt x="160351" y="15981"/>
                </a:cubicBezTo>
                <a:cubicBezTo>
                  <a:pt x="168289" y="21537"/>
                  <a:pt x="169612" y="37147"/>
                  <a:pt x="177814" y="49318"/>
                </a:cubicBezTo>
                <a:cubicBezTo>
                  <a:pt x="186016" y="61489"/>
                  <a:pt x="192631" y="91652"/>
                  <a:pt x="209564" y="89006"/>
                </a:cubicBezTo>
                <a:cubicBezTo>
                  <a:pt x="226497" y="86360"/>
                  <a:pt x="273329" y="37676"/>
                  <a:pt x="279414" y="33443"/>
                </a:cubicBezTo>
                <a:cubicBezTo>
                  <a:pt x="285499" y="29210"/>
                  <a:pt x="260099" y="59108"/>
                  <a:pt x="246076" y="63606"/>
                </a:cubicBezTo>
                <a:cubicBezTo>
                  <a:pt x="232053" y="68104"/>
                  <a:pt x="210357" y="71014"/>
                  <a:pt x="195276" y="60431"/>
                </a:cubicBezTo>
                <a:cubicBezTo>
                  <a:pt x="180195" y="49848"/>
                  <a:pt x="186281" y="2752"/>
                  <a:pt x="155589" y="106"/>
                </a:cubicBezTo>
                <a:cubicBezTo>
                  <a:pt x="124897" y="-2540"/>
                  <a:pt x="-1574" y="45085"/>
                  <a:pt x="14" y="46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5B7E11C3-3649-4A1A-9CFA-DE5B49679029}"/>
              </a:ext>
            </a:extLst>
          </p:cNvPr>
          <p:cNvSpPr/>
          <p:nvPr/>
        </p:nvSpPr>
        <p:spPr>
          <a:xfrm>
            <a:off x="4171589" y="1698769"/>
            <a:ext cx="287875" cy="96057"/>
          </a:xfrm>
          <a:custGeom>
            <a:avLst/>
            <a:gdLst>
              <a:gd name="connsiteX0" fmla="*/ 361 w 287875"/>
              <a:gd name="connsiteY0" fmla="*/ 25256 h 96057"/>
              <a:gd name="connsiteX1" fmla="*/ 111486 w 287875"/>
              <a:gd name="connsiteY1" fmla="*/ 1444 h 96057"/>
              <a:gd name="connsiteX2" fmla="*/ 232136 w 287875"/>
              <a:gd name="connsiteY2" fmla="*/ 3031 h 96057"/>
              <a:gd name="connsiteX3" fmla="*/ 176574 w 287875"/>
              <a:gd name="connsiteY3" fmla="*/ 6206 h 96057"/>
              <a:gd name="connsiteX4" fmla="*/ 197211 w 287875"/>
              <a:gd name="connsiteY4" fmla="*/ 18906 h 96057"/>
              <a:gd name="connsiteX5" fmla="*/ 284524 w 287875"/>
              <a:gd name="connsiteY5" fmla="*/ 57006 h 96057"/>
              <a:gd name="connsiteX6" fmla="*/ 267061 w 287875"/>
              <a:gd name="connsiteY6" fmla="*/ 69706 h 96057"/>
              <a:gd name="connsiteX7" fmla="*/ 287699 w 287875"/>
              <a:gd name="connsiteY7" fmla="*/ 61769 h 96057"/>
              <a:gd name="connsiteX8" fmla="*/ 252774 w 287875"/>
              <a:gd name="connsiteY8" fmla="*/ 69706 h 96057"/>
              <a:gd name="connsiteX9" fmla="*/ 157524 w 287875"/>
              <a:gd name="connsiteY9" fmla="*/ 88756 h 96057"/>
              <a:gd name="connsiteX10" fmla="*/ 230549 w 287875"/>
              <a:gd name="connsiteY10" fmla="*/ 93519 h 96057"/>
              <a:gd name="connsiteX11" fmla="*/ 254361 w 287875"/>
              <a:gd name="connsiteY11" fmla="*/ 93519 h 96057"/>
              <a:gd name="connsiteX12" fmla="*/ 260711 w 287875"/>
              <a:gd name="connsiteY12" fmla="*/ 61769 h 96057"/>
              <a:gd name="connsiteX13" fmla="*/ 187686 w 287875"/>
              <a:gd name="connsiteY13" fmla="*/ 20494 h 96057"/>
              <a:gd name="connsiteX14" fmla="*/ 149586 w 287875"/>
              <a:gd name="connsiteY14" fmla="*/ 3031 h 96057"/>
              <a:gd name="connsiteX15" fmla="*/ 361 w 287875"/>
              <a:gd name="connsiteY15" fmla="*/ 25256 h 9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7875" h="96057">
                <a:moveTo>
                  <a:pt x="361" y="25256"/>
                </a:moveTo>
                <a:cubicBezTo>
                  <a:pt x="-5989" y="24992"/>
                  <a:pt x="72857" y="5148"/>
                  <a:pt x="111486" y="1444"/>
                </a:cubicBezTo>
                <a:cubicBezTo>
                  <a:pt x="150115" y="-2260"/>
                  <a:pt x="221288" y="2237"/>
                  <a:pt x="232136" y="3031"/>
                </a:cubicBezTo>
                <a:cubicBezTo>
                  <a:pt x="242984" y="3825"/>
                  <a:pt x="182395" y="3560"/>
                  <a:pt x="176574" y="6206"/>
                </a:cubicBezTo>
                <a:cubicBezTo>
                  <a:pt x="170753" y="8852"/>
                  <a:pt x="179219" y="10439"/>
                  <a:pt x="197211" y="18906"/>
                </a:cubicBezTo>
                <a:cubicBezTo>
                  <a:pt x="215203" y="27373"/>
                  <a:pt x="272882" y="48539"/>
                  <a:pt x="284524" y="57006"/>
                </a:cubicBezTo>
                <a:cubicBezTo>
                  <a:pt x="296166" y="65473"/>
                  <a:pt x="266532" y="68912"/>
                  <a:pt x="267061" y="69706"/>
                </a:cubicBezTo>
                <a:cubicBezTo>
                  <a:pt x="267590" y="70500"/>
                  <a:pt x="290080" y="61769"/>
                  <a:pt x="287699" y="61769"/>
                </a:cubicBezTo>
                <a:cubicBezTo>
                  <a:pt x="285318" y="61769"/>
                  <a:pt x="252774" y="69706"/>
                  <a:pt x="252774" y="69706"/>
                </a:cubicBezTo>
                <a:cubicBezTo>
                  <a:pt x="231078" y="74204"/>
                  <a:pt x="161228" y="84787"/>
                  <a:pt x="157524" y="88756"/>
                </a:cubicBezTo>
                <a:cubicBezTo>
                  <a:pt x="153820" y="92725"/>
                  <a:pt x="214410" y="92725"/>
                  <a:pt x="230549" y="93519"/>
                </a:cubicBezTo>
                <a:cubicBezTo>
                  <a:pt x="246688" y="94313"/>
                  <a:pt x="249334" y="98811"/>
                  <a:pt x="254361" y="93519"/>
                </a:cubicBezTo>
                <a:cubicBezTo>
                  <a:pt x="259388" y="88227"/>
                  <a:pt x="271824" y="73940"/>
                  <a:pt x="260711" y="61769"/>
                </a:cubicBezTo>
                <a:cubicBezTo>
                  <a:pt x="249598" y="49598"/>
                  <a:pt x="206207" y="30284"/>
                  <a:pt x="187686" y="20494"/>
                </a:cubicBezTo>
                <a:cubicBezTo>
                  <a:pt x="169165" y="10704"/>
                  <a:pt x="181865" y="2502"/>
                  <a:pt x="149586" y="3031"/>
                </a:cubicBezTo>
                <a:cubicBezTo>
                  <a:pt x="117307" y="3560"/>
                  <a:pt x="6711" y="25520"/>
                  <a:pt x="361" y="25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0807B49A-0495-4C30-A657-ECFA921AF04A}"/>
              </a:ext>
            </a:extLst>
          </p:cNvPr>
          <p:cNvSpPr/>
          <p:nvPr/>
        </p:nvSpPr>
        <p:spPr>
          <a:xfrm>
            <a:off x="4321066" y="1712910"/>
            <a:ext cx="112854" cy="70005"/>
          </a:xfrm>
          <a:custGeom>
            <a:avLst/>
            <a:gdLst>
              <a:gd name="connsiteX0" fmla="*/ 109 w 112854"/>
              <a:gd name="connsiteY0" fmla="*/ 3 h 70005"/>
              <a:gd name="connsiteX1" fmla="*/ 55672 w 112854"/>
              <a:gd name="connsiteY1" fmla="*/ 61915 h 70005"/>
              <a:gd name="connsiteX2" fmla="*/ 112822 w 112854"/>
              <a:gd name="connsiteY2" fmla="*/ 46040 h 70005"/>
              <a:gd name="connsiteX3" fmla="*/ 47734 w 112854"/>
              <a:gd name="connsiteY3" fmla="*/ 65090 h 70005"/>
              <a:gd name="connsiteX4" fmla="*/ 41384 w 112854"/>
              <a:gd name="connsiteY4" fmla="*/ 65090 h 70005"/>
              <a:gd name="connsiteX5" fmla="*/ 109 w 112854"/>
              <a:gd name="connsiteY5" fmla="*/ 3 h 7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54" h="70005">
                <a:moveTo>
                  <a:pt x="109" y="3"/>
                </a:moveTo>
                <a:cubicBezTo>
                  <a:pt x="2490" y="-526"/>
                  <a:pt x="36886" y="54242"/>
                  <a:pt x="55672" y="61915"/>
                </a:cubicBezTo>
                <a:cubicBezTo>
                  <a:pt x="74458" y="69588"/>
                  <a:pt x="114145" y="45511"/>
                  <a:pt x="112822" y="46040"/>
                </a:cubicBezTo>
                <a:cubicBezTo>
                  <a:pt x="111499" y="46569"/>
                  <a:pt x="59640" y="61915"/>
                  <a:pt x="47734" y="65090"/>
                </a:cubicBezTo>
                <a:cubicBezTo>
                  <a:pt x="35828" y="68265"/>
                  <a:pt x="47998" y="74350"/>
                  <a:pt x="41384" y="65090"/>
                </a:cubicBezTo>
                <a:cubicBezTo>
                  <a:pt x="34770" y="55830"/>
                  <a:pt x="-2272" y="532"/>
                  <a:pt x="10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8B1115A-544F-4DB8-9DD7-0DB37851D867}"/>
              </a:ext>
            </a:extLst>
          </p:cNvPr>
          <p:cNvSpPr/>
          <p:nvPr/>
        </p:nvSpPr>
        <p:spPr>
          <a:xfrm>
            <a:off x="4148716" y="1715305"/>
            <a:ext cx="178982" cy="144774"/>
          </a:xfrm>
          <a:custGeom>
            <a:avLst/>
            <a:gdLst>
              <a:gd name="connsiteX0" fmla="*/ 175634 w 178982"/>
              <a:gd name="connsiteY0" fmla="*/ 783 h 144774"/>
              <a:gd name="connsiteX1" fmla="*/ 145472 w 178982"/>
              <a:gd name="connsiteY1" fmla="*/ 42058 h 144774"/>
              <a:gd name="connsiteX2" fmla="*/ 147059 w 178982"/>
              <a:gd name="connsiteY2" fmla="*/ 88095 h 144774"/>
              <a:gd name="connsiteX3" fmla="*/ 126422 w 178982"/>
              <a:gd name="connsiteY3" fmla="*/ 124608 h 144774"/>
              <a:gd name="connsiteX4" fmla="*/ 88322 w 178982"/>
              <a:gd name="connsiteY4" fmla="*/ 143658 h 144774"/>
              <a:gd name="connsiteX5" fmla="*/ 56572 w 178982"/>
              <a:gd name="connsiteY5" fmla="*/ 135720 h 144774"/>
              <a:gd name="connsiteX6" fmla="*/ 1009 w 178982"/>
              <a:gd name="connsiteY6" fmla="*/ 80158 h 144774"/>
              <a:gd name="connsiteX7" fmla="*/ 23234 w 178982"/>
              <a:gd name="connsiteY7" fmla="*/ 35708 h 144774"/>
              <a:gd name="connsiteX8" fmla="*/ 54984 w 178982"/>
              <a:gd name="connsiteY8" fmla="*/ 16658 h 144774"/>
              <a:gd name="connsiteX9" fmla="*/ 175634 w 178982"/>
              <a:gd name="connsiteY9" fmla="*/ 783 h 14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982" h="144774">
                <a:moveTo>
                  <a:pt x="175634" y="783"/>
                </a:moveTo>
                <a:cubicBezTo>
                  <a:pt x="190715" y="5016"/>
                  <a:pt x="150235" y="27506"/>
                  <a:pt x="145472" y="42058"/>
                </a:cubicBezTo>
                <a:cubicBezTo>
                  <a:pt x="140709" y="56610"/>
                  <a:pt x="150234" y="74337"/>
                  <a:pt x="147059" y="88095"/>
                </a:cubicBezTo>
                <a:cubicBezTo>
                  <a:pt x="143884" y="101853"/>
                  <a:pt x="136211" y="115348"/>
                  <a:pt x="126422" y="124608"/>
                </a:cubicBezTo>
                <a:cubicBezTo>
                  <a:pt x="116632" y="133869"/>
                  <a:pt x="99964" y="141806"/>
                  <a:pt x="88322" y="143658"/>
                </a:cubicBezTo>
                <a:cubicBezTo>
                  <a:pt x="76680" y="145510"/>
                  <a:pt x="71124" y="146303"/>
                  <a:pt x="56572" y="135720"/>
                </a:cubicBezTo>
                <a:cubicBezTo>
                  <a:pt x="42020" y="125137"/>
                  <a:pt x="6565" y="96827"/>
                  <a:pt x="1009" y="80158"/>
                </a:cubicBezTo>
                <a:cubicBezTo>
                  <a:pt x="-4547" y="63489"/>
                  <a:pt x="14238" y="46291"/>
                  <a:pt x="23234" y="35708"/>
                </a:cubicBezTo>
                <a:cubicBezTo>
                  <a:pt x="32230" y="25125"/>
                  <a:pt x="31701" y="22743"/>
                  <a:pt x="54984" y="16658"/>
                </a:cubicBezTo>
                <a:cubicBezTo>
                  <a:pt x="78267" y="10573"/>
                  <a:pt x="160553" y="-3450"/>
                  <a:pt x="175634" y="7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月 14">
            <a:extLst>
              <a:ext uri="{FF2B5EF4-FFF2-40B4-BE49-F238E27FC236}">
                <a16:creationId xmlns:a16="http://schemas.microsoft.com/office/drawing/2014/main" id="{41293EEE-CFF4-472C-A4CB-700EB27313A3}"/>
              </a:ext>
            </a:extLst>
          </p:cNvPr>
          <p:cNvSpPr/>
          <p:nvPr/>
        </p:nvSpPr>
        <p:spPr>
          <a:xfrm rot="17630960">
            <a:off x="4195762" y="1768476"/>
            <a:ext cx="71438" cy="6508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D5F1994C-9BB3-486D-818E-8CD349B4DEAD}"/>
              </a:ext>
            </a:extLst>
          </p:cNvPr>
          <p:cNvSpPr/>
          <p:nvPr/>
        </p:nvSpPr>
        <p:spPr>
          <a:xfrm>
            <a:off x="3287164" y="1677821"/>
            <a:ext cx="142976" cy="65194"/>
          </a:xfrm>
          <a:custGeom>
            <a:avLst/>
            <a:gdLst>
              <a:gd name="connsiteX0" fmla="*/ 141836 w 142976"/>
              <a:gd name="connsiteY0" fmla="*/ 167 h 65194"/>
              <a:gd name="connsiteX1" fmla="*/ 2136 w 142976"/>
              <a:gd name="connsiteY1" fmla="*/ 63667 h 65194"/>
              <a:gd name="connsiteX2" fmla="*/ 64049 w 142976"/>
              <a:gd name="connsiteY2" fmla="*/ 44617 h 65194"/>
              <a:gd name="connsiteX3" fmla="*/ 141836 w 142976"/>
              <a:gd name="connsiteY3" fmla="*/ 167 h 6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976" h="65194">
                <a:moveTo>
                  <a:pt x="141836" y="167"/>
                </a:moveTo>
                <a:cubicBezTo>
                  <a:pt x="131517" y="3342"/>
                  <a:pt x="15100" y="56259"/>
                  <a:pt x="2136" y="63667"/>
                </a:cubicBezTo>
                <a:cubicBezTo>
                  <a:pt x="-10828" y="71075"/>
                  <a:pt x="38384" y="49379"/>
                  <a:pt x="64049" y="44617"/>
                </a:cubicBezTo>
                <a:cubicBezTo>
                  <a:pt x="89714" y="39855"/>
                  <a:pt x="152155" y="-3008"/>
                  <a:pt x="141836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16B6D6C2-904B-43AD-B104-8D4F836CA287}"/>
              </a:ext>
            </a:extLst>
          </p:cNvPr>
          <p:cNvSpPr/>
          <p:nvPr/>
        </p:nvSpPr>
        <p:spPr>
          <a:xfrm>
            <a:off x="3246368" y="1700192"/>
            <a:ext cx="211281" cy="95566"/>
          </a:xfrm>
          <a:custGeom>
            <a:avLst/>
            <a:gdLst>
              <a:gd name="connsiteX0" fmla="*/ 211207 w 211281"/>
              <a:gd name="connsiteY0" fmla="*/ 36533 h 95566"/>
              <a:gd name="connsiteX1" fmla="*/ 93732 w 211281"/>
              <a:gd name="connsiteY1" fmla="*/ 21 h 95566"/>
              <a:gd name="connsiteX2" fmla="*/ 157232 w 211281"/>
              <a:gd name="connsiteY2" fmla="*/ 41296 h 95566"/>
              <a:gd name="connsiteX3" fmla="*/ 31820 w 211281"/>
              <a:gd name="connsiteY3" fmla="*/ 6371 h 95566"/>
              <a:gd name="connsiteX4" fmla="*/ 123895 w 211281"/>
              <a:gd name="connsiteY4" fmla="*/ 55583 h 95566"/>
              <a:gd name="connsiteX5" fmla="*/ 88970 w 211281"/>
              <a:gd name="connsiteY5" fmla="*/ 66696 h 95566"/>
              <a:gd name="connsiteX6" fmla="*/ 70 w 211281"/>
              <a:gd name="connsiteY6" fmla="*/ 53996 h 95566"/>
              <a:gd name="connsiteX7" fmla="*/ 74682 w 211281"/>
              <a:gd name="connsiteY7" fmla="*/ 68283 h 95566"/>
              <a:gd name="connsiteX8" fmla="*/ 111195 w 211281"/>
              <a:gd name="connsiteY8" fmla="*/ 95271 h 95566"/>
              <a:gd name="connsiteX9" fmla="*/ 211207 w 211281"/>
              <a:gd name="connsiteY9" fmla="*/ 36533 h 9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281" h="95566">
                <a:moveTo>
                  <a:pt x="211207" y="36533"/>
                </a:moveTo>
                <a:cubicBezTo>
                  <a:pt x="208297" y="20658"/>
                  <a:pt x="102728" y="-773"/>
                  <a:pt x="93732" y="21"/>
                </a:cubicBezTo>
                <a:cubicBezTo>
                  <a:pt x="84736" y="815"/>
                  <a:pt x="167551" y="40238"/>
                  <a:pt x="157232" y="41296"/>
                </a:cubicBezTo>
                <a:cubicBezTo>
                  <a:pt x="146913" y="42354"/>
                  <a:pt x="37376" y="3990"/>
                  <a:pt x="31820" y="6371"/>
                </a:cubicBezTo>
                <a:cubicBezTo>
                  <a:pt x="26264" y="8752"/>
                  <a:pt x="114370" y="45529"/>
                  <a:pt x="123895" y="55583"/>
                </a:cubicBezTo>
                <a:cubicBezTo>
                  <a:pt x="133420" y="65637"/>
                  <a:pt x="109607" y="66960"/>
                  <a:pt x="88970" y="66696"/>
                </a:cubicBezTo>
                <a:cubicBezTo>
                  <a:pt x="68333" y="66432"/>
                  <a:pt x="2451" y="53732"/>
                  <a:pt x="70" y="53996"/>
                </a:cubicBezTo>
                <a:cubicBezTo>
                  <a:pt x="-2311" y="54260"/>
                  <a:pt x="56161" y="61404"/>
                  <a:pt x="74682" y="68283"/>
                </a:cubicBezTo>
                <a:cubicBezTo>
                  <a:pt x="93203" y="75162"/>
                  <a:pt x="91616" y="98446"/>
                  <a:pt x="111195" y="95271"/>
                </a:cubicBezTo>
                <a:cubicBezTo>
                  <a:pt x="130774" y="92096"/>
                  <a:pt x="214117" y="52408"/>
                  <a:pt x="211207" y="36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F3FFB03-8724-4DA3-BCE5-75BF3D00825B}"/>
              </a:ext>
            </a:extLst>
          </p:cNvPr>
          <p:cNvSpPr/>
          <p:nvPr/>
        </p:nvSpPr>
        <p:spPr>
          <a:xfrm>
            <a:off x="3373354" y="1699229"/>
            <a:ext cx="349528" cy="237656"/>
          </a:xfrm>
          <a:custGeom>
            <a:avLst/>
            <a:gdLst>
              <a:gd name="connsiteX0" fmla="*/ 84 w 349528"/>
              <a:gd name="connsiteY0" fmla="*/ 2571 h 237656"/>
              <a:gd name="connsiteX1" fmla="*/ 196934 w 349528"/>
              <a:gd name="connsiteY1" fmla="*/ 16859 h 237656"/>
              <a:gd name="connsiteX2" fmla="*/ 300121 w 349528"/>
              <a:gd name="connsiteY2" fmla="*/ 129571 h 237656"/>
              <a:gd name="connsiteX3" fmla="*/ 335046 w 349528"/>
              <a:gd name="connsiteY3" fmla="*/ 107346 h 237656"/>
              <a:gd name="connsiteX4" fmla="*/ 319171 w 349528"/>
              <a:gd name="connsiteY4" fmla="*/ 137509 h 237656"/>
              <a:gd name="connsiteX5" fmla="*/ 349334 w 349528"/>
              <a:gd name="connsiteY5" fmla="*/ 196246 h 237656"/>
              <a:gd name="connsiteX6" fmla="*/ 301709 w 349528"/>
              <a:gd name="connsiteY6" fmla="*/ 237521 h 237656"/>
              <a:gd name="connsiteX7" fmla="*/ 322346 w 349528"/>
              <a:gd name="connsiteY7" fmla="*/ 207359 h 237656"/>
              <a:gd name="connsiteX8" fmla="*/ 308059 w 349528"/>
              <a:gd name="connsiteY8" fmla="*/ 150209 h 237656"/>
              <a:gd name="connsiteX9" fmla="*/ 246146 w 349528"/>
              <a:gd name="connsiteY9" fmla="*/ 75596 h 237656"/>
              <a:gd name="connsiteX10" fmla="*/ 173121 w 349528"/>
              <a:gd name="connsiteY10" fmla="*/ 37496 h 237656"/>
              <a:gd name="connsiteX11" fmla="*/ 84 w 349528"/>
              <a:gd name="connsiteY11" fmla="*/ 2571 h 23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9528" h="237656">
                <a:moveTo>
                  <a:pt x="84" y="2571"/>
                </a:moveTo>
                <a:cubicBezTo>
                  <a:pt x="4053" y="-868"/>
                  <a:pt x="146928" y="-4308"/>
                  <a:pt x="196934" y="16859"/>
                </a:cubicBezTo>
                <a:cubicBezTo>
                  <a:pt x="246940" y="38026"/>
                  <a:pt x="277102" y="114490"/>
                  <a:pt x="300121" y="129571"/>
                </a:cubicBezTo>
                <a:cubicBezTo>
                  <a:pt x="323140" y="144652"/>
                  <a:pt x="331871" y="106023"/>
                  <a:pt x="335046" y="107346"/>
                </a:cubicBezTo>
                <a:cubicBezTo>
                  <a:pt x="338221" y="108669"/>
                  <a:pt x="316790" y="122692"/>
                  <a:pt x="319171" y="137509"/>
                </a:cubicBezTo>
                <a:cubicBezTo>
                  <a:pt x="321552" y="152326"/>
                  <a:pt x="352244" y="179577"/>
                  <a:pt x="349334" y="196246"/>
                </a:cubicBezTo>
                <a:cubicBezTo>
                  <a:pt x="346424" y="212915"/>
                  <a:pt x="306207" y="235669"/>
                  <a:pt x="301709" y="237521"/>
                </a:cubicBezTo>
                <a:cubicBezTo>
                  <a:pt x="297211" y="239373"/>
                  <a:pt x="321288" y="221911"/>
                  <a:pt x="322346" y="207359"/>
                </a:cubicBezTo>
                <a:cubicBezTo>
                  <a:pt x="323404" y="192807"/>
                  <a:pt x="320759" y="172169"/>
                  <a:pt x="308059" y="150209"/>
                </a:cubicBezTo>
                <a:cubicBezTo>
                  <a:pt x="295359" y="128249"/>
                  <a:pt x="268636" y="94381"/>
                  <a:pt x="246146" y="75596"/>
                </a:cubicBezTo>
                <a:cubicBezTo>
                  <a:pt x="223656" y="56811"/>
                  <a:pt x="213338" y="49667"/>
                  <a:pt x="173121" y="37496"/>
                </a:cubicBezTo>
                <a:cubicBezTo>
                  <a:pt x="132904" y="25325"/>
                  <a:pt x="-3885" y="6010"/>
                  <a:pt x="84" y="2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9465DB1-C085-4BDC-8A76-D202B94C63F1}"/>
              </a:ext>
            </a:extLst>
          </p:cNvPr>
          <p:cNvSpPr/>
          <p:nvPr/>
        </p:nvSpPr>
        <p:spPr>
          <a:xfrm>
            <a:off x="3517825" y="1743075"/>
            <a:ext cx="131926" cy="122238"/>
          </a:xfrm>
          <a:custGeom>
            <a:avLst/>
            <a:gdLst>
              <a:gd name="connsiteX0" fmla="*/ 76275 w 131926"/>
              <a:gd name="connsiteY0" fmla="*/ 0 h 122238"/>
              <a:gd name="connsiteX1" fmla="*/ 130250 w 131926"/>
              <a:gd name="connsiteY1" fmla="*/ 66675 h 122238"/>
              <a:gd name="connsiteX2" fmla="*/ 75 w 131926"/>
              <a:gd name="connsiteY2" fmla="*/ 122238 h 122238"/>
              <a:gd name="connsiteX3" fmla="*/ 111200 w 131926"/>
              <a:gd name="connsiteY3" fmla="*/ 66675 h 122238"/>
              <a:gd name="connsiteX4" fmla="*/ 76275 w 131926"/>
              <a:gd name="connsiteY4" fmla="*/ 0 h 1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26" h="122238">
                <a:moveTo>
                  <a:pt x="76275" y="0"/>
                </a:moveTo>
                <a:cubicBezTo>
                  <a:pt x="79450" y="0"/>
                  <a:pt x="142950" y="46302"/>
                  <a:pt x="130250" y="66675"/>
                </a:cubicBezTo>
                <a:cubicBezTo>
                  <a:pt x="117550" y="87048"/>
                  <a:pt x="3250" y="122238"/>
                  <a:pt x="75" y="122238"/>
                </a:cubicBezTo>
                <a:cubicBezTo>
                  <a:pt x="-3100" y="122238"/>
                  <a:pt x="94267" y="84402"/>
                  <a:pt x="111200" y="66675"/>
                </a:cubicBezTo>
                <a:cubicBezTo>
                  <a:pt x="128133" y="48948"/>
                  <a:pt x="73100" y="0"/>
                  <a:pt x="7627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4D0EC8B-99BE-47C1-8DBB-9964EB3932EF}"/>
              </a:ext>
            </a:extLst>
          </p:cNvPr>
          <p:cNvSpPr/>
          <p:nvPr/>
        </p:nvSpPr>
        <p:spPr>
          <a:xfrm>
            <a:off x="3528954" y="1864221"/>
            <a:ext cx="173059" cy="33408"/>
          </a:xfrm>
          <a:custGeom>
            <a:avLst/>
            <a:gdLst>
              <a:gd name="connsiteX0" fmla="*/ 59 w 173059"/>
              <a:gd name="connsiteY0" fmla="*/ 2679 h 33408"/>
              <a:gd name="connsiteX1" fmla="*/ 147696 w 173059"/>
              <a:gd name="connsiteY1" fmla="*/ 21729 h 33408"/>
              <a:gd name="connsiteX2" fmla="*/ 171509 w 173059"/>
              <a:gd name="connsiteY2" fmla="*/ 32842 h 33408"/>
              <a:gd name="connsiteX3" fmla="*/ 130234 w 173059"/>
              <a:gd name="connsiteY3" fmla="*/ 4267 h 33408"/>
              <a:gd name="connsiteX4" fmla="*/ 59 w 173059"/>
              <a:gd name="connsiteY4" fmla="*/ 2679 h 33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59" h="33408">
                <a:moveTo>
                  <a:pt x="59" y="2679"/>
                </a:moveTo>
                <a:cubicBezTo>
                  <a:pt x="2969" y="5589"/>
                  <a:pt x="119121" y="16702"/>
                  <a:pt x="147696" y="21729"/>
                </a:cubicBezTo>
                <a:cubicBezTo>
                  <a:pt x="176271" y="26756"/>
                  <a:pt x="174419" y="35752"/>
                  <a:pt x="171509" y="32842"/>
                </a:cubicBezTo>
                <a:cubicBezTo>
                  <a:pt x="168599" y="29932"/>
                  <a:pt x="159338" y="10617"/>
                  <a:pt x="130234" y="4267"/>
                </a:cubicBezTo>
                <a:cubicBezTo>
                  <a:pt x="101130" y="-2083"/>
                  <a:pt x="-2851" y="-231"/>
                  <a:pt x="59" y="2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7E3AABC-4135-48F8-9F6A-771BE1E5AB47}"/>
              </a:ext>
            </a:extLst>
          </p:cNvPr>
          <p:cNvSpPr/>
          <p:nvPr/>
        </p:nvSpPr>
        <p:spPr>
          <a:xfrm>
            <a:off x="3503383" y="1828800"/>
            <a:ext cx="185231" cy="29317"/>
          </a:xfrm>
          <a:custGeom>
            <a:avLst/>
            <a:gdLst>
              <a:gd name="connsiteX0" fmla="*/ 230 w 185231"/>
              <a:gd name="connsiteY0" fmla="*/ 28575 h 29317"/>
              <a:gd name="connsiteX1" fmla="*/ 112942 w 185231"/>
              <a:gd name="connsiteY1" fmla="*/ 0 h 29317"/>
              <a:gd name="connsiteX2" fmla="*/ 184380 w 185231"/>
              <a:gd name="connsiteY2" fmla="*/ 28575 h 29317"/>
              <a:gd name="connsiteX3" fmla="*/ 144692 w 185231"/>
              <a:gd name="connsiteY3" fmla="*/ 20638 h 29317"/>
              <a:gd name="connsiteX4" fmla="*/ 230 w 185231"/>
              <a:gd name="connsiteY4" fmla="*/ 28575 h 2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231" h="29317">
                <a:moveTo>
                  <a:pt x="230" y="28575"/>
                </a:moveTo>
                <a:cubicBezTo>
                  <a:pt x="-5062" y="25135"/>
                  <a:pt x="82250" y="0"/>
                  <a:pt x="112942" y="0"/>
                </a:cubicBezTo>
                <a:cubicBezTo>
                  <a:pt x="143634" y="0"/>
                  <a:pt x="179088" y="25135"/>
                  <a:pt x="184380" y="28575"/>
                </a:cubicBezTo>
                <a:cubicBezTo>
                  <a:pt x="189672" y="32015"/>
                  <a:pt x="169563" y="22490"/>
                  <a:pt x="144692" y="20638"/>
                </a:cubicBezTo>
                <a:cubicBezTo>
                  <a:pt x="119821" y="18786"/>
                  <a:pt x="5522" y="32015"/>
                  <a:pt x="230" y="28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B06BB29-59A2-4CF3-B0D3-5DAE9012443D}"/>
              </a:ext>
            </a:extLst>
          </p:cNvPr>
          <p:cNvSpPr/>
          <p:nvPr/>
        </p:nvSpPr>
        <p:spPr>
          <a:xfrm>
            <a:off x="3281008" y="1778593"/>
            <a:ext cx="290941" cy="108195"/>
          </a:xfrm>
          <a:custGeom>
            <a:avLst/>
            <a:gdLst>
              <a:gd name="connsiteX0" fmla="*/ 355 w 290941"/>
              <a:gd name="connsiteY0" fmla="*/ 995 h 108195"/>
              <a:gd name="connsiteX1" fmla="*/ 100367 w 290941"/>
              <a:gd name="connsiteY1" fmla="*/ 40682 h 108195"/>
              <a:gd name="connsiteX2" fmla="*/ 163867 w 290941"/>
              <a:gd name="connsiteY2" fmla="*/ 96245 h 108195"/>
              <a:gd name="connsiteX3" fmla="*/ 290867 w 290941"/>
              <a:gd name="connsiteY3" fmla="*/ 107357 h 108195"/>
              <a:gd name="connsiteX4" fmla="*/ 181330 w 290941"/>
              <a:gd name="connsiteY4" fmla="*/ 81957 h 108195"/>
              <a:gd name="connsiteX5" fmla="*/ 117830 w 290941"/>
              <a:gd name="connsiteY5" fmla="*/ 12107 h 108195"/>
              <a:gd name="connsiteX6" fmla="*/ 68617 w 290941"/>
              <a:gd name="connsiteY6" fmla="*/ 12107 h 108195"/>
              <a:gd name="connsiteX7" fmla="*/ 355 w 290941"/>
              <a:gd name="connsiteY7" fmla="*/ 995 h 10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941" h="108195">
                <a:moveTo>
                  <a:pt x="355" y="995"/>
                </a:moveTo>
                <a:cubicBezTo>
                  <a:pt x="5647" y="5758"/>
                  <a:pt x="73115" y="24807"/>
                  <a:pt x="100367" y="40682"/>
                </a:cubicBezTo>
                <a:cubicBezTo>
                  <a:pt x="127619" y="56557"/>
                  <a:pt x="132117" y="85133"/>
                  <a:pt x="163867" y="96245"/>
                </a:cubicBezTo>
                <a:cubicBezTo>
                  <a:pt x="195617" y="107357"/>
                  <a:pt x="287957" y="109738"/>
                  <a:pt x="290867" y="107357"/>
                </a:cubicBezTo>
                <a:cubicBezTo>
                  <a:pt x="293777" y="104976"/>
                  <a:pt x="210169" y="97832"/>
                  <a:pt x="181330" y="81957"/>
                </a:cubicBezTo>
                <a:cubicBezTo>
                  <a:pt x="152491" y="66082"/>
                  <a:pt x="136615" y="23749"/>
                  <a:pt x="117830" y="12107"/>
                </a:cubicBezTo>
                <a:cubicBezTo>
                  <a:pt x="99045" y="465"/>
                  <a:pt x="86873" y="14224"/>
                  <a:pt x="68617" y="12107"/>
                </a:cubicBezTo>
                <a:cubicBezTo>
                  <a:pt x="50361" y="9990"/>
                  <a:pt x="-4937" y="-3768"/>
                  <a:pt x="355" y="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2267E17-81DB-409D-9A5A-AC0304FFA874}"/>
              </a:ext>
            </a:extLst>
          </p:cNvPr>
          <p:cNvSpPr/>
          <p:nvPr/>
        </p:nvSpPr>
        <p:spPr>
          <a:xfrm>
            <a:off x="3577474" y="1714458"/>
            <a:ext cx="116756" cy="125783"/>
          </a:xfrm>
          <a:custGeom>
            <a:avLst/>
            <a:gdLst>
              <a:gd name="connsiteX0" fmla="*/ 751 w 116756"/>
              <a:gd name="connsiteY0" fmla="*/ 42 h 125783"/>
              <a:gd name="connsiteX1" fmla="*/ 100764 w 116756"/>
              <a:gd name="connsiteY1" fmla="*/ 88942 h 125783"/>
              <a:gd name="connsiteX2" fmla="*/ 115051 w 116756"/>
              <a:gd name="connsiteY2" fmla="*/ 90530 h 125783"/>
              <a:gd name="connsiteX3" fmla="*/ 84889 w 116756"/>
              <a:gd name="connsiteY3" fmla="*/ 98467 h 125783"/>
              <a:gd name="connsiteX4" fmla="*/ 81714 w 116756"/>
              <a:gd name="connsiteY4" fmla="*/ 125455 h 125783"/>
              <a:gd name="connsiteX5" fmla="*/ 56314 w 116756"/>
              <a:gd name="connsiteY5" fmla="*/ 77830 h 125783"/>
              <a:gd name="connsiteX6" fmla="*/ 751 w 116756"/>
              <a:gd name="connsiteY6" fmla="*/ 42 h 12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756" h="125783">
                <a:moveTo>
                  <a:pt x="751" y="42"/>
                </a:moveTo>
                <a:cubicBezTo>
                  <a:pt x="8159" y="1894"/>
                  <a:pt x="81714" y="73861"/>
                  <a:pt x="100764" y="88942"/>
                </a:cubicBezTo>
                <a:cubicBezTo>
                  <a:pt x="119814" y="104023"/>
                  <a:pt x="117697" y="88943"/>
                  <a:pt x="115051" y="90530"/>
                </a:cubicBezTo>
                <a:cubicBezTo>
                  <a:pt x="112405" y="92118"/>
                  <a:pt x="90445" y="92646"/>
                  <a:pt x="84889" y="98467"/>
                </a:cubicBezTo>
                <a:cubicBezTo>
                  <a:pt x="79333" y="104288"/>
                  <a:pt x="86477" y="128895"/>
                  <a:pt x="81714" y="125455"/>
                </a:cubicBezTo>
                <a:cubicBezTo>
                  <a:pt x="76952" y="122016"/>
                  <a:pt x="69808" y="97938"/>
                  <a:pt x="56314" y="77830"/>
                </a:cubicBezTo>
                <a:cubicBezTo>
                  <a:pt x="42820" y="57722"/>
                  <a:pt x="-6657" y="-1810"/>
                  <a:pt x="751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E7B63AFE-DA81-427C-B6EA-AA271249BF09}"/>
              </a:ext>
            </a:extLst>
          </p:cNvPr>
          <p:cNvSpPr/>
          <p:nvPr/>
        </p:nvSpPr>
        <p:spPr>
          <a:xfrm>
            <a:off x="3419891" y="1704831"/>
            <a:ext cx="191678" cy="173182"/>
          </a:xfrm>
          <a:custGeom>
            <a:avLst/>
            <a:gdLst>
              <a:gd name="connsiteX0" fmla="*/ 191672 w 191678"/>
              <a:gd name="connsiteY0" fmla="*/ 46182 h 173182"/>
              <a:gd name="connsiteX1" fmla="*/ 145634 w 191678"/>
              <a:gd name="connsiteY1" fmla="*/ 117619 h 173182"/>
              <a:gd name="connsiteX2" fmla="*/ 105947 w 191678"/>
              <a:gd name="connsiteY2" fmla="*/ 171594 h 173182"/>
              <a:gd name="connsiteX3" fmla="*/ 56734 w 191678"/>
              <a:gd name="connsiteY3" fmla="*/ 150957 h 173182"/>
              <a:gd name="connsiteX4" fmla="*/ 4347 w 191678"/>
              <a:gd name="connsiteY4" fmla="*/ 71582 h 173182"/>
              <a:gd name="connsiteX5" fmla="*/ 18634 w 191678"/>
              <a:gd name="connsiteY5" fmla="*/ 1732 h 173182"/>
              <a:gd name="connsiteX6" fmla="*/ 142459 w 191678"/>
              <a:gd name="connsiteY6" fmla="*/ 22369 h 173182"/>
              <a:gd name="connsiteX7" fmla="*/ 191672 w 191678"/>
              <a:gd name="connsiteY7" fmla="*/ 46182 h 17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678" h="173182">
                <a:moveTo>
                  <a:pt x="191672" y="46182"/>
                </a:moveTo>
                <a:cubicBezTo>
                  <a:pt x="192201" y="62057"/>
                  <a:pt x="159921" y="96717"/>
                  <a:pt x="145634" y="117619"/>
                </a:cubicBezTo>
                <a:cubicBezTo>
                  <a:pt x="131346" y="138521"/>
                  <a:pt x="120764" y="166038"/>
                  <a:pt x="105947" y="171594"/>
                </a:cubicBezTo>
                <a:cubicBezTo>
                  <a:pt x="91130" y="177150"/>
                  <a:pt x="73667" y="167626"/>
                  <a:pt x="56734" y="150957"/>
                </a:cubicBezTo>
                <a:cubicBezTo>
                  <a:pt x="39801" y="134288"/>
                  <a:pt x="10697" y="96453"/>
                  <a:pt x="4347" y="71582"/>
                </a:cubicBezTo>
                <a:cubicBezTo>
                  <a:pt x="-2003" y="46711"/>
                  <a:pt x="-4385" y="9934"/>
                  <a:pt x="18634" y="1732"/>
                </a:cubicBezTo>
                <a:cubicBezTo>
                  <a:pt x="41653" y="-6470"/>
                  <a:pt x="116530" y="16813"/>
                  <a:pt x="142459" y="22369"/>
                </a:cubicBezTo>
                <a:cubicBezTo>
                  <a:pt x="168388" y="27925"/>
                  <a:pt x="191143" y="30307"/>
                  <a:pt x="191672" y="461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月 25">
            <a:extLst>
              <a:ext uri="{FF2B5EF4-FFF2-40B4-BE49-F238E27FC236}">
                <a16:creationId xmlns:a16="http://schemas.microsoft.com/office/drawing/2014/main" id="{28118867-ADD0-4E18-964C-6F17A86BB51B}"/>
              </a:ext>
            </a:extLst>
          </p:cNvPr>
          <p:cNvSpPr/>
          <p:nvPr/>
        </p:nvSpPr>
        <p:spPr>
          <a:xfrm rot="17630960">
            <a:off x="3465512" y="1771650"/>
            <a:ext cx="71438" cy="6508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5DBDBDF-9453-4556-8A90-58F0DFD4D0CF}"/>
              </a:ext>
            </a:extLst>
          </p:cNvPr>
          <p:cNvSpPr/>
          <p:nvPr/>
        </p:nvSpPr>
        <p:spPr>
          <a:xfrm>
            <a:off x="3047999" y="1468436"/>
            <a:ext cx="44708" cy="195335"/>
          </a:xfrm>
          <a:custGeom>
            <a:avLst/>
            <a:gdLst>
              <a:gd name="connsiteX0" fmla="*/ 44451 w 44708"/>
              <a:gd name="connsiteY0" fmla="*/ 2 h 195335"/>
              <a:gd name="connsiteX1" fmla="*/ 1589 w 44708"/>
              <a:gd name="connsiteY1" fmla="*/ 95252 h 195335"/>
              <a:gd name="connsiteX2" fmla="*/ 9526 w 44708"/>
              <a:gd name="connsiteY2" fmla="*/ 123827 h 195335"/>
              <a:gd name="connsiteX3" fmla="*/ 12701 w 44708"/>
              <a:gd name="connsiteY3" fmla="*/ 114302 h 195335"/>
              <a:gd name="connsiteX4" fmla="*/ 33339 w 44708"/>
              <a:gd name="connsiteY4" fmla="*/ 195264 h 195335"/>
              <a:gd name="connsiteX5" fmla="*/ 20639 w 44708"/>
              <a:gd name="connsiteY5" fmla="*/ 98427 h 195335"/>
              <a:gd name="connsiteX6" fmla="*/ 44451 w 44708"/>
              <a:gd name="connsiteY6" fmla="*/ 2 h 19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08" h="195335">
                <a:moveTo>
                  <a:pt x="44451" y="2"/>
                </a:moveTo>
                <a:cubicBezTo>
                  <a:pt x="41276" y="-527"/>
                  <a:pt x="7410" y="74615"/>
                  <a:pt x="1589" y="95252"/>
                </a:cubicBezTo>
                <a:cubicBezTo>
                  <a:pt x="-4232" y="115889"/>
                  <a:pt x="7674" y="120652"/>
                  <a:pt x="9526" y="123827"/>
                </a:cubicBezTo>
                <a:cubicBezTo>
                  <a:pt x="11378" y="127002"/>
                  <a:pt x="8732" y="102396"/>
                  <a:pt x="12701" y="114302"/>
                </a:cubicBezTo>
                <a:cubicBezTo>
                  <a:pt x="16670" y="126208"/>
                  <a:pt x="32016" y="197910"/>
                  <a:pt x="33339" y="195264"/>
                </a:cubicBezTo>
                <a:cubicBezTo>
                  <a:pt x="34662" y="192618"/>
                  <a:pt x="20904" y="125150"/>
                  <a:pt x="20639" y="98427"/>
                </a:cubicBezTo>
                <a:cubicBezTo>
                  <a:pt x="20374" y="71704"/>
                  <a:pt x="47626" y="531"/>
                  <a:pt x="4445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81C95C9C-AEE2-4867-8751-A7A78B2F9091}"/>
              </a:ext>
            </a:extLst>
          </p:cNvPr>
          <p:cNvSpPr/>
          <p:nvPr/>
        </p:nvSpPr>
        <p:spPr>
          <a:xfrm>
            <a:off x="3097065" y="1658618"/>
            <a:ext cx="105398" cy="146550"/>
          </a:xfrm>
          <a:custGeom>
            <a:avLst/>
            <a:gdLst>
              <a:gd name="connsiteX0" fmla="*/ 1735 w 105398"/>
              <a:gd name="connsiteY0" fmla="*/ 146370 h 146550"/>
              <a:gd name="connsiteX1" fmla="*/ 11260 w 105398"/>
              <a:gd name="connsiteY1" fmla="*/ 70170 h 146550"/>
              <a:gd name="connsiteX2" fmla="*/ 101748 w 105398"/>
              <a:gd name="connsiteY2" fmla="*/ 1907 h 146550"/>
              <a:gd name="connsiteX3" fmla="*/ 82698 w 105398"/>
              <a:gd name="connsiteY3" fmla="*/ 22545 h 146550"/>
              <a:gd name="connsiteX4" fmla="*/ 36660 w 105398"/>
              <a:gd name="connsiteY4" fmla="*/ 60645 h 146550"/>
              <a:gd name="connsiteX5" fmla="*/ 14435 w 105398"/>
              <a:gd name="connsiteY5" fmla="*/ 90807 h 146550"/>
              <a:gd name="connsiteX6" fmla="*/ 1735 w 105398"/>
              <a:gd name="connsiteY6" fmla="*/ 146370 h 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398" h="146550">
                <a:moveTo>
                  <a:pt x="1735" y="146370"/>
                </a:moveTo>
                <a:cubicBezTo>
                  <a:pt x="1206" y="142931"/>
                  <a:pt x="-5409" y="94247"/>
                  <a:pt x="11260" y="70170"/>
                </a:cubicBezTo>
                <a:cubicBezTo>
                  <a:pt x="27929" y="46093"/>
                  <a:pt x="89842" y="9844"/>
                  <a:pt x="101748" y="1907"/>
                </a:cubicBezTo>
                <a:cubicBezTo>
                  <a:pt x="113654" y="-6030"/>
                  <a:pt x="93546" y="12755"/>
                  <a:pt x="82698" y="22545"/>
                </a:cubicBezTo>
                <a:cubicBezTo>
                  <a:pt x="71850" y="32335"/>
                  <a:pt x="48037" y="49268"/>
                  <a:pt x="36660" y="60645"/>
                </a:cubicBezTo>
                <a:cubicBezTo>
                  <a:pt x="25283" y="72022"/>
                  <a:pt x="20785" y="78636"/>
                  <a:pt x="14435" y="90807"/>
                </a:cubicBezTo>
                <a:cubicBezTo>
                  <a:pt x="8085" y="102978"/>
                  <a:pt x="2264" y="149809"/>
                  <a:pt x="1735" y="146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B191A6A3-160F-41B7-95D0-FCB5B145AF80}"/>
              </a:ext>
            </a:extLst>
          </p:cNvPr>
          <p:cNvSpPr/>
          <p:nvPr/>
        </p:nvSpPr>
        <p:spPr>
          <a:xfrm>
            <a:off x="3169224" y="1629732"/>
            <a:ext cx="632076" cy="177376"/>
          </a:xfrm>
          <a:custGeom>
            <a:avLst/>
            <a:gdLst>
              <a:gd name="connsiteX0" fmla="*/ 2601 w 632076"/>
              <a:gd name="connsiteY0" fmla="*/ 27618 h 177376"/>
              <a:gd name="connsiteX1" fmla="*/ 108964 w 632076"/>
              <a:gd name="connsiteY1" fmla="*/ 16506 h 177376"/>
              <a:gd name="connsiteX2" fmla="*/ 270889 w 632076"/>
              <a:gd name="connsiteY2" fmla="*/ 24443 h 177376"/>
              <a:gd name="connsiteX3" fmla="*/ 215326 w 632076"/>
              <a:gd name="connsiteY3" fmla="*/ 26031 h 177376"/>
              <a:gd name="connsiteX4" fmla="*/ 321689 w 632076"/>
              <a:gd name="connsiteY4" fmla="*/ 26031 h 177376"/>
              <a:gd name="connsiteX5" fmla="*/ 496314 w 632076"/>
              <a:gd name="connsiteY5" fmla="*/ 75243 h 177376"/>
              <a:gd name="connsiteX6" fmla="*/ 628076 w 632076"/>
              <a:gd name="connsiteY6" fmla="*/ 175256 h 177376"/>
              <a:gd name="connsiteX7" fmla="*/ 578864 w 632076"/>
              <a:gd name="connsiteY7" fmla="*/ 135568 h 177376"/>
              <a:gd name="connsiteX8" fmla="*/ 388364 w 632076"/>
              <a:gd name="connsiteY8" fmla="*/ 43493 h 177376"/>
              <a:gd name="connsiteX9" fmla="*/ 216914 w 632076"/>
              <a:gd name="connsiteY9" fmla="*/ 631 h 177376"/>
              <a:gd name="connsiteX10" fmla="*/ 2601 w 632076"/>
              <a:gd name="connsiteY10" fmla="*/ 27618 h 17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2076" h="177376">
                <a:moveTo>
                  <a:pt x="2601" y="27618"/>
                </a:moveTo>
                <a:cubicBezTo>
                  <a:pt x="-15391" y="30264"/>
                  <a:pt x="64249" y="17035"/>
                  <a:pt x="108964" y="16506"/>
                </a:cubicBezTo>
                <a:cubicBezTo>
                  <a:pt x="153679" y="15977"/>
                  <a:pt x="253162" y="22855"/>
                  <a:pt x="270889" y="24443"/>
                </a:cubicBezTo>
                <a:cubicBezTo>
                  <a:pt x="288616" y="26031"/>
                  <a:pt x="206859" y="25766"/>
                  <a:pt x="215326" y="26031"/>
                </a:cubicBezTo>
                <a:cubicBezTo>
                  <a:pt x="223793" y="26296"/>
                  <a:pt x="274858" y="17829"/>
                  <a:pt x="321689" y="26031"/>
                </a:cubicBezTo>
                <a:cubicBezTo>
                  <a:pt x="368520" y="34233"/>
                  <a:pt x="445250" y="50372"/>
                  <a:pt x="496314" y="75243"/>
                </a:cubicBezTo>
                <a:cubicBezTo>
                  <a:pt x="547378" y="100114"/>
                  <a:pt x="614318" y="165202"/>
                  <a:pt x="628076" y="175256"/>
                </a:cubicBezTo>
                <a:cubicBezTo>
                  <a:pt x="641834" y="185310"/>
                  <a:pt x="618816" y="157528"/>
                  <a:pt x="578864" y="135568"/>
                </a:cubicBezTo>
                <a:cubicBezTo>
                  <a:pt x="538912" y="113608"/>
                  <a:pt x="448689" y="65983"/>
                  <a:pt x="388364" y="43493"/>
                </a:cubicBezTo>
                <a:cubicBezTo>
                  <a:pt x="328039" y="21003"/>
                  <a:pt x="278827" y="5923"/>
                  <a:pt x="216914" y="631"/>
                </a:cubicBezTo>
                <a:cubicBezTo>
                  <a:pt x="155002" y="-4661"/>
                  <a:pt x="20593" y="24972"/>
                  <a:pt x="2601" y="27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66908DB-9965-47F2-9C2B-D82A52AF5D6A}"/>
              </a:ext>
            </a:extLst>
          </p:cNvPr>
          <p:cNvSpPr/>
          <p:nvPr/>
        </p:nvSpPr>
        <p:spPr>
          <a:xfrm>
            <a:off x="3090409" y="1508101"/>
            <a:ext cx="111670" cy="147788"/>
          </a:xfrm>
          <a:custGeom>
            <a:avLst/>
            <a:gdLst>
              <a:gd name="connsiteX0" fmla="*/ 14741 w 111670"/>
              <a:gd name="connsiteY0" fmla="*/ 24 h 147788"/>
              <a:gd name="connsiteX1" fmla="*/ 3629 w 111670"/>
              <a:gd name="connsiteY1" fmla="*/ 104799 h 147788"/>
              <a:gd name="connsiteX2" fmla="*/ 78241 w 111670"/>
              <a:gd name="connsiteY2" fmla="*/ 139724 h 147788"/>
              <a:gd name="connsiteX3" fmla="*/ 111579 w 111670"/>
              <a:gd name="connsiteY3" fmla="*/ 147662 h 147788"/>
              <a:gd name="connsiteX4" fmla="*/ 86179 w 111670"/>
              <a:gd name="connsiteY4" fmla="*/ 144487 h 147788"/>
              <a:gd name="connsiteX5" fmla="*/ 30616 w 111670"/>
              <a:gd name="connsiteY5" fmla="*/ 142899 h 147788"/>
              <a:gd name="connsiteX6" fmla="*/ 454 w 111670"/>
              <a:gd name="connsiteY6" fmla="*/ 95274 h 147788"/>
              <a:gd name="connsiteX7" fmla="*/ 14741 w 111670"/>
              <a:gd name="connsiteY7" fmla="*/ 24 h 14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670" h="147788">
                <a:moveTo>
                  <a:pt x="14741" y="24"/>
                </a:moveTo>
                <a:cubicBezTo>
                  <a:pt x="15270" y="1611"/>
                  <a:pt x="-6954" y="81516"/>
                  <a:pt x="3629" y="104799"/>
                </a:cubicBezTo>
                <a:cubicBezTo>
                  <a:pt x="14212" y="128082"/>
                  <a:pt x="60249" y="132580"/>
                  <a:pt x="78241" y="139724"/>
                </a:cubicBezTo>
                <a:cubicBezTo>
                  <a:pt x="96233" y="146868"/>
                  <a:pt x="110256" y="146868"/>
                  <a:pt x="111579" y="147662"/>
                </a:cubicBezTo>
                <a:cubicBezTo>
                  <a:pt x="112902" y="148456"/>
                  <a:pt x="99673" y="145281"/>
                  <a:pt x="86179" y="144487"/>
                </a:cubicBezTo>
                <a:cubicBezTo>
                  <a:pt x="72685" y="143693"/>
                  <a:pt x="44904" y="151101"/>
                  <a:pt x="30616" y="142899"/>
                </a:cubicBezTo>
                <a:cubicBezTo>
                  <a:pt x="16328" y="134697"/>
                  <a:pt x="3893" y="117499"/>
                  <a:pt x="454" y="95274"/>
                </a:cubicBezTo>
                <a:cubicBezTo>
                  <a:pt x="-2986" y="73049"/>
                  <a:pt x="14212" y="-1563"/>
                  <a:pt x="1474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233B0D9-E5D1-44A0-8232-7B2B3523A914}"/>
              </a:ext>
            </a:extLst>
          </p:cNvPr>
          <p:cNvSpPr/>
          <p:nvPr/>
        </p:nvSpPr>
        <p:spPr>
          <a:xfrm>
            <a:off x="3055916" y="1606435"/>
            <a:ext cx="61975" cy="250940"/>
          </a:xfrm>
          <a:custGeom>
            <a:avLst/>
            <a:gdLst>
              <a:gd name="connsiteX0" fmla="*/ 22 w 61975"/>
              <a:gd name="connsiteY0" fmla="*/ 115 h 250940"/>
              <a:gd name="connsiteX1" fmla="*/ 27009 w 61975"/>
              <a:gd name="connsiteY1" fmla="*/ 112828 h 250940"/>
              <a:gd name="connsiteX2" fmla="*/ 46059 w 61975"/>
              <a:gd name="connsiteY2" fmla="*/ 131878 h 250940"/>
              <a:gd name="connsiteX3" fmla="*/ 49234 w 61975"/>
              <a:gd name="connsiteY3" fmla="*/ 250940 h 250940"/>
              <a:gd name="connsiteX4" fmla="*/ 61934 w 61975"/>
              <a:gd name="connsiteY4" fmla="*/ 133465 h 250940"/>
              <a:gd name="connsiteX5" fmla="*/ 44472 w 61975"/>
              <a:gd name="connsiteY5" fmla="*/ 106478 h 250940"/>
              <a:gd name="connsiteX6" fmla="*/ 31772 w 61975"/>
              <a:gd name="connsiteY6" fmla="*/ 92190 h 250940"/>
              <a:gd name="connsiteX7" fmla="*/ 22 w 61975"/>
              <a:gd name="connsiteY7" fmla="*/ 115 h 25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975" h="250940">
                <a:moveTo>
                  <a:pt x="22" y="115"/>
                </a:moveTo>
                <a:cubicBezTo>
                  <a:pt x="-772" y="3555"/>
                  <a:pt x="19336" y="90867"/>
                  <a:pt x="27009" y="112828"/>
                </a:cubicBezTo>
                <a:cubicBezTo>
                  <a:pt x="34682" y="134789"/>
                  <a:pt x="42355" y="108859"/>
                  <a:pt x="46059" y="131878"/>
                </a:cubicBezTo>
                <a:cubicBezTo>
                  <a:pt x="49763" y="154897"/>
                  <a:pt x="46588" y="250676"/>
                  <a:pt x="49234" y="250940"/>
                </a:cubicBezTo>
                <a:cubicBezTo>
                  <a:pt x="51880" y="251204"/>
                  <a:pt x="62728" y="157542"/>
                  <a:pt x="61934" y="133465"/>
                </a:cubicBezTo>
                <a:cubicBezTo>
                  <a:pt x="61140" y="109388"/>
                  <a:pt x="49499" y="113357"/>
                  <a:pt x="44472" y="106478"/>
                </a:cubicBezTo>
                <a:cubicBezTo>
                  <a:pt x="39445" y="99599"/>
                  <a:pt x="38387" y="113092"/>
                  <a:pt x="31772" y="92190"/>
                </a:cubicBezTo>
                <a:cubicBezTo>
                  <a:pt x="25157" y="71288"/>
                  <a:pt x="816" y="-3325"/>
                  <a:pt x="22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1EF8274-D328-416F-8067-87F2D28E9AFA}"/>
              </a:ext>
            </a:extLst>
          </p:cNvPr>
          <p:cNvSpPr/>
          <p:nvPr/>
        </p:nvSpPr>
        <p:spPr>
          <a:xfrm>
            <a:off x="3101967" y="1666597"/>
            <a:ext cx="341469" cy="24191"/>
          </a:xfrm>
          <a:custGeom>
            <a:avLst/>
            <a:gdLst>
              <a:gd name="connsiteX0" fmla="*/ 341321 w 341469"/>
              <a:gd name="connsiteY0" fmla="*/ 9803 h 24191"/>
              <a:gd name="connsiteX1" fmla="*/ 138121 w 341469"/>
              <a:gd name="connsiteY1" fmla="*/ 3453 h 24191"/>
              <a:gd name="connsiteX2" fmla="*/ 90496 w 341469"/>
              <a:gd name="connsiteY2" fmla="*/ 16153 h 24191"/>
              <a:gd name="connsiteX3" fmla="*/ 44458 w 341469"/>
              <a:gd name="connsiteY3" fmla="*/ 11391 h 24191"/>
              <a:gd name="connsiteX4" fmla="*/ 1596 w 341469"/>
              <a:gd name="connsiteY4" fmla="*/ 278 h 24191"/>
              <a:gd name="connsiteX5" fmla="*/ 103196 w 341469"/>
              <a:gd name="connsiteY5" fmla="*/ 24091 h 24191"/>
              <a:gd name="connsiteX6" fmla="*/ 341321 w 341469"/>
              <a:gd name="connsiteY6" fmla="*/ 9803 h 2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469" h="24191">
                <a:moveTo>
                  <a:pt x="341321" y="9803"/>
                </a:moveTo>
                <a:cubicBezTo>
                  <a:pt x="347142" y="6363"/>
                  <a:pt x="179925" y="2395"/>
                  <a:pt x="138121" y="3453"/>
                </a:cubicBezTo>
                <a:cubicBezTo>
                  <a:pt x="96317" y="4511"/>
                  <a:pt x="106106" y="14830"/>
                  <a:pt x="90496" y="16153"/>
                </a:cubicBezTo>
                <a:cubicBezTo>
                  <a:pt x="74885" y="17476"/>
                  <a:pt x="59275" y="14037"/>
                  <a:pt x="44458" y="11391"/>
                </a:cubicBezTo>
                <a:cubicBezTo>
                  <a:pt x="29641" y="8745"/>
                  <a:pt x="-8194" y="-1839"/>
                  <a:pt x="1596" y="278"/>
                </a:cubicBezTo>
                <a:cubicBezTo>
                  <a:pt x="11386" y="2395"/>
                  <a:pt x="50809" y="22768"/>
                  <a:pt x="103196" y="24091"/>
                </a:cubicBezTo>
                <a:cubicBezTo>
                  <a:pt x="155583" y="25414"/>
                  <a:pt x="335500" y="13243"/>
                  <a:pt x="341321" y="9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7036DF9C-6C85-4EFA-8593-A38DDEFE5A76}"/>
              </a:ext>
            </a:extLst>
          </p:cNvPr>
          <p:cNvSpPr/>
          <p:nvPr/>
        </p:nvSpPr>
        <p:spPr>
          <a:xfrm>
            <a:off x="3094609" y="1646160"/>
            <a:ext cx="63455" cy="119421"/>
          </a:xfrm>
          <a:custGeom>
            <a:avLst/>
            <a:gdLst>
              <a:gd name="connsiteX0" fmla="*/ 23241 w 63455"/>
              <a:gd name="connsiteY0" fmla="*/ 78 h 119421"/>
              <a:gd name="connsiteX1" fmla="*/ 1016 w 63455"/>
              <a:gd name="connsiteY1" fmla="*/ 58815 h 119421"/>
              <a:gd name="connsiteX2" fmla="*/ 62929 w 63455"/>
              <a:gd name="connsiteY2" fmla="*/ 119140 h 119421"/>
              <a:gd name="connsiteX3" fmla="*/ 29591 w 63455"/>
              <a:gd name="connsiteY3" fmla="*/ 81040 h 119421"/>
              <a:gd name="connsiteX4" fmla="*/ 7366 w 63455"/>
              <a:gd name="connsiteY4" fmla="*/ 71515 h 119421"/>
              <a:gd name="connsiteX5" fmla="*/ 23241 w 63455"/>
              <a:gd name="connsiteY5" fmla="*/ 78 h 119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55" h="119421">
                <a:moveTo>
                  <a:pt x="23241" y="78"/>
                </a:moveTo>
                <a:cubicBezTo>
                  <a:pt x="22183" y="-2039"/>
                  <a:pt x="-5599" y="38971"/>
                  <a:pt x="1016" y="58815"/>
                </a:cubicBezTo>
                <a:cubicBezTo>
                  <a:pt x="7631" y="78659"/>
                  <a:pt x="58167" y="115436"/>
                  <a:pt x="62929" y="119140"/>
                </a:cubicBezTo>
                <a:cubicBezTo>
                  <a:pt x="67691" y="122844"/>
                  <a:pt x="38851" y="88977"/>
                  <a:pt x="29591" y="81040"/>
                </a:cubicBezTo>
                <a:cubicBezTo>
                  <a:pt x="20331" y="73103"/>
                  <a:pt x="8689" y="78394"/>
                  <a:pt x="7366" y="71515"/>
                </a:cubicBezTo>
                <a:cubicBezTo>
                  <a:pt x="6043" y="64636"/>
                  <a:pt x="24299" y="2195"/>
                  <a:pt x="23241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5103B3B-5142-45B0-8E7A-693AF7106C94}"/>
              </a:ext>
            </a:extLst>
          </p:cNvPr>
          <p:cNvSpPr/>
          <p:nvPr/>
        </p:nvSpPr>
        <p:spPr>
          <a:xfrm>
            <a:off x="3130703" y="1677514"/>
            <a:ext cx="120663" cy="195271"/>
          </a:xfrm>
          <a:custGeom>
            <a:avLst/>
            <a:gdLst>
              <a:gd name="connsiteX0" fmla="*/ 120497 w 120663"/>
              <a:gd name="connsiteY0" fmla="*/ 474 h 195271"/>
              <a:gd name="connsiteX1" fmla="*/ 30010 w 120663"/>
              <a:gd name="connsiteY1" fmla="*/ 52861 h 195271"/>
              <a:gd name="connsiteX2" fmla="*/ 17310 w 120663"/>
              <a:gd name="connsiteY2" fmla="*/ 192561 h 195271"/>
              <a:gd name="connsiteX3" fmla="*/ 15722 w 120663"/>
              <a:gd name="connsiteY3" fmla="*/ 140174 h 195271"/>
              <a:gd name="connsiteX4" fmla="*/ 4610 w 120663"/>
              <a:gd name="connsiteY4" fmla="*/ 78261 h 195271"/>
              <a:gd name="connsiteX5" fmla="*/ 120497 w 120663"/>
              <a:gd name="connsiteY5" fmla="*/ 474 h 19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663" h="195271">
                <a:moveTo>
                  <a:pt x="120497" y="474"/>
                </a:moveTo>
                <a:cubicBezTo>
                  <a:pt x="124730" y="-3759"/>
                  <a:pt x="47208" y="20847"/>
                  <a:pt x="30010" y="52861"/>
                </a:cubicBezTo>
                <a:cubicBezTo>
                  <a:pt x="12812" y="84875"/>
                  <a:pt x="19691" y="178009"/>
                  <a:pt x="17310" y="192561"/>
                </a:cubicBezTo>
                <a:cubicBezTo>
                  <a:pt x="14929" y="207113"/>
                  <a:pt x="17839" y="159224"/>
                  <a:pt x="15722" y="140174"/>
                </a:cubicBezTo>
                <a:cubicBezTo>
                  <a:pt x="13605" y="121124"/>
                  <a:pt x="-9677" y="100221"/>
                  <a:pt x="4610" y="78261"/>
                </a:cubicBezTo>
                <a:cubicBezTo>
                  <a:pt x="18897" y="56301"/>
                  <a:pt x="116264" y="4707"/>
                  <a:pt x="120497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3003CC9-41E3-4B5D-ACBE-7BE9464A95E1}"/>
              </a:ext>
            </a:extLst>
          </p:cNvPr>
          <p:cNvSpPr/>
          <p:nvPr/>
        </p:nvSpPr>
        <p:spPr>
          <a:xfrm>
            <a:off x="3405684" y="1651878"/>
            <a:ext cx="350877" cy="181283"/>
          </a:xfrm>
          <a:custGeom>
            <a:avLst/>
            <a:gdLst>
              <a:gd name="connsiteX0" fmla="*/ 5854 w 350877"/>
              <a:gd name="connsiteY0" fmla="*/ 7060 h 181283"/>
              <a:gd name="connsiteX1" fmla="*/ 185241 w 350877"/>
              <a:gd name="connsiteY1" fmla="*/ 56272 h 181283"/>
              <a:gd name="connsiteX2" fmla="*/ 345579 w 350877"/>
              <a:gd name="connsiteY2" fmla="*/ 178510 h 181283"/>
              <a:gd name="connsiteX3" fmla="*/ 310654 w 350877"/>
              <a:gd name="connsiteY3" fmla="*/ 138822 h 181283"/>
              <a:gd name="connsiteX4" fmla="*/ 293191 w 350877"/>
              <a:gd name="connsiteY4" fmla="*/ 105485 h 181283"/>
              <a:gd name="connsiteX5" fmla="*/ 269379 w 350877"/>
              <a:gd name="connsiteY5" fmla="*/ 86435 h 181283"/>
              <a:gd name="connsiteX6" fmla="*/ 64591 w 350877"/>
              <a:gd name="connsiteY6" fmla="*/ 8647 h 181283"/>
              <a:gd name="connsiteX7" fmla="*/ 5854 w 350877"/>
              <a:gd name="connsiteY7" fmla="*/ 7060 h 18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877" h="181283">
                <a:moveTo>
                  <a:pt x="5854" y="7060"/>
                </a:moveTo>
                <a:cubicBezTo>
                  <a:pt x="25962" y="14997"/>
                  <a:pt x="128620" y="27697"/>
                  <a:pt x="185241" y="56272"/>
                </a:cubicBezTo>
                <a:cubicBezTo>
                  <a:pt x="241862" y="84847"/>
                  <a:pt x="324677" y="164752"/>
                  <a:pt x="345579" y="178510"/>
                </a:cubicBezTo>
                <a:cubicBezTo>
                  <a:pt x="366481" y="192268"/>
                  <a:pt x="319385" y="150993"/>
                  <a:pt x="310654" y="138822"/>
                </a:cubicBezTo>
                <a:cubicBezTo>
                  <a:pt x="301923" y="126651"/>
                  <a:pt x="300070" y="114216"/>
                  <a:pt x="293191" y="105485"/>
                </a:cubicBezTo>
                <a:cubicBezTo>
                  <a:pt x="286312" y="96754"/>
                  <a:pt x="307479" y="102575"/>
                  <a:pt x="269379" y="86435"/>
                </a:cubicBezTo>
                <a:cubicBezTo>
                  <a:pt x="231279" y="70295"/>
                  <a:pt x="108776" y="21612"/>
                  <a:pt x="64591" y="8647"/>
                </a:cubicBezTo>
                <a:cubicBezTo>
                  <a:pt x="20406" y="-4318"/>
                  <a:pt x="-14254" y="-877"/>
                  <a:pt x="5854" y="7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360A998-D7A9-4230-91C1-22DE7F243617}"/>
              </a:ext>
            </a:extLst>
          </p:cNvPr>
          <p:cNvSpPr/>
          <p:nvPr/>
        </p:nvSpPr>
        <p:spPr>
          <a:xfrm>
            <a:off x="3374635" y="1674200"/>
            <a:ext cx="196850" cy="22951"/>
          </a:xfrm>
          <a:custGeom>
            <a:avLst/>
            <a:gdLst>
              <a:gd name="connsiteX0" fmla="*/ 390 w 196850"/>
              <a:gd name="connsiteY0" fmla="*/ 2200 h 22951"/>
              <a:gd name="connsiteX1" fmla="*/ 189303 w 196850"/>
              <a:gd name="connsiteY1" fmla="*/ 22838 h 22951"/>
              <a:gd name="connsiteX2" fmla="*/ 157553 w 196850"/>
              <a:gd name="connsiteY2" fmla="*/ 10138 h 22951"/>
              <a:gd name="connsiteX3" fmla="*/ 140090 w 196850"/>
              <a:gd name="connsiteY3" fmla="*/ 2200 h 22951"/>
              <a:gd name="connsiteX4" fmla="*/ 390 w 196850"/>
              <a:gd name="connsiteY4" fmla="*/ 2200 h 2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50" h="22951">
                <a:moveTo>
                  <a:pt x="390" y="2200"/>
                </a:moveTo>
                <a:cubicBezTo>
                  <a:pt x="8592" y="5640"/>
                  <a:pt x="163109" y="21515"/>
                  <a:pt x="189303" y="22838"/>
                </a:cubicBezTo>
                <a:cubicBezTo>
                  <a:pt x="215497" y="24161"/>
                  <a:pt x="165755" y="13578"/>
                  <a:pt x="157553" y="10138"/>
                </a:cubicBezTo>
                <a:cubicBezTo>
                  <a:pt x="149351" y="6698"/>
                  <a:pt x="164432" y="4581"/>
                  <a:pt x="140090" y="2200"/>
                </a:cubicBezTo>
                <a:cubicBezTo>
                  <a:pt x="115748" y="-181"/>
                  <a:pt x="-7812" y="-1240"/>
                  <a:pt x="390" y="2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95588DB7-8BFF-4CD7-8221-15F8182B9E0A}"/>
              </a:ext>
            </a:extLst>
          </p:cNvPr>
          <p:cNvSpPr/>
          <p:nvPr/>
        </p:nvSpPr>
        <p:spPr>
          <a:xfrm>
            <a:off x="3765223" y="1797918"/>
            <a:ext cx="177664" cy="149965"/>
          </a:xfrm>
          <a:custGeom>
            <a:avLst/>
            <a:gdLst>
              <a:gd name="connsiteX0" fmla="*/ 327 w 177664"/>
              <a:gd name="connsiteY0" fmla="*/ 720 h 149965"/>
              <a:gd name="connsiteX1" fmla="*/ 9852 w 177664"/>
              <a:gd name="connsiteY1" fmla="*/ 142007 h 149965"/>
              <a:gd name="connsiteX2" fmla="*/ 17790 w 177664"/>
              <a:gd name="connsiteY2" fmla="*/ 107082 h 149965"/>
              <a:gd name="connsiteX3" fmla="*/ 59065 w 177664"/>
              <a:gd name="connsiteY3" fmla="*/ 99145 h 149965"/>
              <a:gd name="connsiteX4" fmla="*/ 130502 w 177664"/>
              <a:gd name="connsiteY4" fmla="*/ 102320 h 149965"/>
              <a:gd name="connsiteX5" fmla="*/ 176540 w 177664"/>
              <a:gd name="connsiteY5" fmla="*/ 149945 h 149965"/>
              <a:gd name="connsiteX6" fmla="*/ 157490 w 177664"/>
              <a:gd name="connsiteY6" fmla="*/ 95970 h 149965"/>
              <a:gd name="connsiteX7" fmla="*/ 92402 w 177664"/>
              <a:gd name="connsiteY7" fmla="*/ 86445 h 149965"/>
              <a:gd name="connsiteX8" fmla="*/ 22552 w 177664"/>
              <a:gd name="connsiteY8" fmla="*/ 86445 h 149965"/>
              <a:gd name="connsiteX9" fmla="*/ 327 w 177664"/>
              <a:gd name="connsiteY9" fmla="*/ 720 h 14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664" h="149965">
                <a:moveTo>
                  <a:pt x="327" y="720"/>
                </a:moveTo>
                <a:cubicBezTo>
                  <a:pt x="-1790" y="9980"/>
                  <a:pt x="6942" y="124280"/>
                  <a:pt x="9852" y="142007"/>
                </a:cubicBezTo>
                <a:cubicBezTo>
                  <a:pt x="12762" y="159734"/>
                  <a:pt x="9588" y="114226"/>
                  <a:pt x="17790" y="107082"/>
                </a:cubicBezTo>
                <a:cubicBezTo>
                  <a:pt x="25992" y="99938"/>
                  <a:pt x="40280" y="99939"/>
                  <a:pt x="59065" y="99145"/>
                </a:cubicBezTo>
                <a:cubicBezTo>
                  <a:pt x="77850" y="98351"/>
                  <a:pt x="110923" y="93853"/>
                  <a:pt x="130502" y="102320"/>
                </a:cubicBezTo>
                <a:cubicBezTo>
                  <a:pt x="150081" y="110787"/>
                  <a:pt x="172042" y="151003"/>
                  <a:pt x="176540" y="149945"/>
                </a:cubicBezTo>
                <a:cubicBezTo>
                  <a:pt x="181038" y="148887"/>
                  <a:pt x="171513" y="106553"/>
                  <a:pt x="157490" y="95970"/>
                </a:cubicBezTo>
                <a:cubicBezTo>
                  <a:pt x="143467" y="85387"/>
                  <a:pt x="114892" y="88032"/>
                  <a:pt x="92402" y="86445"/>
                </a:cubicBezTo>
                <a:cubicBezTo>
                  <a:pt x="69912" y="84858"/>
                  <a:pt x="34723" y="98616"/>
                  <a:pt x="22552" y="86445"/>
                </a:cubicBezTo>
                <a:cubicBezTo>
                  <a:pt x="10381" y="74274"/>
                  <a:pt x="2444" y="-8540"/>
                  <a:pt x="327" y="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3F4DA050-37A2-4385-ADA7-61EDF2522B8F}"/>
              </a:ext>
            </a:extLst>
          </p:cNvPr>
          <p:cNvSpPr/>
          <p:nvPr/>
        </p:nvSpPr>
        <p:spPr>
          <a:xfrm>
            <a:off x="3693926" y="1738999"/>
            <a:ext cx="74813" cy="212935"/>
          </a:xfrm>
          <a:custGeom>
            <a:avLst/>
            <a:gdLst>
              <a:gd name="connsiteX0" fmla="*/ 187 w 74813"/>
              <a:gd name="connsiteY0" fmla="*/ 901 h 212935"/>
              <a:gd name="connsiteX1" fmla="*/ 52574 w 74813"/>
              <a:gd name="connsiteY1" fmla="*/ 75514 h 212935"/>
              <a:gd name="connsiteX2" fmla="*/ 65274 w 74813"/>
              <a:gd name="connsiteY2" fmla="*/ 180289 h 212935"/>
              <a:gd name="connsiteX3" fmla="*/ 66862 w 74813"/>
              <a:gd name="connsiteY3" fmla="*/ 210451 h 212935"/>
              <a:gd name="connsiteX4" fmla="*/ 73212 w 74813"/>
              <a:gd name="connsiteY4" fmla="*/ 126314 h 212935"/>
              <a:gd name="connsiteX5" fmla="*/ 187 w 74813"/>
              <a:gd name="connsiteY5" fmla="*/ 901 h 21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13" h="212935">
                <a:moveTo>
                  <a:pt x="187" y="901"/>
                </a:moveTo>
                <a:cubicBezTo>
                  <a:pt x="-3253" y="-7566"/>
                  <a:pt x="41726" y="45616"/>
                  <a:pt x="52574" y="75514"/>
                </a:cubicBezTo>
                <a:cubicBezTo>
                  <a:pt x="63422" y="105412"/>
                  <a:pt x="62893" y="157799"/>
                  <a:pt x="65274" y="180289"/>
                </a:cubicBezTo>
                <a:cubicBezTo>
                  <a:pt x="67655" y="202779"/>
                  <a:pt x="65539" y="219447"/>
                  <a:pt x="66862" y="210451"/>
                </a:cubicBezTo>
                <a:cubicBezTo>
                  <a:pt x="68185" y="201455"/>
                  <a:pt x="78768" y="157799"/>
                  <a:pt x="73212" y="126314"/>
                </a:cubicBezTo>
                <a:cubicBezTo>
                  <a:pt x="67656" y="94829"/>
                  <a:pt x="3627" y="9368"/>
                  <a:pt x="187" y="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8243661-8262-4EC6-82AA-F83EA5FCAE15}"/>
              </a:ext>
            </a:extLst>
          </p:cNvPr>
          <p:cNvSpPr/>
          <p:nvPr/>
        </p:nvSpPr>
        <p:spPr>
          <a:xfrm>
            <a:off x="3529013" y="1783814"/>
            <a:ext cx="233605" cy="369469"/>
          </a:xfrm>
          <a:custGeom>
            <a:avLst/>
            <a:gdLst>
              <a:gd name="connsiteX0" fmla="*/ 157162 w 233605"/>
              <a:gd name="connsiteY0" fmla="*/ 536 h 369469"/>
              <a:gd name="connsiteX1" fmla="*/ 217487 w 233605"/>
              <a:gd name="connsiteY1" fmla="*/ 106899 h 369469"/>
              <a:gd name="connsiteX2" fmla="*/ 203200 w 233605"/>
              <a:gd name="connsiteY2" fmla="*/ 194211 h 369469"/>
              <a:gd name="connsiteX3" fmla="*/ 142875 w 233605"/>
              <a:gd name="connsiteY3" fmla="*/ 298986 h 369469"/>
              <a:gd name="connsiteX4" fmla="*/ 79375 w 233605"/>
              <a:gd name="connsiteY4" fmla="*/ 364074 h 369469"/>
              <a:gd name="connsiteX5" fmla="*/ 0 w 233605"/>
              <a:gd name="connsiteY5" fmla="*/ 364074 h 369469"/>
              <a:gd name="connsiteX6" fmla="*/ 80962 w 233605"/>
              <a:gd name="connsiteY6" fmla="*/ 349786 h 369469"/>
              <a:gd name="connsiteX7" fmla="*/ 176212 w 233605"/>
              <a:gd name="connsiteY7" fmla="*/ 216436 h 369469"/>
              <a:gd name="connsiteX8" fmla="*/ 230187 w 233605"/>
              <a:gd name="connsiteY8" fmla="*/ 113249 h 369469"/>
              <a:gd name="connsiteX9" fmla="*/ 220662 w 233605"/>
              <a:gd name="connsiteY9" fmla="*/ 67211 h 369469"/>
              <a:gd name="connsiteX10" fmla="*/ 157162 w 233605"/>
              <a:gd name="connsiteY10" fmla="*/ 536 h 36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605" h="369469">
                <a:moveTo>
                  <a:pt x="157162" y="536"/>
                </a:moveTo>
                <a:cubicBezTo>
                  <a:pt x="156633" y="7150"/>
                  <a:pt x="209814" y="74620"/>
                  <a:pt x="217487" y="106899"/>
                </a:cubicBezTo>
                <a:cubicBezTo>
                  <a:pt x="225160" y="139178"/>
                  <a:pt x="215635" y="162197"/>
                  <a:pt x="203200" y="194211"/>
                </a:cubicBezTo>
                <a:cubicBezTo>
                  <a:pt x="190765" y="226226"/>
                  <a:pt x="163513" y="270676"/>
                  <a:pt x="142875" y="298986"/>
                </a:cubicBezTo>
                <a:cubicBezTo>
                  <a:pt x="122237" y="327297"/>
                  <a:pt x="103187" y="353226"/>
                  <a:pt x="79375" y="364074"/>
                </a:cubicBezTo>
                <a:cubicBezTo>
                  <a:pt x="55563" y="374922"/>
                  <a:pt x="-264" y="366455"/>
                  <a:pt x="0" y="364074"/>
                </a:cubicBezTo>
                <a:cubicBezTo>
                  <a:pt x="264" y="361693"/>
                  <a:pt x="51593" y="374392"/>
                  <a:pt x="80962" y="349786"/>
                </a:cubicBezTo>
                <a:cubicBezTo>
                  <a:pt x="110331" y="325180"/>
                  <a:pt x="151341" y="255859"/>
                  <a:pt x="176212" y="216436"/>
                </a:cubicBezTo>
                <a:cubicBezTo>
                  <a:pt x="201083" y="177013"/>
                  <a:pt x="222779" y="138120"/>
                  <a:pt x="230187" y="113249"/>
                </a:cubicBezTo>
                <a:cubicBezTo>
                  <a:pt x="237595" y="88378"/>
                  <a:pt x="232304" y="84144"/>
                  <a:pt x="220662" y="67211"/>
                </a:cubicBezTo>
                <a:cubicBezTo>
                  <a:pt x="209020" y="50278"/>
                  <a:pt x="157691" y="-6078"/>
                  <a:pt x="157162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AAA1472-A150-4FE5-A29B-83F59A8F344F}"/>
              </a:ext>
            </a:extLst>
          </p:cNvPr>
          <p:cNvSpPr/>
          <p:nvPr/>
        </p:nvSpPr>
        <p:spPr>
          <a:xfrm>
            <a:off x="3114618" y="1838321"/>
            <a:ext cx="498100" cy="374870"/>
          </a:xfrm>
          <a:custGeom>
            <a:avLst/>
            <a:gdLst>
              <a:gd name="connsiteX0" fmla="*/ 57 w 498100"/>
              <a:gd name="connsiteY0" fmla="*/ 4 h 374870"/>
              <a:gd name="connsiteX1" fmla="*/ 28632 w 498100"/>
              <a:gd name="connsiteY1" fmla="*/ 136529 h 374870"/>
              <a:gd name="connsiteX2" fmla="*/ 49270 w 498100"/>
              <a:gd name="connsiteY2" fmla="*/ 195267 h 374870"/>
              <a:gd name="connsiteX3" fmla="*/ 142932 w 498100"/>
              <a:gd name="connsiteY3" fmla="*/ 315917 h 374870"/>
              <a:gd name="connsiteX4" fmla="*/ 293745 w 498100"/>
              <a:gd name="connsiteY4" fmla="*/ 374654 h 374870"/>
              <a:gd name="connsiteX5" fmla="*/ 492182 w 498100"/>
              <a:gd name="connsiteY5" fmla="*/ 336554 h 374870"/>
              <a:gd name="connsiteX6" fmla="*/ 431857 w 498100"/>
              <a:gd name="connsiteY6" fmla="*/ 357192 h 374870"/>
              <a:gd name="connsiteX7" fmla="*/ 287395 w 498100"/>
              <a:gd name="connsiteY7" fmla="*/ 350842 h 374870"/>
              <a:gd name="connsiteX8" fmla="*/ 111182 w 498100"/>
              <a:gd name="connsiteY8" fmla="*/ 269879 h 374870"/>
              <a:gd name="connsiteX9" fmla="*/ 36570 w 498100"/>
              <a:gd name="connsiteY9" fmla="*/ 141292 h 374870"/>
              <a:gd name="connsiteX10" fmla="*/ 57 w 498100"/>
              <a:gd name="connsiteY10" fmla="*/ 4 h 37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100" h="374870">
                <a:moveTo>
                  <a:pt x="57" y="4"/>
                </a:moveTo>
                <a:cubicBezTo>
                  <a:pt x="-1266" y="-790"/>
                  <a:pt x="20430" y="103985"/>
                  <a:pt x="28632" y="136529"/>
                </a:cubicBezTo>
                <a:cubicBezTo>
                  <a:pt x="36834" y="169073"/>
                  <a:pt x="30220" y="165369"/>
                  <a:pt x="49270" y="195267"/>
                </a:cubicBezTo>
                <a:cubicBezTo>
                  <a:pt x="68320" y="225165"/>
                  <a:pt x="102186" y="286019"/>
                  <a:pt x="142932" y="315917"/>
                </a:cubicBezTo>
                <a:cubicBezTo>
                  <a:pt x="183678" y="345815"/>
                  <a:pt x="235537" y="371215"/>
                  <a:pt x="293745" y="374654"/>
                </a:cubicBezTo>
                <a:cubicBezTo>
                  <a:pt x="351953" y="378093"/>
                  <a:pt x="469163" y="339464"/>
                  <a:pt x="492182" y="336554"/>
                </a:cubicBezTo>
                <a:cubicBezTo>
                  <a:pt x="515201" y="333644"/>
                  <a:pt x="465988" y="354811"/>
                  <a:pt x="431857" y="357192"/>
                </a:cubicBezTo>
                <a:cubicBezTo>
                  <a:pt x="397726" y="359573"/>
                  <a:pt x="340841" y="365394"/>
                  <a:pt x="287395" y="350842"/>
                </a:cubicBezTo>
                <a:cubicBezTo>
                  <a:pt x="233949" y="336290"/>
                  <a:pt x="152986" y="304804"/>
                  <a:pt x="111182" y="269879"/>
                </a:cubicBezTo>
                <a:cubicBezTo>
                  <a:pt x="69378" y="234954"/>
                  <a:pt x="55884" y="185477"/>
                  <a:pt x="36570" y="141292"/>
                </a:cubicBezTo>
                <a:cubicBezTo>
                  <a:pt x="17256" y="97107"/>
                  <a:pt x="1380" y="798"/>
                  <a:pt x="5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3CE4BB63-D330-4386-A341-8ECD5D333B06}"/>
              </a:ext>
            </a:extLst>
          </p:cNvPr>
          <p:cNvSpPr/>
          <p:nvPr/>
        </p:nvSpPr>
        <p:spPr>
          <a:xfrm>
            <a:off x="3108122" y="1828800"/>
            <a:ext cx="127014" cy="305013"/>
          </a:xfrm>
          <a:custGeom>
            <a:avLst/>
            <a:gdLst>
              <a:gd name="connsiteX0" fmla="*/ 3378 w 127014"/>
              <a:gd name="connsiteY0" fmla="*/ 0 h 305013"/>
              <a:gd name="connsiteX1" fmla="*/ 19253 w 127014"/>
              <a:gd name="connsiteY1" fmla="*/ 130175 h 305013"/>
              <a:gd name="connsiteX2" fmla="*/ 119266 w 127014"/>
              <a:gd name="connsiteY2" fmla="*/ 298450 h 305013"/>
              <a:gd name="connsiteX3" fmla="*/ 108153 w 127014"/>
              <a:gd name="connsiteY3" fmla="*/ 257175 h 305013"/>
              <a:gd name="connsiteX4" fmla="*/ 11316 w 127014"/>
              <a:gd name="connsiteY4" fmla="*/ 130175 h 305013"/>
              <a:gd name="connsiteX5" fmla="*/ 3378 w 127014"/>
              <a:gd name="connsiteY5" fmla="*/ 0 h 30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14" h="305013">
                <a:moveTo>
                  <a:pt x="3378" y="0"/>
                </a:moveTo>
                <a:cubicBezTo>
                  <a:pt x="4701" y="0"/>
                  <a:pt x="-62" y="80433"/>
                  <a:pt x="19253" y="130175"/>
                </a:cubicBezTo>
                <a:cubicBezTo>
                  <a:pt x="38568" y="179917"/>
                  <a:pt x="104449" y="277283"/>
                  <a:pt x="119266" y="298450"/>
                </a:cubicBezTo>
                <a:cubicBezTo>
                  <a:pt x="134083" y="319617"/>
                  <a:pt x="126145" y="285221"/>
                  <a:pt x="108153" y="257175"/>
                </a:cubicBezTo>
                <a:cubicBezTo>
                  <a:pt x="90161" y="229129"/>
                  <a:pt x="29572" y="169333"/>
                  <a:pt x="11316" y="130175"/>
                </a:cubicBezTo>
                <a:cubicBezTo>
                  <a:pt x="-6940" y="91017"/>
                  <a:pt x="2055" y="0"/>
                  <a:pt x="33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C2CC4589-F314-40C8-B653-4E19D228DF29}"/>
              </a:ext>
            </a:extLst>
          </p:cNvPr>
          <p:cNvSpPr/>
          <p:nvPr/>
        </p:nvSpPr>
        <p:spPr>
          <a:xfrm>
            <a:off x="3137453" y="1833010"/>
            <a:ext cx="434223" cy="349023"/>
          </a:xfrm>
          <a:custGeom>
            <a:avLst/>
            <a:gdLst>
              <a:gd name="connsiteX0" fmla="*/ 7385 w 434223"/>
              <a:gd name="connsiteY0" fmla="*/ 553 h 349023"/>
              <a:gd name="connsiteX1" fmla="*/ 29610 w 434223"/>
              <a:gd name="connsiteY1" fmla="*/ 145015 h 349023"/>
              <a:gd name="connsiteX2" fmla="*/ 108985 w 434223"/>
              <a:gd name="connsiteY2" fmla="*/ 272015 h 349023"/>
              <a:gd name="connsiteX3" fmla="*/ 255035 w 434223"/>
              <a:gd name="connsiteY3" fmla="*/ 338690 h 349023"/>
              <a:gd name="connsiteX4" fmla="*/ 335997 w 434223"/>
              <a:gd name="connsiteY4" fmla="*/ 346628 h 349023"/>
              <a:gd name="connsiteX5" fmla="*/ 432835 w 434223"/>
              <a:gd name="connsiteY5" fmla="*/ 316465 h 349023"/>
              <a:gd name="connsiteX6" fmla="*/ 382035 w 434223"/>
              <a:gd name="connsiteY6" fmla="*/ 330753 h 349023"/>
              <a:gd name="connsiteX7" fmla="*/ 232810 w 434223"/>
              <a:gd name="connsiteY7" fmla="*/ 306940 h 349023"/>
              <a:gd name="connsiteX8" fmla="*/ 51835 w 434223"/>
              <a:gd name="connsiteY8" fmla="*/ 206928 h 349023"/>
              <a:gd name="connsiteX9" fmla="*/ 2622 w 434223"/>
              <a:gd name="connsiteY9" fmla="*/ 100565 h 349023"/>
              <a:gd name="connsiteX10" fmla="*/ 7385 w 434223"/>
              <a:gd name="connsiteY10" fmla="*/ 553 h 34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223" h="349023">
                <a:moveTo>
                  <a:pt x="7385" y="553"/>
                </a:moveTo>
                <a:cubicBezTo>
                  <a:pt x="11883" y="7961"/>
                  <a:pt x="12677" y="99772"/>
                  <a:pt x="29610" y="145015"/>
                </a:cubicBezTo>
                <a:cubicBezTo>
                  <a:pt x="46543" y="190258"/>
                  <a:pt x="71414" y="239736"/>
                  <a:pt x="108985" y="272015"/>
                </a:cubicBezTo>
                <a:cubicBezTo>
                  <a:pt x="146556" y="304294"/>
                  <a:pt x="217200" y="326255"/>
                  <a:pt x="255035" y="338690"/>
                </a:cubicBezTo>
                <a:cubicBezTo>
                  <a:pt x="292870" y="351125"/>
                  <a:pt x="306364" y="350332"/>
                  <a:pt x="335997" y="346628"/>
                </a:cubicBezTo>
                <a:cubicBezTo>
                  <a:pt x="365630" y="342924"/>
                  <a:pt x="425162" y="319111"/>
                  <a:pt x="432835" y="316465"/>
                </a:cubicBezTo>
                <a:cubicBezTo>
                  <a:pt x="440508" y="313819"/>
                  <a:pt x="415372" y="332340"/>
                  <a:pt x="382035" y="330753"/>
                </a:cubicBezTo>
                <a:cubicBezTo>
                  <a:pt x="348698" y="329166"/>
                  <a:pt x="287843" y="327577"/>
                  <a:pt x="232810" y="306940"/>
                </a:cubicBezTo>
                <a:cubicBezTo>
                  <a:pt x="177777" y="286303"/>
                  <a:pt x="90200" y="241324"/>
                  <a:pt x="51835" y="206928"/>
                </a:cubicBezTo>
                <a:cubicBezTo>
                  <a:pt x="13470" y="172532"/>
                  <a:pt x="8972" y="139194"/>
                  <a:pt x="2622" y="100565"/>
                </a:cubicBezTo>
                <a:cubicBezTo>
                  <a:pt x="-3728" y="61936"/>
                  <a:pt x="2887" y="-6855"/>
                  <a:pt x="7385" y="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973B028E-1DAB-47F0-9A40-1783F21A5FED}"/>
              </a:ext>
            </a:extLst>
          </p:cNvPr>
          <p:cNvSpPr/>
          <p:nvPr/>
        </p:nvSpPr>
        <p:spPr>
          <a:xfrm>
            <a:off x="3622672" y="1908092"/>
            <a:ext cx="150822" cy="238394"/>
          </a:xfrm>
          <a:custGeom>
            <a:avLst/>
            <a:gdLst>
              <a:gd name="connsiteX0" fmla="*/ 150816 w 150822"/>
              <a:gd name="connsiteY0" fmla="*/ 83 h 238394"/>
              <a:gd name="connsiteX1" fmla="*/ 93666 w 150822"/>
              <a:gd name="connsiteY1" fmla="*/ 157246 h 238394"/>
              <a:gd name="connsiteX2" fmla="*/ 3 w 150822"/>
              <a:gd name="connsiteY2" fmla="*/ 238208 h 238394"/>
              <a:gd name="connsiteX3" fmla="*/ 96841 w 150822"/>
              <a:gd name="connsiteY3" fmla="*/ 136608 h 238394"/>
              <a:gd name="connsiteX4" fmla="*/ 150816 w 150822"/>
              <a:gd name="connsiteY4" fmla="*/ 83 h 23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22" h="238394">
                <a:moveTo>
                  <a:pt x="150816" y="83"/>
                </a:moveTo>
                <a:cubicBezTo>
                  <a:pt x="150287" y="3523"/>
                  <a:pt x="118801" y="117559"/>
                  <a:pt x="93666" y="157246"/>
                </a:cubicBezTo>
                <a:cubicBezTo>
                  <a:pt x="68530" y="196934"/>
                  <a:pt x="-526" y="241648"/>
                  <a:pt x="3" y="238208"/>
                </a:cubicBezTo>
                <a:cubicBezTo>
                  <a:pt x="532" y="234768"/>
                  <a:pt x="72764" y="172591"/>
                  <a:pt x="96841" y="136608"/>
                </a:cubicBezTo>
                <a:cubicBezTo>
                  <a:pt x="120918" y="100625"/>
                  <a:pt x="151345" y="-3357"/>
                  <a:pt x="150816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0619596-A212-4B60-9F36-D5FC89A78062}"/>
              </a:ext>
            </a:extLst>
          </p:cNvPr>
          <p:cNvSpPr/>
          <p:nvPr/>
        </p:nvSpPr>
        <p:spPr>
          <a:xfrm>
            <a:off x="3584169" y="1904776"/>
            <a:ext cx="235363" cy="271896"/>
          </a:xfrm>
          <a:custGeom>
            <a:avLst/>
            <a:gdLst>
              <a:gd name="connsiteX0" fmla="*/ 235356 w 235363"/>
              <a:gd name="connsiteY0" fmla="*/ 224 h 271896"/>
              <a:gd name="connsiteX1" fmla="*/ 152806 w 235363"/>
              <a:gd name="connsiteY1" fmla="*/ 158974 h 271896"/>
              <a:gd name="connsiteX2" fmla="*/ 89306 w 235363"/>
              <a:gd name="connsiteY2" fmla="*/ 222474 h 271896"/>
              <a:gd name="connsiteX3" fmla="*/ 406 w 235363"/>
              <a:gd name="connsiteY3" fmla="*/ 271687 h 271896"/>
              <a:gd name="connsiteX4" fmla="*/ 127406 w 235363"/>
              <a:gd name="connsiteY4" fmla="*/ 203424 h 271896"/>
              <a:gd name="connsiteX5" fmla="*/ 157569 w 235363"/>
              <a:gd name="connsiteY5" fmla="*/ 125637 h 271896"/>
              <a:gd name="connsiteX6" fmla="*/ 235356 w 235363"/>
              <a:gd name="connsiteY6" fmla="*/ 224 h 27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363" h="271896">
                <a:moveTo>
                  <a:pt x="235356" y="224"/>
                </a:moveTo>
                <a:cubicBezTo>
                  <a:pt x="234562" y="5780"/>
                  <a:pt x="177148" y="121932"/>
                  <a:pt x="152806" y="158974"/>
                </a:cubicBezTo>
                <a:cubicBezTo>
                  <a:pt x="128464" y="196016"/>
                  <a:pt x="114706" y="203689"/>
                  <a:pt x="89306" y="222474"/>
                </a:cubicBezTo>
                <a:cubicBezTo>
                  <a:pt x="63906" y="241259"/>
                  <a:pt x="-5944" y="274862"/>
                  <a:pt x="406" y="271687"/>
                </a:cubicBezTo>
                <a:cubicBezTo>
                  <a:pt x="6756" y="268512"/>
                  <a:pt x="101212" y="227765"/>
                  <a:pt x="127406" y="203424"/>
                </a:cubicBezTo>
                <a:cubicBezTo>
                  <a:pt x="153600" y="179083"/>
                  <a:pt x="143811" y="157387"/>
                  <a:pt x="157569" y="125637"/>
                </a:cubicBezTo>
                <a:cubicBezTo>
                  <a:pt x="171327" y="93887"/>
                  <a:pt x="236150" y="-5332"/>
                  <a:pt x="235356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E7E5A5A-8182-4C55-A478-D8FF89926C16}"/>
              </a:ext>
            </a:extLst>
          </p:cNvPr>
          <p:cNvSpPr/>
          <p:nvPr/>
        </p:nvSpPr>
        <p:spPr>
          <a:xfrm>
            <a:off x="3734655" y="1781120"/>
            <a:ext cx="251643" cy="191130"/>
          </a:xfrm>
          <a:custGeom>
            <a:avLst/>
            <a:gdLst>
              <a:gd name="connsiteX0" fmla="*/ 733 w 251643"/>
              <a:gd name="connsiteY0" fmla="*/ 55 h 191130"/>
              <a:gd name="connsiteX1" fmla="*/ 102333 w 251643"/>
              <a:gd name="connsiteY1" fmla="*/ 66730 h 191130"/>
              <a:gd name="connsiteX2" fmla="*/ 151545 w 251643"/>
              <a:gd name="connsiteY2" fmla="*/ 57205 h 191130"/>
              <a:gd name="connsiteX3" fmla="*/ 213458 w 251643"/>
              <a:gd name="connsiteY3" fmla="*/ 14343 h 191130"/>
              <a:gd name="connsiteX4" fmla="*/ 237270 w 251643"/>
              <a:gd name="connsiteY4" fmla="*/ 42918 h 191130"/>
              <a:gd name="connsiteX5" fmla="*/ 251558 w 251643"/>
              <a:gd name="connsiteY5" fmla="*/ 66730 h 191130"/>
              <a:gd name="connsiteX6" fmla="*/ 230920 w 251643"/>
              <a:gd name="connsiteY6" fmla="*/ 58793 h 191130"/>
              <a:gd name="connsiteX7" fmla="*/ 227745 w 251643"/>
              <a:gd name="connsiteY7" fmla="*/ 96893 h 191130"/>
              <a:gd name="connsiteX8" fmla="*/ 224570 w 251643"/>
              <a:gd name="connsiteY8" fmla="*/ 150868 h 191130"/>
              <a:gd name="connsiteX9" fmla="*/ 213458 w 251643"/>
              <a:gd name="connsiteY9" fmla="*/ 190555 h 191130"/>
              <a:gd name="connsiteX10" fmla="*/ 215045 w 251643"/>
              <a:gd name="connsiteY10" fmla="*/ 120705 h 191130"/>
              <a:gd name="connsiteX11" fmla="*/ 221395 w 251643"/>
              <a:gd name="connsiteY11" fmla="*/ 58793 h 191130"/>
              <a:gd name="connsiteX12" fmla="*/ 232508 w 251643"/>
              <a:gd name="connsiteY12" fmla="*/ 39743 h 191130"/>
              <a:gd name="connsiteX13" fmla="*/ 227745 w 251643"/>
              <a:gd name="connsiteY13" fmla="*/ 28630 h 191130"/>
              <a:gd name="connsiteX14" fmla="*/ 189645 w 251643"/>
              <a:gd name="connsiteY14" fmla="*/ 44505 h 191130"/>
              <a:gd name="connsiteX15" fmla="*/ 159483 w 251643"/>
              <a:gd name="connsiteY15" fmla="*/ 79430 h 191130"/>
              <a:gd name="connsiteX16" fmla="*/ 733 w 251643"/>
              <a:gd name="connsiteY16" fmla="*/ 55 h 1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1643" h="191130">
                <a:moveTo>
                  <a:pt x="733" y="55"/>
                </a:moveTo>
                <a:cubicBezTo>
                  <a:pt x="-8792" y="-2062"/>
                  <a:pt x="77198" y="57205"/>
                  <a:pt x="102333" y="66730"/>
                </a:cubicBezTo>
                <a:cubicBezTo>
                  <a:pt x="127468" y="76255"/>
                  <a:pt x="133024" y="65936"/>
                  <a:pt x="151545" y="57205"/>
                </a:cubicBezTo>
                <a:cubicBezTo>
                  <a:pt x="170066" y="48474"/>
                  <a:pt x="199171" y="16724"/>
                  <a:pt x="213458" y="14343"/>
                </a:cubicBezTo>
                <a:cubicBezTo>
                  <a:pt x="227746" y="11962"/>
                  <a:pt x="230920" y="34187"/>
                  <a:pt x="237270" y="42918"/>
                </a:cubicBezTo>
                <a:cubicBezTo>
                  <a:pt x="243620" y="51649"/>
                  <a:pt x="252616" y="64084"/>
                  <a:pt x="251558" y="66730"/>
                </a:cubicBezTo>
                <a:cubicBezTo>
                  <a:pt x="250500" y="69376"/>
                  <a:pt x="234889" y="53766"/>
                  <a:pt x="230920" y="58793"/>
                </a:cubicBezTo>
                <a:cubicBezTo>
                  <a:pt x="226951" y="63820"/>
                  <a:pt x="228803" y="81547"/>
                  <a:pt x="227745" y="96893"/>
                </a:cubicBezTo>
                <a:cubicBezTo>
                  <a:pt x="226687" y="112239"/>
                  <a:pt x="226951" y="135258"/>
                  <a:pt x="224570" y="150868"/>
                </a:cubicBezTo>
                <a:cubicBezTo>
                  <a:pt x="222189" y="166478"/>
                  <a:pt x="215045" y="195582"/>
                  <a:pt x="213458" y="190555"/>
                </a:cubicBezTo>
                <a:cubicBezTo>
                  <a:pt x="211871" y="185528"/>
                  <a:pt x="213722" y="142665"/>
                  <a:pt x="215045" y="120705"/>
                </a:cubicBezTo>
                <a:cubicBezTo>
                  <a:pt x="216368" y="98745"/>
                  <a:pt x="218485" y="72287"/>
                  <a:pt x="221395" y="58793"/>
                </a:cubicBezTo>
                <a:cubicBezTo>
                  <a:pt x="224305" y="45299"/>
                  <a:pt x="231450" y="44770"/>
                  <a:pt x="232508" y="39743"/>
                </a:cubicBezTo>
                <a:cubicBezTo>
                  <a:pt x="233566" y="34716"/>
                  <a:pt x="234889" y="27836"/>
                  <a:pt x="227745" y="28630"/>
                </a:cubicBezTo>
                <a:cubicBezTo>
                  <a:pt x="220601" y="29424"/>
                  <a:pt x="201022" y="36038"/>
                  <a:pt x="189645" y="44505"/>
                </a:cubicBezTo>
                <a:cubicBezTo>
                  <a:pt x="178268" y="52972"/>
                  <a:pt x="194143" y="83928"/>
                  <a:pt x="159483" y="79430"/>
                </a:cubicBezTo>
                <a:cubicBezTo>
                  <a:pt x="124823" y="74932"/>
                  <a:pt x="10258" y="2172"/>
                  <a:pt x="733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1C16EB8-61BD-46C4-83D4-546E006FE725}"/>
              </a:ext>
            </a:extLst>
          </p:cNvPr>
          <p:cNvSpPr/>
          <p:nvPr/>
        </p:nvSpPr>
        <p:spPr>
          <a:xfrm>
            <a:off x="3774832" y="1828723"/>
            <a:ext cx="181290" cy="69545"/>
          </a:xfrm>
          <a:custGeom>
            <a:avLst/>
            <a:gdLst>
              <a:gd name="connsiteX0" fmla="*/ 243 w 181290"/>
              <a:gd name="connsiteY0" fmla="*/ 77 h 69545"/>
              <a:gd name="connsiteX1" fmla="*/ 120893 w 181290"/>
              <a:gd name="connsiteY1" fmla="*/ 41352 h 69545"/>
              <a:gd name="connsiteX2" fmla="*/ 151056 w 181290"/>
              <a:gd name="connsiteY2" fmla="*/ 68340 h 69545"/>
              <a:gd name="connsiteX3" fmla="*/ 181218 w 181290"/>
              <a:gd name="connsiteY3" fmla="*/ 1665 h 69545"/>
              <a:gd name="connsiteX4" fmla="*/ 158993 w 181290"/>
              <a:gd name="connsiteY4" fmla="*/ 27065 h 69545"/>
              <a:gd name="connsiteX5" fmla="*/ 143118 w 181290"/>
              <a:gd name="connsiteY5" fmla="*/ 58815 h 69545"/>
              <a:gd name="connsiteX6" fmla="*/ 90731 w 181290"/>
              <a:gd name="connsiteY6" fmla="*/ 52465 h 69545"/>
              <a:gd name="connsiteX7" fmla="*/ 243 w 181290"/>
              <a:gd name="connsiteY7" fmla="*/ 77 h 6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290" h="69545">
                <a:moveTo>
                  <a:pt x="243" y="77"/>
                </a:moveTo>
                <a:cubicBezTo>
                  <a:pt x="5270" y="-1775"/>
                  <a:pt x="95758" y="29975"/>
                  <a:pt x="120893" y="41352"/>
                </a:cubicBezTo>
                <a:cubicBezTo>
                  <a:pt x="146028" y="52729"/>
                  <a:pt x="141002" y="74954"/>
                  <a:pt x="151056" y="68340"/>
                </a:cubicBezTo>
                <a:cubicBezTo>
                  <a:pt x="161110" y="61726"/>
                  <a:pt x="179895" y="8544"/>
                  <a:pt x="181218" y="1665"/>
                </a:cubicBezTo>
                <a:cubicBezTo>
                  <a:pt x="182541" y="-5214"/>
                  <a:pt x="165343" y="17540"/>
                  <a:pt x="158993" y="27065"/>
                </a:cubicBezTo>
                <a:cubicBezTo>
                  <a:pt x="152643" y="36590"/>
                  <a:pt x="154495" y="54582"/>
                  <a:pt x="143118" y="58815"/>
                </a:cubicBezTo>
                <a:cubicBezTo>
                  <a:pt x="131741" y="63048"/>
                  <a:pt x="112162" y="60402"/>
                  <a:pt x="90731" y="52465"/>
                </a:cubicBezTo>
                <a:cubicBezTo>
                  <a:pt x="69300" y="44528"/>
                  <a:pt x="-4784" y="1929"/>
                  <a:pt x="243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A781CF38-8A2A-4843-8047-42A029F01F91}"/>
              </a:ext>
            </a:extLst>
          </p:cNvPr>
          <p:cNvSpPr/>
          <p:nvPr/>
        </p:nvSpPr>
        <p:spPr>
          <a:xfrm>
            <a:off x="3714505" y="1664627"/>
            <a:ext cx="446853" cy="167071"/>
          </a:xfrm>
          <a:custGeom>
            <a:avLst/>
            <a:gdLst>
              <a:gd name="connsiteX0" fmla="*/ 245 w 446853"/>
              <a:gd name="connsiteY0" fmla="*/ 94323 h 167071"/>
              <a:gd name="connsiteX1" fmla="*/ 152645 w 446853"/>
              <a:gd name="connsiteY1" fmla="*/ 165761 h 167071"/>
              <a:gd name="connsiteX2" fmla="*/ 203445 w 446853"/>
              <a:gd name="connsiteY2" fmla="*/ 135598 h 167071"/>
              <a:gd name="connsiteX3" fmla="*/ 339970 w 446853"/>
              <a:gd name="connsiteY3" fmla="*/ 73686 h 167071"/>
              <a:gd name="connsiteX4" fmla="*/ 443158 w 446853"/>
              <a:gd name="connsiteY4" fmla="*/ 2248 h 167071"/>
              <a:gd name="connsiteX5" fmla="*/ 425695 w 446853"/>
              <a:gd name="connsiteY5" fmla="*/ 16536 h 167071"/>
              <a:gd name="connsiteX6" fmla="*/ 324095 w 446853"/>
              <a:gd name="connsiteY6" fmla="*/ 95911 h 167071"/>
              <a:gd name="connsiteX7" fmla="*/ 276470 w 446853"/>
              <a:gd name="connsiteY7" fmla="*/ 137186 h 167071"/>
              <a:gd name="connsiteX8" fmla="*/ 160583 w 446853"/>
              <a:gd name="connsiteY8" fmla="*/ 137186 h 167071"/>
              <a:gd name="connsiteX9" fmla="*/ 117720 w 446853"/>
              <a:gd name="connsiteY9" fmla="*/ 135598 h 167071"/>
              <a:gd name="connsiteX10" fmla="*/ 245 w 446853"/>
              <a:gd name="connsiteY10" fmla="*/ 94323 h 16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6853" h="167071">
                <a:moveTo>
                  <a:pt x="245" y="94323"/>
                </a:moveTo>
                <a:cubicBezTo>
                  <a:pt x="6066" y="99350"/>
                  <a:pt x="118778" y="158882"/>
                  <a:pt x="152645" y="165761"/>
                </a:cubicBezTo>
                <a:cubicBezTo>
                  <a:pt x="186512" y="172640"/>
                  <a:pt x="172224" y="150944"/>
                  <a:pt x="203445" y="135598"/>
                </a:cubicBezTo>
                <a:cubicBezTo>
                  <a:pt x="234666" y="120252"/>
                  <a:pt x="300018" y="95911"/>
                  <a:pt x="339970" y="73686"/>
                </a:cubicBezTo>
                <a:cubicBezTo>
                  <a:pt x="379922" y="51461"/>
                  <a:pt x="428871" y="11773"/>
                  <a:pt x="443158" y="2248"/>
                </a:cubicBezTo>
                <a:cubicBezTo>
                  <a:pt x="457445" y="-7277"/>
                  <a:pt x="425695" y="16536"/>
                  <a:pt x="425695" y="16536"/>
                </a:cubicBezTo>
                <a:lnTo>
                  <a:pt x="324095" y="95911"/>
                </a:lnTo>
                <a:cubicBezTo>
                  <a:pt x="299224" y="116019"/>
                  <a:pt x="303722" y="130307"/>
                  <a:pt x="276470" y="137186"/>
                </a:cubicBezTo>
                <a:cubicBezTo>
                  <a:pt x="249218" y="144065"/>
                  <a:pt x="187041" y="137451"/>
                  <a:pt x="160583" y="137186"/>
                </a:cubicBezTo>
                <a:cubicBezTo>
                  <a:pt x="134125" y="136921"/>
                  <a:pt x="141533" y="140096"/>
                  <a:pt x="117720" y="135598"/>
                </a:cubicBezTo>
                <a:cubicBezTo>
                  <a:pt x="93908" y="131100"/>
                  <a:pt x="-5576" y="89296"/>
                  <a:pt x="245" y="94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3639CDEF-AB42-41FE-8C77-99A77E4F1C2C}"/>
              </a:ext>
            </a:extLst>
          </p:cNvPr>
          <p:cNvSpPr/>
          <p:nvPr/>
        </p:nvSpPr>
        <p:spPr>
          <a:xfrm>
            <a:off x="4114553" y="1641879"/>
            <a:ext cx="423421" cy="93643"/>
          </a:xfrm>
          <a:custGeom>
            <a:avLst/>
            <a:gdLst>
              <a:gd name="connsiteX0" fmla="*/ 422522 w 423421"/>
              <a:gd name="connsiteY0" fmla="*/ 36109 h 93643"/>
              <a:gd name="connsiteX1" fmla="*/ 222497 w 423421"/>
              <a:gd name="connsiteY1" fmla="*/ 15471 h 93643"/>
              <a:gd name="connsiteX2" fmla="*/ 152647 w 423421"/>
              <a:gd name="connsiteY2" fmla="*/ 26584 h 93643"/>
              <a:gd name="connsiteX3" fmla="*/ 82797 w 423421"/>
              <a:gd name="connsiteY3" fmla="*/ 13884 h 93643"/>
              <a:gd name="connsiteX4" fmla="*/ 46285 w 423421"/>
              <a:gd name="connsiteY4" fmla="*/ 40871 h 93643"/>
              <a:gd name="connsiteX5" fmla="*/ 24060 w 423421"/>
              <a:gd name="connsiteY5" fmla="*/ 72621 h 93643"/>
              <a:gd name="connsiteX6" fmla="*/ 20885 w 423421"/>
              <a:gd name="connsiteY6" fmla="*/ 53571 h 93643"/>
              <a:gd name="connsiteX7" fmla="*/ 247 w 423421"/>
              <a:gd name="connsiteY7" fmla="*/ 93259 h 93643"/>
              <a:gd name="connsiteX8" fmla="*/ 36760 w 423421"/>
              <a:gd name="connsiteY8" fmla="*/ 24996 h 93643"/>
              <a:gd name="connsiteX9" fmla="*/ 111372 w 423421"/>
              <a:gd name="connsiteY9" fmla="*/ 15471 h 93643"/>
              <a:gd name="connsiteX10" fmla="*/ 166935 w 423421"/>
              <a:gd name="connsiteY10" fmla="*/ 12296 h 93643"/>
              <a:gd name="connsiteX11" fmla="*/ 290760 w 423421"/>
              <a:gd name="connsiteY11" fmla="*/ 1184 h 93643"/>
              <a:gd name="connsiteX12" fmla="*/ 422522 w 423421"/>
              <a:gd name="connsiteY12" fmla="*/ 36109 h 93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3421" h="93643">
                <a:moveTo>
                  <a:pt x="422522" y="36109"/>
                </a:moveTo>
                <a:cubicBezTo>
                  <a:pt x="411145" y="38490"/>
                  <a:pt x="267476" y="17058"/>
                  <a:pt x="222497" y="15471"/>
                </a:cubicBezTo>
                <a:cubicBezTo>
                  <a:pt x="177518" y="13884"/>
                  <a:pt x="175930" y="26848"/>
                  <a:pt x="152647" y="26584"/>
                </a:cubicBezTo>
                <a:cubicBezTo>
                  <a:pt x="129364" y="26320"/>
                  <a:pt x="100524" y="11503"/>
                  <a:pt x="82797" y="13884"/>
                </a:cubicBezTo>
                <a:cubicBezTo>
                  <a:pt x="65070" y="16265"/>
                  <a:pt x="56074" y="31082"/>
                  <a:pt x="46285" y="40871"/>
                </a:cubicBezTo>
                <a:cubicBezTo>
                  <a:pt x="36496" y="50660"/>
                  <a:pt x="28293" y="70504"/>
                  <a:pt x="24060" y="72621"/>
                </a:cubicBezTo>
                <a:cubicBezTo>
                  <a:pt x="19827" y="74738"/>
                  <a:pt x="24854" y="50131"/>
                  <a:pt x="20885" y="53571"/>
                </a:cubicBezTo>
                <a:cubicBezTo>
                  <a:pt x="16916" y="57011"/>
                  <a:pt x="-2399" y="98021"/>
                  <a:pt x="247" y="93259"/>
                </a:cubicBezTo>
                <a:cubicBezTo>
                  <a:pt x="2893" y="88497"/>
                  <a:pt x="18239" y="37961"/>
                  <a:pt x="36760" y="24996"/>
                </a:cubicBezTo>
                <a:cubicBezTo>
                  <a:pt x="55281" y="12031"/>
                  <a:pt x="89676" y="17588"/>
                  <a:pt x="111372" y="15471"/>
                </a:cubicBezTo>
                <a:cubicBezTo>
                  <a:pt x="133068" y="13354"/>
                  <a:pt x="137037" y="14677"/>
                  <a:pt x="166935" y="12296"/>
                </a:cubicBezTo>
                <a:cubicBezTo>
                  <a:pt x="196833" y="9915"/>
                  <a:pt x="247104" y="-4108"/>
                  <a:pt x="290760" y="1184"/>
                </a:cubicBezTo>
                <a:cubicBezTo>
                  <a:pt x="334416" y="6476"/>
                  <a:pt x="433899" y="33728"/>
                  <a:pt x="422522" y="36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B6105ED-68B8-47E7-BA51-6C6D6260EFE6}"/>
              </a:ext>
            </a:extLst>
          </p:cNvPr>
          <p:cNvSpPr/>
          <p:nvPr/>
        </p:nvSpPr>
        <p:spPr>
          <a:xfrm>
            <a:off x="3973475" y="1665269"/>
            <a:ext cx="303845" cy="190535"/>
          </a:xfrm>
          <a:custGeom>
            <a:avLst/>
            <a:gdLst>
              <a:gd name="connsiteX0" fmla="*/ 38 w 303845"/>
              <a:gd name="connsiteY0" fmla="*/ 190519 h 190535"/>
              <a:gd name="connsiteX1" fmla="*/ 104813 w 303845"/>
              <a:gd name="connsiteY1" fmla="*/ 88919 h 190535"/>
              <a:gd name="connsiteX2" fmla="*/ 228638 w 303845"/>
              <a:gd name="connsiteY2" fmla="*/ 52406 h 190535"/>
              <a:gd name="connsiteX3" fmla="*/ 295313 w 303845"/>
              <a:gd name="connsiteY3" fmla="*/ 31769 h 190535"/>
              <a:gd name="connsiteX4" fmla="*/ 192125 w 303845"/>
              <a:gd name="connsiteY4" fmla="*/ 46056 h 190535"/>
              <a:gd name="connsiteX5" fmla="*/ 258800 w 303845"/>
              <a:gd name="connsiteY5" fmla="*/ 36531 h 190535"/>
              <a:gd name="connsiteX6" fmla="*/ 303250 w 303845"/>
              <a:gd name="connsiteY6" fmla="*/ 19 h 190535"/>
              <a:gd name="connsiteX7" fmla="*/ 227050 w 303845"/>
              <a:gd name="connsiteY7" fmla="*/ 31769 h 190535"/>
              <a:gd name="connsiteX8" fmla="*/ 174663 w 303845"/>
              <a:gd name="connsiteY8" fmla="*/ 52406 h 190535"/>
              <a:gd name="connsiteX9" fmla="*/ 93700 w 303845"/>
              <a:gd name="connsiteY9" fmla="*/ 80981 h 190535"/>
              <a:gd name="connsiteX10" fmla="*/ 38 w 303845"/>
              <a:gd name="connsiteY10" fmla="*/ 190519 h 19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845" h="190535">
                <a:moveTo>
                  <a:pt x="38" y="190519"/>
                </a:moveTo>
                <a:cubicBezTo>
                  <a:pt x="1890" y="191842"/>
                  <a:pt x="66713" y="111938"/>
                  <a:pt x="104813" y="88919"/>
                </a:cubicBezTo>
                <a:cubicBezTo>
                  <a:pt x="142913" y="65900"/>
                  <a:pt x="196888" y="61931"/>
                  <a:pt x="228638" y="52406"/>
                </a:cubicBezTo>
                <a:cubicBezTo>
                  <a:pt x="260388" y="42881"/>
                  <a:pt x="301399" y="32827"/>
                  <a:pt x="295313" y="31769"/>
                </a:cubicBezTo>
                <a:cubicBezTo>
                  <a:pt x="289228" y="30711"/>
                  <a:pt x="198211" y="45262"/>
                  <a:pt x="192125" y="46056"/>
                </a:cubicBezTo>
                <a:cubicBezTo>
                  <a:pt x="186040" y="46850"/>
                  <a:pt x="240279" y="44204"/>
                  <a:pt x="258800" y="36531"/>
                </a:cubicBezTo>
                <a:cubicBezTo>
                  <a:pt x="277321" y="28858"/>
                  <a:pt x="308542" y="813"/>
                  <a:pt x="303250" y="19"/>
                </a:cubicBezTo>
                <a:cubicBezTo>
                  <a:pt x="297958" y="-775"/>
                  <a:pt x="248481" y="23038"/>
                  <a:pt x="227050" y="31769"/>
                </a:cubicBezTo>
                <a:cubicBezTo>
                  <a:pt x="205619" y="40500"/>
                  <a:pt x="196888" y="44204"/>
                  <a:pt x="174663" y="52406"/>
                </a:cubicBezTo>
                <a:cubicBezTo>
                  <a:pt x="152438" y="60608"/>
                  <a:pt x="123598" y="60873"/>
                  <a:pt x="93700" y="80981"/>
                </a:cubicBezTo>
                <a:cubicBezTo>
                  <a:pt x="63802" y="101089"/>
                  <a:pt x="-1814" y="189196"/>
                  <a:pt x="38" y="190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4456D0AB-CEAB-4297-B07B-5DAD8F39BE67}"/>
              </a:ext>
            </a:extLst>
          </p:cNvPr>
          <p:cNvSpPr/>
          <p:nvPr/>
        </p:nvSpPr>
        <p:spPr>
          <a:xfrm>
            <a:off x="4255371" y="1662473"/>
            <a:ext cx="316806" cy="131638"/>
          </a:xfrm>
          <a:custGeom>
            <a:avLst/>
            <a:gdLst>
              <a:gd name="connsiteX0" fmla="*/ 717 w 316806"/>
              <a:gd name="connsiteY0" fmla="*/ 23452 h 131638"/>
              <a:gd name="connsiteX1" fmla="*/ 175342 w 316806"/>
              <a:gd name="connsiteY1" fmla="*/ 25040 h 131638"/>
              <a:gd name="connsiteX2" fmla="*/ 240429 w 316806"/>
              <a:gd name="connsiteY2" fmla="*/ 44090 h 131638"/>
              <a:gd name="connsiteX3" fmla="*/ 281704 w 316806"/>
              <a:gd name="connsiteY3" fmla="*/ 66315 h 131638"/>
              <a:gd name="connsiteX4" fmla="*/ 316629 w 316806"/>
              <a:gd name="connsiteY4" fmla="*/ 131402 h 131638"/>
              <a:gd name="connsiteX5" fmla="*/ 292817 w 316806"/>
              <a:gd name="connsiteY5" fmla="*/ 86952 h 131638"/>
              <a:gd name="connsiteX6" fmla="*/ 240429 w 316806"/>
              <a:gd name="connsiteY6" fmla="*/ 53615 h 131638"/>
              <a:gd name="connsiteX7" fmla="*/ 176929 w 316806"/>
              <a:gd name="connsiteY7" fmla="*/ 9165 h 131638"/>
              <a:gd name="connsiteX8" fmla="*/ 116604 w 316806"/>
              <a:gd name="connsiteY8" fmla="*/ 1227 h 131638"/>
              <a:gd name="connsiteX9" fmla="*/ 717 w 316806"/>
              <a:gd name="connsiteY9" fmla="*/ 23452 h 13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806" h="131638">
                <a:moveTo>
                  <a:pt x="717" y="23452"/>
                </a:moveTo>
                <a:cubicBezTo>
                  <a:pt x="10507" y="27421"/>
                  <a:pt x="135390" y="21600"/>
                  <a:pt x="175342" y="25040"/>
                </a:cubicBezTo>
                <a:cubicBezTo>
                  <a:pt x="215294" y="28480"/>
                  <a:pt x="222702" y="37211"/>
                  <a:pt x="240429" y="44090"/>
                </a:cubicBezTo>
                <a:cubicBezTo>
                  <a:pt x="258156" y="50969"/>
                  <a:pt x="269004" y="51763"/>
                  <a:pt x="281704" y="66315"/>
                </a:cubicBezTo>
                <a:cubicBezTo>
                  <a:pt x="294404" y="80867"/>
                  <a:pt x="316629" y="131402"/>
                  <a:pt x="316629" y="131402"/>
                </a:cubicBezTo>
                <a:cubicBezTo>
                  <a:pt x="318481" y="134841"/>
                  <a:pt x="305517" y="99916"/>
                  <a:pt x="292817" y="86952"/>
                </a:cubicBezTo>
                <a:cubicBezTo>
                  <a:pt x="280117" y="73988"/>
                  <a:pt x="259744" y="66580"/>
                  <a:pt x="240429" y="53615"/>
                </a:cubicBezTo>
                <a:cubicBezTo>
                  <a:pt x="221114" y="40651"/>
                  <a:pt x="197567" y="17896"/>
                  <a:pt x="176929" y="9165"/>
                </a:cubicBezTo>
                <a:cubicBezTo>
                  <a:pt x="156291" y="434"/>
                  <a:pt x="149148" y="-1683"/>
                  <a:pt x="116604" y="1227"/>
                </a:cubicBezTo>
                <a:cubicBezTo>
                  <a:pt x="84060" y="4137"/>
                  <a:pt x="-9073" y="19483"/>
                  <a:pt x="717" y="23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C098706B-5DB9-4E79-BA42-4246CE28713B}"/>
              </a:ext>
            </a:extLst>
          </p:cNvPr>
          <p:cNvSpPr/>
          <p:nvPr/>
        </p:nvSpPr>
        <p:spPr>
          <a:xfrm>
            <a:off x="4441538" y="1684856"/>
            <a:ext cx="178680" cy="183318"/>
          </a:xfrm>
          <a:custGeom>
            <a:avLst/>
            <a:gdLst>
              <a:gd name="connsiteX0" fmla="*/ 287 w 178680"/>
              <a:gd name="connsiteY0" fmla="*/ 1069 h 183318"/>
              <a:gd name="connsiteX1" fmla="*/ 111412 w 178680"/>
              <a:gd name="connsiteY1" fmla="*/ 12182 h 183318"/>
              <a:gd name="connsiteX2" fmla="*/ 149512 w 178680"/>
              <a:gd name="connsiteY2" fmla="*/ 29644 h 183318"/>
              <a:gd name="connsiteX3" fmla="*/ 160625 w 178680"/>
              <a:gd name="connsiteY3" fmla="*/ 72507 h 183318"/>
              <a:gd name="connsiteX4" fmla="*/ 174912 w 178680"/>
              <a:gd name="connsiteY4" fmla="*/ 182044 h 183318"/>
              <a:gd name="connsiteX5" fmla="*/ 176500 w 178680"/>
              <a:gd name="connsiteY5" fmla="*/ 126482 h 183318"/>
              <a:gd name="connsiteX6" fmla="*/ 147925 w 178680"/>
              <a:gd name="connsiteY6" fmla="*/ 39169 h 183318"/>
              <a:gd name="connsiteX7" fmla="*/ 287 w 178680"/>
              <a:gd name="connsiteY7" fmla="*/ 1069 h 18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680" h="183318">
                <a:moveTo>
                  <a:pt x="287" y="1069"/>
                </a:moveTo>
                <a:cubicBezTo>
                  <a:pt x="-5798" y="-3429"/>
                  <a:pt x="86541" y="7420"/>
                  <a:pt x="111412" y="12182"/>
                </a:cubicBezTo>
                <a:cubicBezTo>
                  <a:pt x="136283" y="16944"/>
                  <a:pt x="141310" y="19590"/>
                  <a:pt x="149512" y="29644"/>
                </a:cubicBezTo>
                <a:cubicBezTo>
                  <a:pt x="157714" y="39698"/>
                  <a:pt x="156392" y="47107"/>
                  <a:pt x="160625" y="72507"/>
                </a:cubicBezTo>
                <a:cubicBezTo>
                  <a:pt x="164858" y="97907"/>
                  <a:pt x="172266" y="173048"/>
                  <a:pt x="174912" y="182044"/>
                </a:cubicBezTo>
                <a:cubicBezTo>
                  <a:pt x="177558" y="191040"/>
                  <a:pt x="180998" y="150295"/>
                  <a:pt x="176500" y="126482"/>
                </a:cubicBezTo>
                <a:cubicBezTo>
                  <a:pt x="172002" y="102670"/>
                  <a:pt x="172531" y="60336"/>
                  <a:pt x="147925" y="39169"/>
                </a:cubicBezTo>
                <a:cubicBezTo>
                  <a:pt x="123319" y="18002"/>
                  <a:pt x="6372" y="5567"/>
                  <a:pt x="287" y="1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5FF3FCD9-8C9D-4C50-9F9B-5ACF9B266E4A}"/>
              </a:ext>
            </a:extLst>
          </p:cNvPr>
          <p:cNvSpPr/>
          <p:nvPr/>
        </p:nvSpPr>
        <p:spPr>
          <a:xfrm>
            <a:off x="4514787" y="1690651"/>
            <a:ext cx="92285" cy="176436"/>
          </a:xfrm>
          <a:custGeom>
            <a:avLst/>
            <a:gdLst>
              <a:gd name="connsiteX0" fmla="*/ 63 w 92285"/>
              <a:gd name="connsiteY0" fmla="*/ 37 h 176436"/>
              <a:gd name="connsiteX1" fmla="*/ 61976 w 92285"/>
              <a:gd name="connsiteY1" fmla="*/ 71474 h 176436"/>
              <a:gd name="connsiteX2" fmla="*/ 74676 w 92285"/>
              <a:gd name="connsiteY2" fmla="*/ 95287 h 176436"/>
              <a:gd name="connsiteX3" fmla="*/ 92138 w 92285"/>
              <a:gd name="connsiteY3" fmla="*/ 176249 h 176436"/>
              <a:gd name="connsiteX4" fmla="*/ 82613 w 92285"/>
              <a:gd name="connsiteY4" fmla="*/ 115924 h 176436"/>
              <a:gd name="connsiteX5" fmla="*/ 74676 w 92285"/>
              <a:gd name="connsiteY5" fmla="*/ 61949 h 176436"/>
              <a:gd name="connsiteX6" fmla="*/ 63 w 92285"/>
              <a:gd name="connsiteY6" fmla="*/ 37 h 17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285" h="176436">
                <a:moveTo>
                  <a:pt x="63" y="37"/>
                </a:moveTo>
                <a:cubicBezTo>
                  <a:pt x="-2054" y="1625"/>
                  <a:pt x="49541" y="55599"/>
                  <a:pt x="61976" y="71474"/>
                </a:cubicBezTo>
                <a:cubicBezTo>
                  <a:pt x="74411" y="87349"/>
                  <a:pt x="69649" y="77825"/>
                  <a:pt x="74676" y="95287"/>
                </a:cubicBezTo>
                <a:cubicBezTo>
                  <a:pt x="79703" y="112749"/>
                  <a:pt x="90815" y="172810"/>
                  <a:pt x="92138" y="176249"/>
                </a:cubicBezTo>
                <a:cubicBezTo>
                  <a:pt x="93461" y="179688"/>
                  <a:pt x="85523" y="134974"/>
                  <a:pt x="82613" y="115924"/>
                </a:cubicBezTo>
                <a:cubicBezTo>
                  <a:pt x="79703" y="96874"/>
                  <a:pt x="83672" y="76501"/>
                  <a:pt x="74676" y="61949"/>
                </a:cubicBezTo>
                <a:cubicBezTo>
                  <a:pt x="65680" y="47397"/>
                  <a:pt x="2180" y="-1551"/>
                  <a:pt x="63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55A1DCD-3EE5-43F5-9912-42E8BED3E83E}"/>
              </a:ext>
            </a:extLst>
          </p:cNvPr>
          <p:cNvSpPr/>
          <p:nvPr/>
        </p:nvSpPr>
        <p:spPr>
          <a:xfrm>
            <a:off x="3962349" y="1841106"/>
            <a:ext cx="101137" cy="282213"/>
          </a:xfrm>
          <a:custGeom>
            <a:avLst/>
            <a:gdLst>
              <a:gd name="connsiteX0" fmla="*/ 22276 w 101137"/>
              <a:gd name="connsiteY0" fmla="*/ 394 h 282213"/>
              <a:gd name="connsiteX1" fmla="*/ 1639 w 101137"/>
              <a:gd name="connsiteY1" fmla="*/ 109932 h 282213"/>
              <a:gd name="connsiteX2" fmla="*/ 73076 w 101137"/>
              <a:gd name="connsiteY2" fmla="*/ 238519 h 282213"/>
              <a:gd name="connsiteX3" fmla="*/ 100064 w 101137"/>
              <a:gd name="connsiteY3" fmla="*/ 281382 h 282213"/>
              <a:gd name="connsiteX4" fmla="*/ 87364 w 101137"/>
              <a:gd name="connsiteY4" fmla="*/ 260744 h 282213"/>
              <a:gd name="connsiteX5" fmla="*/ 12751 w 101137"/>
              <a:gd name="connsiteY5" fmla="*/ 189307 h 282213"/>
              <a:gd name="connsiteX6" fmla="*/ 14339 w 101137"/>
              <a:gd name="connsiteY6" fmla="*/ 76594 h 282213"/>
              <a:gd name="connsiteX7" fmla="*/ 22276 w 101137"/>
              <a:gd name="connsiteY7" fmla="*/ 394 h 28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137" h="282213">
                <a:moveTo>
                  <a:pt x="22276" y="394"/>
                </a:moveTo>
                <a:cubicBezTo>
                  <a:pt x="20159" y="5950"/>
                  <a:pt x="-6828" y="70245"/>
                  <a:pt x="1639" y="109932"/>
                </a:cubicBezTo>
                <a:cubicBezTo>
                  <a:pt x="10106" y="149620"/>
                  <a:pt x="56672" y="209944"/>
                  <a:pt x="73076" y="238519"/>
                </a:cubicBezTo>
                <a:cubicBezTo>
                  <a:pt x="89480" y="267094"/>
                  <a:pt x="97683" y="277678"/>
                  <a:pt x="100064" y="281382"/>
                </a:cubicBezTo>
                <a:cubicBezTo>
                  <a:pt x="102445" y="285086"/>
                  <a:pt x="101916" y="276090"/>
                  <a:pt x="87364" y="260744"/>
                </a:cubicBezTo>
                <a:cubicBezTo>
                  <a:pt x="72812" y="245398"/>
                  <a:pt x="24922" y="219999"/>
                  <a:pt x="12751" y="189307"/>
                </a:cubicBezTo>
                <a:cubicBezTo>
                  <a:pt x="580" y="158615"/>
                  <a:pt x="13545" y="103846"/>
                  <a:pt x="14339" y="76594"/>
                </a:cubicBezTo>
                <a:cubicBezTo>
                  <a:pt x="15133" y="49342"/>
                  <a:pt x="24393" y="-5162"/>
                  <a:pt x="22276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1BCB7714-71D0-4235-A135-6B8AC57F9628}"/>
              </a:ext>
            </a:extLst>
          </p:cNvPr>
          <p:cNvSpPr/>
          <p:nvPr/>
        </p:nvSpPr>
        <p:spPr>
          <a:xfrm>
            <a:off x="3776230" y="1908150"/>
            <a:ext cx="306821" cy="254195"/>
          </a:xfrm>
          <a:custGeom>
            <a:avLst/>
            <a:gdLst>
              <a:gd name="connsiteX0" fmla="*/ 433 w 306821"/>
              <a:gd name="connsiteY0" fmla="*/ 46063 h 254195"/>
              <a:gd name="connsiteX1" fmla="*/ 54408 w 306821"/>
              <a:gd name="connsiteY1" fmla="*/ 3200 h 254195"/>
              <a:gd name="connsiteX2" fmla="*/ 119495 w 306821"/>
              <a:gd name="connsiteY2" fmla="*/ 14313 h 254195"/>
              <a:gd name="connsiteX3" fmla="*/ 156008 w 306821"/>
              <a:gd name="connsiteY3" fmla="*/ 74638 h 254195"/>
              <a:gd name="connsiteX4" fmla="*/ 184583 w 306821"/>
              <a:gd name="connsiteY4" fmla="*/ 120675 h 254195"/>
              <a:gd name="connsiteX5" fmla="*/ 235383 w 306821"/>
              <a:gd name="connsiteY5" fmla="*/ 196875 h 254195"/>
              <a:gd name="connsiteX6" fmla="*/ 306820 w 306821"/>
              <a:gd name="connsiteY6" fmla="*/ 254025 h 254195"/>
              <a:gd name="connsiteX7" fmla="*/ 236970 w 306821"/>
              <a:gd name="connsiteY7" fmla="*/ 211163 h 254195"/>
              <a:gd name="connsiteX8" fmla="*/ 163945 w 306821"/>
              <a:gd name="connsiteY8" fmla="*/ 120675 h 254195"/>
              <a:gd name="connsiteX9" fmla="*/ 130608 w 306821"/>
              <a:gd name="connsiteY9" fmla="*/ 31775 h 254195"/>
              <a:gd name="connsiteX10" fmla="*/ 55995 w 306821"/>
              <a:gd name="connsiteY10" fmla="*/ 12725 h 254195"/>
              <a:gd name="connsiteX11" fmla="*/ 30595 w 306821"/>
              <a:gd name="connsiteY11" fmla="*/ 25 h 254195"/>
              <a:gd name="connsiteX12" fmla="*/ 433 w 306821"/>
              <a:gd name="connsiteY12" fmla="*/ 46063 h 25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6821" h="254195">
                <a:moveTo>
                  <a:pt x="433" y="46063"/>
                </a:moveTo>
                <a:cubicBezTo>
                  <a:pt x="4402" y="46592"/>
                  <a:pt x="34564" y="8492"/>
                  <a:pt x="54408" y="3200"/>
                </a:cubicBezTo>
                <a:cubicBezTo>
                  <a:pt x="74252" y="-2092"/>
                  <a:pt x="102562" y="2407"/>
                  <a:pt x="119495" y="14313"/>
                </a:cubicBezTo>
                <a:cubicBezTo>
                  <a:pt x="136428" y="26219"/>
                  <a:pt x="145160" y="56911"/>
                  <a:pt x="156008" y="74638"/>
                </a:cubicBezTo>
                <a:cubicBezTo>
                  <a:pt x="166856" y="92365"/>
                  <a:pt x="171354" y="100302"/>
                  <a:pt x="184583" y="120675"/>
                </a:cubicBezTo>
                <a:cubicBezTo>
                  <a:pt x="197812" y="141048"/>
                  <a:pt x="215010" y="174650"/>
                  <a:pt x="235383" y="196875"/>
                </a:cubicBezTo>
                <a:cubicBezTo>
                  <a:pt x="255756" y="219100"/>
                  <a:pt x="306556" y="251644"/>
                  <a:pt x="306820" y="254025"/>
                </a:cubicBezTo>
                <a:cubicBezTo>
                  <a:pt x="307084" y="256406"/>
                  <a:pt x="260782" y="233388"/>
                  <a:pt x="236970" y="211163"/>
                </a:cubicBezTo>
                <a:cubicBezTo>
                  <a:pt x="213158" y="188938"/>
                  <a:pt x="181672" y="150573"/>
                  <a:pt x="163945" y="120675"/>
                </a:cubicBezTo>
                <a:cubicBezTo>
                  <a:pt x="146218" y="90777"/>
                  <a:pt x="148600" y="49767"/>
                  <a:pt x="130608" y="31775"/>
                </a:cubicBezTo>
                <a:cubicBezTo>
                  <a:pt x="112616" y="13783"/>
                  <a:pt x="72664" y="18017"/>
                  <a:pt x="55995" y="12725"/>
                </a:cubicBezTo>
                <a:cubicBezTo>
                  <a:pt x="39326" y="7433"/>
                  <a:pt x="40385" y="-504"/>
                  <a:pt x="30595" y="25"/>
                </a:cubicBezTo>
                <a:cubicBezTo>
                  <a:pt x="20806" y="554"/>
                  <a:pt x="-3536" y="45534"/>
                  <a:pt x="433" y="46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829D2E6-EADA-449B-8965-5589F85C1A47}"/>
              </a:ext>
            </a:extLst>
          </p:cNvPr>
          <p:cNvSpPr/>
          <p:nvPr/>
        </p:nvSpPr>
        <p:spPr>
          <a:xfrm>
            <a:off x="4586046" y="1780509"/>
            <a:ext cx="9777" cy="199442"/>
          </a:xfrm>
          <a:custGeom>
            <a:avLst/>
            <a:gdLst>
              <a:gd name="connsiteX0" fmla="*/ 242 w 9777"/>
              <a:gd name="connsiteY0" fmla="*/ 666 h 199442"/>
              <a:gd name="connsiteX1" fmla="*/ 3417 w 9777"/>
              <a:gd name="connsiteY1" fmla="*/ 194341 h 199442"/>
              <a:gd name="connsiteX2" fmla="*/ 9767 w 9777"/>
              <a:gd name="connsiteY2" fmla="*/ 132429 h 199442"/>
              <a:gd name="connsiteX3" fmla="*/ 242 w 9777"/>
              <a:gd name="connsiteY3" fmla="*/ 666 h 19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77" h="199442">
                <a:moveTo>
                  <a:pt x="242" y="666"/>
                </a:moveTo>
                <a:cubicBezTo>
                  <a:pt x="-816" y="10985"/>
                  <a:pt x="1830" y="172381"/>
                  <a:pt x="3417" y="194341"/>
                </a:cubicBezTo>
                <a:cubicBezTo>
                  <a:pt x="5004" y="216301"/>
                  <a:pt x="10032" y="162062"/>
                  <a:pt x="9767" y="132429"/>
                </a:cubicBezTo>
                <a:cubicBezTo>
                  <a:pt x="9502" y="102796"/>
                  <a:pt x="1300" y="-9653"/>
                  <a:pt x="242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C13C12AC-8C60-4DAB-9181-A5F1D741D68F}"/>
              </a:ext>
            </a:extLst>
          </p:cNvPr>
          <p:cNvSpPr/>
          <p:nvPr/>
        </p:nvSpPr>
        <p:spPr>
          <a:xfrm>
            <a:off x="4038478" y="1744754"/>
            <a:ext cx="541876" cy="445847"/>
          </a:xfrm>
          <a:custGeom>
            <a:avLst/>
            <a:gdLst>
              <a:gd name="connsiteX0" fmla="*/ 122 w 541876"/>
              <a:gd name="connsiteY0" fmla="*/ 365034 h 445847"/>
              <a:gd name="connsiteX1" fmla="*/ 185860 w 541876"/>
              <a:gd name="connsiteY1" fmla="*/ 438059 h 445847"/>
              <a:gd name="connsiteX2" fmla="*/ 333497 w 541876"/>
              <a:gd name="connsiteY2" fmla="*/ 439646 h 445847"/>
              <a:gd name="connsiteX3" fmla="*/ 412872 w 541876"/>
              <a:gd name="connsiteY3" fmla="*/ 401546 h 445847"/>
              <a:gd name="connsiteX4" fmla="*/ 476372 w 541876"/>
              <a:gd name="connsiteY4" fmla="*/ 336459 h 445847"/>
              <a:gd name="connsiteX5" fmla="*/ 530347 w 541876"/>
              <a:gd name="connsiteY5" fmla="*/ 241209 h 445847"/>
              <a:gd name="connsiteX6" fmla="*/ 535110 w 541876"/>
              <a:gd name="connsiteY6" fmla="*/ 203109 h 445847"/>
              <a:gd name="connsiteX7" fmla="*/ 528760 w 541876"/>
              <a:gd name="connsiteY7" fmla="*/ 96746 h 445847"/>
              <a:gd name="connsiteX8" fmla="*/ 517647 w 541876"/>
              <a:gd name="connsiteY8" fmla="*/ 1496 h 445847"/>
              <a:gd name="connsiteX9" fmla="*/ 541460 w 541876"/>
              <a:gd name="connsiteY9" fmla="*/ 174534 h 445847"/>
              <a:gd name="connsiteX10" fmla="*/ 493835 w 541876"/>
              <a:gd name="connsiteY10" fmla="*/ 306296 h 445847"/>
              <a:gd name="connsiteX11" fmla="*/ 449385 w 541876"/>
              <a:gd name="connsiteY11" fmla="*/ 393609 h 445847"/>
              <a:gd name="connsiteX12" fmla="*/ 374772 w 541876"/>
              <a:gd name="connsiteY12" fmla="*/ 434884 h 445847"/>
              <a:gd name="connsiteX13" fmla="*/ 277935 w 541876"/>
              <a:gd name="connsiteY13" fmla="*/ 441234 h 445847"/>
              <a:gd name="connsiteX14" fmla="*/ 214435 w 541876"/>
              <a:gd name="connsiteY14" fmla="*/ 428534 h 445847"/>
              <a:gd name="connsiteX15" fmla="*/ 122 w 541876"/>
              <a:gd name="connsiteY15" fmla="*/ 365034 h 44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1876" h="445847">
                <a:moveTo>
                  <a:pt x="122" y="365034"/>
                </a:moveTo>
                <a:cubicBezTo>
                  <a:pt x="-4640" y="366621"/>
                  <a:pt x="130298" y="425624"/>
                  <a:pt x="185860" y="438059"/>
                </a:cubicBezTo>
                <a:cubicBezTo>
                  <a:pt x="241422" y="450494"/>
                  <a:pt x="295662" y="445731"/>
                  <a:pt x="333497" y="439646"/>
                </a:cubicBezTo>
                <a:cubicBezTo>
                  <a:pt x="371332" y="433561"/>
                  <a:pt x="389060" y="418744"/>
                  <a:pt x="412872" y="401546"/>
                </a:cubicBezTo>
                <a:cubicBezTo>
                  <a:pt x="436684" y="384348"/>
                  <a:pt x="456793" y="363182"/>
                  <a:pt x="476372" y="336459"/>
                </a:cubicBezTo>
                <a:cubicBezTo>
                  <a:pt x="495951" y="309736"/>
                  <a:pt x="520557" y="263434"/>
                  <a:pt x="530347" y="241209"/>
                </a:cubicBezTo>
                <a:cubicBezTo>
                  <a:pt x="540137" y="218984"/>
                  <a:pt x="535374" y="227186"/>
                  <a:pt x="535110" y="203109"/>
                </a:cubicBezTo>
                <a:cubicBezTo>
                  <a:pt x="534846" y="179032"/>
                  <a:pt x="531670" y="130348"/>
                  <a:pt x="528760" y="96746"/>
                </a:cubicBezTo>
                <a:cubicBezTo>
                  <a:pt x="525850" y="63144"/>
                  <a:pt x="515530" y="-11469"/>
                  <a:pt x="517647" y="1496"/>
                </a:cubicBezTo>
                <a:cubicBezTo>
                  <a:pt x="519764" y="14461"/>
                  <a:pt x="545429" y="123734"/>
                  <a:pt x="541460" y="174534"/>
                </a:cubicBezTo>
                <a:cubicBezTo>
                  <a:pt x="537491" y="225334"/>
                  <a:pt x="509181" y="269784"/>
                  <a:pt x="493835" y="306296"/>
                </a:cubicBezTo>
                <a:cubicBezTo>
                  <a:pt x="478489" y="342808"/>
                  <a:pt x="469229" y="372178"/>
                  <a:pt x="449385" y="393609"/>
                </a:cubicBezTo>
                <a:cubicBezTo>
                  <a:pt x="429541" y="415040"/>
                  <a:pt x="403347" y="426946"/>
                  <a:pt x="374772" y="434884"/>
                </a:cubicBezTo>
                <a:cubicBezTo>
                  <a:pt x="346197" y="442822"/>
                  <a:pt x="304658" y="442292"/>
                  <a:pt x="277935" y="441234"/>
                </a:cubicBezTo>
                <a:cubicBezTo>
                  <a:pt x="251212" y="440176"/>
                  <a:pt x="257562" y="438853"/>
                  <a:pt x="214435" y="428534"/>
                </a:cubicBezTo>
                <a:cubicBezTo>
                  <a:pt x="171308" y="418215"/>
                  <a:pt x="4884" y="363447"/>
                  <a:pt x="122" y="36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1C0582E0-D576-4409-87B2-1452271052FA}"/>
              </a:ext>
            </a:extLst>
          </p:cNvPr>
          <p:cNvSpPr/>
          <p:nvPr/>
        </p:nvSpPr>
        <p:spPr>
          <a:xfrm>
            <a:off x="4006738" y="2122315"/>
            <a:ext cx="234474" cy="94930"/>
          </a:xfrm>
          <a:custGeom>
            <a:avLst/>
            <a:gdLst>
              <a:gd name="connsiteX0" fmla="*/ 1700 w 234474"/>
              <a:gd name="connsiteY0" fmla="*/ 173 h 94930"/>
              <a:gd name="connsiteX1" fmla="*/ 222362 w 234474"/>
              <a:gd name="connsiteY1" fmla="*/ 89073 h 94930"/>
              <a:gd name="connsiteX2" fmla="*/ 196962 w 234474"/>
              <a:gd name="connsiteY2" fmla="*/ 84310 h 94930"/>
              <a:gd name="connsiteX3" fmla="*/ 123937 w 234474"/>
              <a:gd name="connsiteY3" fmla="*/ 66848 h 94930"/>
              <a:gd name="connsiteX4" fmla="*/ 1700 w 234474"/>
              <a:gd name="connsiteY4" fmla="*/ 173 h 9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74" h="94930">
                <a:moveTo>
                  <a:pt x="1700" y="173"/>
                </a:moveTo>
                <a:cubicBezTo>
                  <a:pt x="18104" y="3877"/>
                  <a:pt x="189818" y="75050"/>
                  <a:pt x="222362" y="89073"/>
                </a:cubicBezTo>
                <a:cubicBezTo>
                  <a:pt x="254906" y="103096"/>
                  <a:pt x="213366" y="88014"/>
                  <a:pt x="196962" y="84310"/>
                </a:cubicBezTo>
                <a:cubicBezTo>
                  <a:pt x="180558" y="80606"/>
                  <a:pt x="155687" y="80606"/>
                  <a:pt x="123937" y="66848"/>
                </a:cubicBezTo>
                <a:cubicBezTo>
                  <a:pt x="92187" y="53090"/>
                  <a:pt x="-14704" y="-3531"/>
                  <a:pt x="1700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1EB67BFF-50C2-4C58-86C9-130D4745519A}"/>
              </a:ext>
            </a:extLst>
          </p:cNvPr>
          <p:cNvSpPr/>
          <p:nvPr/>
        </p:nvSpPr>
        <p:spPr>
          <a:xfrm>
            <a:off x="4596674" y="1775735"/>
            <a:ext cx="19956" cy="175087"/>
          </a:xfrm>
          <a:custGeom>
            <a:avLst/>
            <a:gdLst>
              <a:gd name="connsiteX0" fmla="*/ 726 w 19956"/>
              <a:gd name="connsiteY0" fmla="*/ 2265 h 175087"/>
              <a:gd name="connsiteX1" fmla="*/ 5489 w 19956"/>
              <a:gd name="connsiteY1" fmla="*/ 173715 h 175087"/>
              <a:gd name="connsiteX2" fmla="*/ 19776 w 19956"/>
              <a:gd name="connsiteY2" fmla="*/ 80053 h 175087"/>
              <a:gd name="connsiteX3" fmla="*/ 726 w 19956"/>
              <a:gd name="connsiteY3" fmla="*/ 2265 h 17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6" h="175087">
                <a:moveTo>
                  <a:pt x="726" y="2265"/>
                </a:moveTo>
                <a:cubicBezTo>
                  <a:pt x="-1655" y="17875"/>
                  <a:pt x="2314" y="160750"/>
                  <a:pt x="5489" y="173715"/>
                </a:cubicBezTo>
                <a:cubicBezTo>
                  <a:pt x="8664" y="186680"/>
                  <a:pt x="21628" y="104130"/>
                  <a:pt x="19776" y="80053"/>
                </a:cubicBezTo>
                <a:cubicBezTo>
                  <a:pt x="17924" y="55976"/>
                  <a:pt x="3107" y="-13345"/>
                  <a:pt x="726" y="2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834DADF-F1E4-4052-B6CF-C9BE15F20FF1}"/>
              </a:ext>
            </a:extLst>
          </p:cNvPr>
          <p:cNvSpPr/>
          <p:nvPr/>
        </p:nvSpPr>
        <p:spPr>
          <a:xfrm>
            <a:off x="4219515" y="1941986"/>
            <a:ext cx="395519" cy="271847"/>
          </a:xfrm>
          <a:custGeom>
            <a:avLst/>
            <a:gdLst>
              <a:gd name="connsiteX0" fmla="*/ 60 w 395519"/>
              <a:gd name="connsiteY0" fmla="*/ 270989 h 271847"/>
              <a:gd name="connsiteX1" fmla="*/ 138173 w 395519"/>
              <a:gd name="connsiteY1" fmla="*/ 263052 h 271847"/>
              <a:gd name="connsiteX2" fmla="*/ 230248 w 395519"/>
              <a:gd name="connsiteY2" fmla="*/ 229714 h 271847"/>
              <a:gd name="connsiteX3" fmla="*/ 284223 w 395519"/>
              <a:gd name="connsiteY3" fmla="*/ 194789 h 271847"/>
              <a:gd name="connsiteX4" fmla="*/ 331848 w 395519"/>
              <a:gd name="connsiteY4" fmla="*/ 126527 h 271847"/>
              <a:gd name="connsiteX5" fmla="*/ 395348 w 395519"/>
              <a:gd name="connsiteY5" fmla="*/ 1114 h 271847"/>
              <a:gd name="connsiteX6" fmla="*/ 349310 w 395519"/>
              <a:gd name="connsiteY6" fmla="*/ 69377 h 271847"/>
              <a:gd name="connsiteX7" fmla="*/ 311210 w 395519"/>
              <a:gd name="connsiteY7" fmla="*/ 143989 h 271847"/>
              <a:gd name="connsiteX8" fmla="*/ 252473 w 395519"/>
              <a:gd name="connsiteY8" fmla="*/ 217014 h 271847"/>
              <a:gd name="connsiteX9" fmla="*/ 155635 w 395519"/>
              <a:gd name="connsiteY9" fmla="*/ 247177 h 271847"/>
              <a:gd name="connsiteX10" fmla="*/ 60 w 395519"/>
              <a:gd name="connsiteY10" fmla="*/ 270989 h 27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5519" h="271847">
                <a:moveTo>
                  <a:pt x="60" y="270989"/>
                </a:moveTo>
                <a:cubicBezTo>
                  <a:pt x="-2850" y="273635"/>
                  <a:pt x="99808" y="269931"/>
                  <a:pt x="138173" y="263052"/>
                </a:cubicBezTo>
                <a:cubicBezTo>
                  <a:pt x="176538" y="256173"/>
                  <a:pt x="205906" y="241091"/>
                  <a:pt x="230248" y="229714"/>
                </a:cubicBezTo>
                <a:cubicBezTo>
                  <a:pt x="254590" y="218337"/>
                  <a:pt x="267290" y="211987"/>
                  <a:pt x="284223" y="194789"/>
                </a:cubicBezTo>
                <a:cubicBezTo>
                  <a:pt x="301156" y="177591"/>
                  <a:pt x="313327" y="158806"/>
                  <a:pt x="331848" y="126527"/>
                </a:cubicBezTo>
                <a:cubicBezTo>
                  <a:pt x="350369" y="94248"/>
                  <a:pt x="392438" y="10639"/>
                  <a:pt x="395348" y="1114"/>
                </a:cubicBezTo>
                <a:cubicBezTo>
                  <a:pt x="398258" y="-8411"/>
                  <a:pt x="363333" y="45565"/>
                  <a:pt x="349310" y="69377"/>
                </a:cubicBezTo>
                <a:cubicBezTo>
                  <a:pt x="335287" y="93189"/>
                  <a:pt x="327350" y="119383"/>
                  <a:pt x="311210" y="143989"/>
                </a:cubicBezTo>
                <a:cubicBezTo>
                  <a:pt x="295071" y="168595"/>
                  <a:pt x="278402" y="199816"/>
                  <a:pt x="252473" y="217014"/>
                </a:cubicBezTo>
                <a:cubicBezTo>
                  <a:pt x="226544" y="234212"/>
                  <a:pt x="197968" y="238710"/>
                  <a:pt x="155635" y="247177"/>
                </a:cubicBezTo>
                <a:cubicBezTo>
                  <a:pt x="113302" y="255644"/>
                  <a:pt x="2970" y="268343"/>
                  <a:pt x="60" y="270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0461782-57F6-4809-974A-8879ABDCA3B7}"/>
              </a:ext>
            </a:extLst>
          </p:cNvPr>
          <p:cNvSpPr/>
          <p:nvPr/>
        </p:nvSpPr>
        <p:spPr>
          <a:xfrm>
            <a:off x="4380473" y="1675992"/>
            <a:ext cx="259213" cy="127408"/>
          </a:xfrm>
          <a:custGeom>
            <a:avLst/>
            <a:gdLst>
              <a:gd name="connsiteX0" fmla="*/ 5790 w 259213"/>
              <a:gd name="connsiteY0" fmla="*/ 408 h 127408"/>
              <a:gd name="connsiteX1" fmla="*/ 242327 w 259213"/>
              <a:gd name="connsiteY1" fmla="*/ 19458 h 127408"/>
              <a:gd name="connsiteX2" fmla="*/ 239152 w 259213"/>
              <a:gd name="connsiteY2" fmla="*/ 38508 h 127408"/>
              <a:gd name="connsiteX3" fmla="*/ 231215 w 259213"/>
              <a:gd name="connsiteY3" fmla="*/ 127408 h 127408"/>
              <a:gd name="connsiteX4" fmla="*/ 226452 w 259213"/>
              <a:gd name="connsiteY4" fmla="*/ 36921 h 127408"/>
              <a:gd name="connsiteX5" fmla="*/ 83577 w 259213"/>
              <a:gd name="connsiteY5" fmla="*/ 8346 h 127408"/>
              <a:gd name="connsiteX6" fmla="*/ 5790 w 259213"/>
              <a:gd name="connsiteY6" fmla="*/ 408 h 12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213" h="127408">
                <a:moveTo>
                  <a:pt x="5790" y="408"/>
                </a:moveTo>
                <a:cubicBezTo>
                  <a:pt x="32248" y="2260"/>
                  <a:pt x="203433" y="13108"/>
                  <a:pt x="242327" y="19458"/>
                </a:cubicBezTo>
                <a:cubicBezTo>
                  <a:pt x="281221" y="25808"/>
                  <a:pt x="241004" y="20516"/>
                  <a:pt x="239152" y="38508"/>
                </a:cubicBezTo>
                <a:cubicBezTo>
                  <a:pt x="237300" y="56500"/>
                  <a:pt x="233332" y="127672"/>
                  <a:pt x="231215" y="127408"/>
                </a:cubicBezTo>
                <a:cubicBezTo>
                  <a:pt x="229098" y="127144"/>
                  <a:pt x="251058" y="56765"/>
                  <a:pt x="226452" y="36921"/>
                </a:cubicBezTo>
                <a:cubicBezTo>
                  <a:pt x="201846" y="17077"/>
                  <a:pt x="116915" y="13373"/>
                  <a:pt x="83577" y="8346"/>
                </a:cubicBezTo>
                <a:cubicBezTo>
                  <a:pt x="50240" y="3319"/>
                  <a:pt x="-20668" y="-1444"/>
                  <a:pt x="5790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26FB2BB2-4C7E-4E80-BA07-E576F36D7BC0}"/>
              </a:ext>
            </a:extLst>
          </p:cNvPr>
          <p:cNvSpPr/>
          <p:nvPr/>
        </p:nvSpPr>
        <p:spPr>
          <a:xfrm>
            <a:off x="4487861" y="1658808"/>
            <a:ext cx="185379" cy="37534"/>
          </a:xfrm>
          <a:custGeom>
            <a:avLst/>
            <a:gdLst>
              <a:gd name="connsiteX0" fmla="*/ 2 w 185379"/>
              <a:gd name="connsiteY0" fmla="*/ 130 h 37534"/>
              <a:gd name="connsiteX1" fmla="*/ 125414 w 185379"/>
              <a:gd name="connsiteY1" fmla="*/ 23942 h 37534"/>
              <a:gd name="connsiteX2" fmla="*/ 184152 w 185379"/>
              <a:gd name="connsiteY2" fmla="*/ 9655 h 37534"/>
              <a:gd name="connsiteX3" fmla="*/ 161927 w 185379"/>
              <a:gd name="connsiteY3" fmla="*/ 27117 h 37534"/>
              <a:gd name="connsiteX4" fmla="*/ 122239 w 185379"/>
              <a:gd name="connsiteY4" fmla="*/ 36642 h 37534"/>
              <a:gd name="connsiteX5" fmla="*/ 2 w 185379"/>
              <a:gd name="connsiteY5" fmla="*/ 130 h 3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79" h="37534">
                <a:moveTo>
                  <a:pt x="2" y="130"/>
                </a:moveTo>
                <a:cubicBezTo>
                  <a:pt x="531" y="-1987"/>
                  <a:pt x="94722" y="22355"/>
                  <a:pt x="125414" y="23942"/>
                </a:cubicBezTo>
                <a:cubicBezTo>
                  <a:pt x="156106" y="25530"/>
                  <a:pt x="178067" y="9126"/>
                  <a:pt x="184152" y="9655"/>
                </a:cubicBezTo>
                <a:cubicBezTo>
                  <a:pt x="190237" y="10184"/>
                  <a:pt x="172246" y="22619"/>
                  <a:pt x="161927" y="27117"/>
                </a:cubicBezTo>
                <a:cubicBezTo>
                  <a:pt x="151608" y="31615"/>
                  <a:pt x="147639" y="40346"/>
                  <a:pt x="122239" y="36642"/>
                </a:cubicBezTo>
                <a:cubicBezTo>
                  <a:pt x="96839" y="32938"/>
                  <a:pt x="-527" y="2247"/>
                  <a:pt x="2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C126FDC-73C7-4C11-B881-E770C376A2A6}"/>
              </a:ext>
            </a:extLst>
          </p:cNvPr>
          <p:cNvSpPr/>
          <p:nvPr/>
        </p:nvSpPr>
        <p:spPr>
          <a:xfrm>
            <a:off x="4587822" y="1520517"/>
            <a:ext cx="94229" cy="159313"/>
          </a:xfrm>
          <a:custGeom>
            <a:avLst/>
            <a:gdLst>
              <a:gd name="connsiteX0" fmla="*/ 84191 w 94229"/>
              <a:gd name="connsiteY0" fmla="*/ 308 h 159313"/>
              <a:gd name="connsiteX1" fmla="*/ 81016 w 94229"/>
              <a:gd name="connsiteY1" fmla="*/ 105083 h 159313"/>
              <a:gd name="connsiteX2" fmla="*/ 46091 w 94229"/>
              <a:gd name="connsiteY2" fmla="*/ 151121 h 159313"/>
              <a:gd name="connsiteX3" fmla="*/ 53 w 94229"/>
              <a:gd name="connsiteY3" fmla="*/ 159058 h 159313"/>
              <a:gd name="connsiteX4" fmla="*/ 55616 w 94229"/>
              <a:gd name="connsiteY4" fmla="*/ 155883 h 159313"/>
              <a:gd name="connsiteX5" fmla="*/ 93716 w 94229"/>
              <a:gd name="connsiteY5" fmla="*/ 141596 h 159313"/>
              <a:gd name="connsiteX6" fmla="*/ 84191 w 94229"/>
              <a:gd name="connsiteY6" fmla="*/ 308 h 15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229" h="159313">
                <a:moveTo>
                  <a:pt x="84191" y="308"/>
                </a:moveTo>
                <a:cubicBezTo>
                  <a:pt x="82074" y="-5778"/>
                  <a:pt x="87366" y="79947"/>
                  <a:pt x="81016" y="105083"/>
                </a:cubicBezTo>
                <a:cubicBezTo>
                  <a:pt x="74666" y="130219"/>
                  <a:pt x="59585" y="142125"/>
                  <a:pt x="46091" y="151121"/>
                </a:cubicBezTo>
                <a:cubicBezTo>
                  <a:pt x="32597" y="160117"/>
                  <a:pt x="-1535" y="158264"/>
                  <a:pt x="53" y="159058"/>
                </a:cubicBezTo>
                <a:cubicBezTo>
                  <a:pt x="1640" y="159852"/>
                  <a:pt x="40005" y="158793"/>
                  <a:pt x="55616" y="155883"/>
                </a:cubicBezTo>
                <a:cubicBezTo>
                  <a:pt x="71227" y="152973"/>
                  <a:pt x="90806" y="167790"/>
                  <a:pt x="93716" y="141596"/>
                </a:cubicBezTo>
                <a:cubicBezTo>
                  <a:pt x="96626" y="115402"/>
                  <a:pt x="86308" y="6394"/>
                  <a:pt x="84191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67A93D49-7EF6-492C-B367-6B377906C67A}"/>
              </a:ext>
            </a:extLst>
          </p:cNvPr>
          <p:cNvSpPr/>
          <p:nvPr/>
        </p:nvSpPr>
        <p:spPr>
          <a:xfrm>
            <a:off x="4621843" y="1520490"/>
            <a:ext cx="123596" cy="272312"/>
          </a:xfrm>
          <a:custGeom>
            <a:avLst/>
            <a:gdLst>
              <a:gd name="connsiteX0" fmla="*/ 123195 w 123596"/>
              <a:gd name="connsiteY0" fmla="*/ 3510 h 272312"/>
              <a:gd name="connsiteX1" fmla="*/ 66045 w 123596"/>
              <a:gd name="connsiteY1" fmla="*/ 136860 h 272312"/>
              <a:gd name="connsiteX2" fmla="*/ 34295 w 123596"/>
              <a:gd name="connsiteY2" fmla="*/ 189248 h 272312"/>
              <a:gd name="connsiteX3" fmla="*/ 2545 w 123596"/>
              <a:gd name="connsiteY3" fmla="*/ 271798 h 272312"/>
              <a:gd name="connsiteX4" fmla="*/ 4132 w 123596"/>
              <a:gd name="connsiteY4" fmla="*/ 222585 h 272312"/>
              <a:gd name="connsiteX5" fmla="*/ 21595 w 123596"/>
              <a:gd name="connsiteY5" fmla="*/ 189248 h 272312"/>
              <a:gd name="connsiteX6" fmla="*/ 88270 w 123596"/>
              <a:gd name="connsiteY6" fmla="*/ 51135 h 272312"/>
              <a:gd name="connsiteX7" fmla="*/ 123195 w 123596"/>
              <a:gd name="connsiteY7" fmla="*/ 3510 h 27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596" h="272312">
                <a:moveTo>
                  <a:pt x="123195" y="3510"/>
                </a:moveTo>
                <a:cubicBezTo>
                  <a:pt x="119491" y="17797"/>
                  <a:pt x="80862" y="105904"/>
                  <a:pt x="66045" y="136860"/>
                </a:cubicBezTo>
                <a:cubicBezTo>
                  <a:pt x="51228" y="167816"/>
                  <a:pt x="44878" y="166758"/>
                  <a:pt x="34295" y="189248"/>
                </a:cubicBezTo>
                <a:cubicBezTo>
                  <a:pt x="23712" y="211738"/>
                  <a:pt x="7572" y="266242"/>
                  <a:pt x="2545" y="271798"/>
                </a:cubicBezTo>
                <a:cubicBezTo>
                  <a:pt x="-2482" y="277354"/>
                  <a:pt x="957" y="236343"/>
                  <a:pt x="4132" y="222585"/>
                </a:cubicBezTo>
                <a:cubicBezTo>
                  <a:pt x="7307" y="208827"/>
                  <a:pt x="7572" y="217823"/>
                  <a:pt x="21595" y="189248"/>
                </a:cubicBezTo>
                <a:cubicBezTo>
                  <a:pt x="35618" y="160673"/>
                  <a:pt x="72395" y="81033"/>
                  <a:pt x="88270" y="51135"/>
                </a:cubicBezTo>
                <a:cubicBezTo>
                  <a:pt x="104145" y="21237"/>
                  <a:pt x="126899" y="-10777"/>
                  <a:pt x="123195" y="3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DCBCF49-146C-4602-8BA0-810054DA6040}"/>
              </a:ext>
            </a:extLst>
          </p:cNvPr>
          <p:cNvSpPr/>
          <p:nvPr/>
        </p:nvSpPr>
        <p:spPr>
          <a:xfrm>
            <a:off x="4676556" y="1457195"/>
            <a:ext cx="144692" cy="79786"/>
          </a:xfrm>
          <a:custGeom>
            <a:avLst/>
            <a:gdLst>
              <a:gd name="connsiteX0" fmla="*/ 219 w 144692"/>
              <a:gd name="connsiteY0" fmla="*/ 65218 h 79786"/>
              <a:gd name="connsiteX1" fmla="*/ 54194 w 144692"/>
              <a:gd name="connsiteY1" fmla="*/ 130 h 79786"/>
              <a:gd name="connsiteX2" fmla="*/ 117694 w 144692"/>
              <a:gd name="connsiteY2" fmla="*/ 47755 h 79786"/>
              <a:gd name="connsiteX3" fmla="*/ 144682 w 144692"/>
              <a:gd name="connsiteY3" fmla="*/ 22355 h 79786"/>
              <a:gd name="connsiteX4" fmla="*/ 120869 w 144692"/>
              <a:gd name="connsiteY4" fmla="*/ 52518 h 79786"/>
              <a:gd name="connsiteX5" fmla="*/ 114519 w 144692"/>
              <a:gd name="connsiteY5" fmla="*/ 79505 h 79786"/>
              <a:gd name="connsiteX6" fmla="*/ 81182 w 144692"/>
              <a:gd name="connsiteY6" fmla="*/ 35055 h 79786"/>
              <a:gd name="connsiteX7" fmla="*/ 74832 w 144692"/>
              <a:gd name="connsiteY7" fmla="*/ 30293 h 79786"/>
              <a:gd name="connsiteX8" fmla="*/ 219 w 144692"/>
              <a:gd name="connsiteY8" fmla="*/ 65218 h 7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692" h="79786">
                <a:moveTo>
                  <a:pt x="219" y="65218"/>
                </a:moveTo>
                <a:cubicBezTo>
                  <a:pt x="-3221" y="60191"/>
                  <a:pt x="34615" y="3041"/>
                  <a:pt x="54194" y="130"/>
                </a:cubicBezTo>
                <a:cubicBezTo>
                  <a:pt x="73773" y="-2781"/>
                  <a:pt x="102613" y="44051"/>
                  <a:pt x="117694" y="47755"/>
                </a:cubicBezTo>
                <a:cubicBezTo>
                  <a:pt x="132775" y="51459"/>
                  <a:pt x="144153" y="21561"/>
                  <a:pt x="144682" y="22355"/>
                </a:cubicBezTo>
                <a:cubicBezTo>
                  <a:pt x="145211" y="23149"/>
                  <a:pt x="125896" y="42993"/>
                  <a:pt x="120869" y="52518"/>
                </a:cubicBezTo>
                <a:cubicBezTo>
                  <a:pt x="115842" y="62043"/>
                  <a:pt x="121133" y="82415"/>
                  <a:pt x="114519" y="79505"/>
                </a:cubicBezTo>
                <a:cubicBezTo>
                  <a:pt x="107905" y="76595"/>
                  <a:pt x="87797" y="43257"/>
                  <a:pt x="81182" y="35055"/>
                </a:cubicBezTo>
                <a:cubicBezTo>
                  <a:pt x="74568" y="26853"/>
                  <a:pt x="85944" y="23414"/>
                  <a:pt x="74832" y="30293"/>
                </a:cubicBezTo>
                <a:cubicBezTo>
                  <a:pt x="63720" y="37172"/>
                  <a:pt x="3659" y="70245"/>
                  <a:pt x="219" y="65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F2938E3C-F12F-45B2-ABB4-97BF34F86295}"/>
              </a:ext>
            </a:extLst>
          </p:cNvPr>
          <p:cNvSpPr/>
          <p:nvPr/>
        </p:nvSpPr>
        <p:spPr>
          <a:xfrm>
            <a:off x="4683107" y="1472612"/>
            <a:ext cx="225957" cy="60716"/>
          </a:xfrm>
          <a:custGeom>
            <a:avLst/>
            <a:gdLst>
              <a:gd name="connsiteX0" fmla="*/ 18 w 225957"/>
              <a:gd name="connsiteY0" fmla="*/ 57738 h 60716"/>
              <a:gd name="connsiteX1" fmla="*/ 106381 w 225957"/>
              <a:gd name="connsiteY1" fmla="*/ 54563 h 60716"/>
              <a:gd name="connsiteX2" fmla="*/ 225443 w 225957"/>
              <a:gd name="connsiteY2" fmla="*/ 588 h 60716"/>
              <a:gd name="connsiteX3" fmla="*/ 152418 w 225957"/>
              <a:gd name="connsiteY3" fmla="*/ 24401 h 60716"/>
              <a:gd name="connsiteX4" fmla="*/ 114318 w 225957"/>
              <a:gd name="connsiteY4" fmla="*/ 38688 h 60716"/>
              <a:gd name="connsiteX5" fmla="*/ 18 w 225957"/>
              <a:gd name="connsiteY5" fmla="*/ 57738 h 6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957" h="60716">
                <a:moveTo>
                  <a:pt x="18" y="57738"/>
                </a:moveTo>
                <a:cubicBezTo>
                  <a:pt x="-1305" y="60384"/>
                  <a:pt x="68810" y="64088"/>
                  <a:pt x="106381" y="54563"/>
                </a:cubicBezTo>
                <a:cubicBezTo>
                  <a:pt x="143952" y="45038"/>
                  <a:pt x="217770" y="5615"/>
                  <a:pt x="225443" y="588"/>
                </a:cubicBezTo>
                <a:cubicBezTo>
                  <a:pt x="233116" y="-4439"/>
                  <a:pt x="152418" y="24401"/>
                  <a:pt x="152418" y="24401"/>
                </a:cubicBezTo>
                <a:cubicBezTo>
                  <a:pt x="133897" y="30751"/>
                  <a:pt x="141570" y="34719"/>
                  <a:pt x="114318" y="38688"/>
                </a:cubicBezTo>
                <a:cubicBezTo>
                  <a:pt x="87066" y="42657"/>
                  <a:pt x="1341" y="55092"/>
                  <a:pt x="18" y="57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62B0FB1D-FD75-4847-9307-D68F07BC7533}"/>
              </a:ext>
            </a:extLst>
          </p:cNvPr>
          <p:cNvSpPr/>
          <p:nvPr/>
        </p:nvSpPr>
        <p:spPr>
          <a:xfrm>
            <a:off x="3217365" y="1585863"/>
            <a:ext cx="382313" cy="76870"/>
          </a:xfrm>
          <a:custGeom>
            <a:avLst/>
            <a:gdLst>
              <a:gd name="connsiteX0" fmla="*/ 498 w 382313"/>
              <a:gd name="connsiteY0" fmla="*/ 17512 h 76870"/>
              <a:gd name="connsiteX1" fmla="*/ 179885 w 382313"/>
              <a:gd name="connsiteY1" fmla="*/ 15925 h 76870"/>
              <a:gd name="connsiteX2" fmla="*/ 200523 w 382313"/>
              <a:gd name="connsiteY2" fmla="*/ 9575 h 76870"/>
              <a:gd name="connsiteX3" fmla="*/ 217985 w 382313"/>
              <a:gd name="connsiteY3" fmla="*/ 31800 h 76870"/>
              <a:gd name="connsiteX4" fmla="*/ 276723 w 382313"/>
              <a:gd name="connsiteY4" fmla="*/ 39737 h 76870"/>
              <a:gd name="connsiteX5" fmla="*/ 379910 w 382313"/>
              <a:gd name="connsiteY5" fmla="*/ 76250 h 76870"/>
              <a:gd name="connsiteX6" fmla="*/ 335460 w 382313"/>
              <a:gd name="connsiteY6" fmla="*/ 60375 h 76870"/>
              <a:gd name="connsiteX7" fmla="*/ 181473 w 382313"/>
              <a:gd name="connsiteY7" fmla="*/ 30212 h 76870"/>
              <a:gd name="connsiteX8" fmla="*/ 146548 w 382313"/>
              <a:gd name="connsiteY8" fmla="*/ 14337 h 76870"/>
              <a:gd name="connsiteX9" fmla="*/ 127498 w 382313"/>
              <a:gd name="connsiteY9" fmla="*/ 50 h 76870"/>
              <a:gd name="connsiteX10" fmla="*/ 498 w 382313"/>
              <a:gd name="connsiteY10" fmla="*/ 17512 h 7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313" h="76870">
                <a:moveTo>
                  <a:pt x="498" y="17512"/>
                </a:moveTo>
                <a:cubicBezTo>
                  <a:pt x="9229" y="20158"/>
                  <a:pt x="146548" y="17248"/>
                  <a:pt x="179885" y="15925"/>
                </a:cubicBezTo>
                <a:cubicBezTo>
                  <a:pt x="213222" y="14602"/>
                  <a:pt x="194173" y="6929"/>
                  <a:pt x="200523" y="9575"/>
                </a:cubicBezTo>
                <a:cubicBezTo>
                  <a:pt x="206873" y="12221"/>
                  <a:pt x="205285" y="26773"/>
                  <a:pt x="217985" y="31800"/>
                </a:cubicBezTo>
                <a:cubicBezTo>
                  <a:pt x="230685" y="36827"/>
                  <a:pt x="249736" y="32329"/>
                  <a:pt x="276723" y="39737"/>
                </a:cubicBezTo>
                <a:cubicBezTo>
                  <a:pt x="303710" y="47145"/>
                  <a:pt x="370121" y="72810"/>
                  <a:pt x="379910" y="76250"/>
                </a:cubicBezTo>
                <a:cubicBezTo>
                  <a:pt x="389700" y="79690"/>
                  <a:pt x="368533" y="68048"/>
                  <a:pt x="335460" y="60375"/>
                </a:cubicBezTo>
                <a:cubicBezTo>
                  <a:pt x="302387" y="52702"/>
                  <a:pt x="212958" y="37885"/>
                  <a:pt x="181473" y="30212"/>
                </a:cubicBezTo>
                <a:cubicBezTo>
                  <a:pt x="149988" y="22539"/>
                  <a:pt x="155544" y="19364"/>
                  <a:pt x="146548" y="14337"/>
                </a:cubicBezTo>
                <a:cubicBezTo>
                  <a:pt x="137552" y="9310"/>
                  <a:pt x="154750" y="1108"/>
                  <a:pt x="127498" y="50"/>
                </a:cubicBezTo>
                <a:cubicBezTo>
                  <a:pt x="100246" y="-1008"/>
                  <a:pt x="-8233" y="14866"/>
                  <a:pt x="498" y="17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D7B6EA15-56CA-471A-A27E-BCA6BA6E6F6F}"/>
              </a:ext>
            </a:extLst>
          </p:cNvPr>
          <p:cNvSpPr/>
          <p:nvPr/>
        </p:nvSpPr>
        <p:spPr>
          <a:xfrm>
            <a:off x="3239792" y="1541459"/>
            <a:ext cx="337684" cy="66869"/>
          </a:xfrm>
          <a:custGeom>
            <a:avLst/>
            <a:gdLst>
              <a:gd name="connsiteX0" fmla="*/ 333671 w 337684"/>
              <a:gd name="connsiteY0" fmla="*/ 66679 h 66869"/>
              <a:gd name="connsiteX1" fmla="*/ 179683 w 337684"/>
              <a:gd name="connsiteY1" fmla="*/ 19054 h 66869"/>
              <a:gd name="connsiteX2" fmla="*/ 166983 w 337684"/>
              <a:gd name="connsiteY2" fmla="*/ 4 h 66869"/>
              <a:gd name="connsiteX3" fmla="*/ 49508 w 337684"/>
              <a:gd name="connsiteY3" fmla="*/ 17466 h 66869"/>
              <a:gd name="connsiteX4" fmla="*/ 41571 w 337684"/>
              <a:gd name="connsiteY4" fmla="*/ 34929 h 66869"/>
              <a:gd name="connsiteX5" fmla="*/ 296 w 337684"/>
              <a:gd name="connsiteY5" fmla="*/ 52391 h 66869"/>
              <a:gd name="connsiteX6" fmla="*/ 65383 w 337684"/>
              <a:gd name="connsiteY6" fmla="*/ 28579 h 66869"/>
              <a:gd name="connsiteX7" fmla="*/ 136821 w 337684"/>
              <a:gd name="connsiteY7" fmla="*/ 15879 h 66869"/>
              <a:gd name="connsiteX8" fmla="*/ 195558 w 337684"/>
              <a:gd name="connsiteY8" fmla="*/ 20641 h 66869"/>
              <a:gd name="connsiteX9" fmla="*/ 230483 w 337684"/>
              <a:gd name="connsiteY9" fmla="*/ 20641 h 66869"/>
              <a:gd name="connsiteX10" fmla="*/ 287633 w 337684"/>
              <a:gd name="connsiteY10" fmla="*/ 34929 h 66869"/>
              <a:gd name="connsiteX11" fmla="*/ 333671 w 337684"/>
              <a:gd name="connsiteY11" fmla="*/ 66679 h 6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7684" h="66869">
                <a:moveTo>
                  <a:pt x="333671" y="66679"/>
                </a:moveTo>
                <a:cubicBezTo>
                  <a:pt x="315679" y="64033"/>
                  <a:pt x="207464" y="30166"/>
                  <a:pt x="179683" y="19054"/>
                </a:cubicBezTo>
                <a:cubicBezTo>
                  <a:pt x="151902" y="7942"/>
                  <a:pt x="188679" y="269"/>
                  <a:pt x="166983" y="4"/>
                </a:cubicBezTo>
                <a:cubicBezTo>
                  <a:pt x="145287" y="-261"/>
                  <a:pt x="70410" y="11645"/>
                  <a:pt x="49508" y="17466"/>
                </a:cubicBezTo>
                <a:cubicBezTo>
                  <a:pt x="28606" y="23287"/>
                  <a:pt x="49773" y="29108"/>
                  <a:pt x="41571" y="34929"/>
                </a:cubicBezTo>
                <a:cubicBezTo>
                  <a:pt x="33369" y="40750"/>
                  <a:pt x="-3673" y="53449"/>
                  <a:pt x="296" y="52391"/>
                </a:cubicBezTo>
                <a:cubicBezTo>
                  <a:pt x="4265" y="51333"/>
                  <a:pt x="42629" y="34664"/>
                  <a:pt x="65383" y="28579"/>
                </a:cubicBezTo>
                <a:cubicBezTo>
                  <a:pt x="88137" y="22494"/>
                  <a:pt x="115125" y="17202"/>
                  <a:pt x="136821" y="15879"/>
                </a:cubicBezTo>
                <a:cubicBezTo>
                  <a:pt x="158517" y="14556"/>
                  <a:pt x="179948" y="19847"/>
                  <a:pt x="195558" y="20641"/>
                </a:cubicBezTo>
                <a:cubicBezTo>
                  <a:pt x="211168" y="21435"/>
                  <a:pt x="215137" y="18260"/>
                  <a:pt x="230483" y="20641"/>
                </a:cubicBezTo>
                <a:cubicBezTo>
                  <a:pt x="245829" y="23022"/>
                  <a:pt x="270964" y="26198"/>
                  <a:pt x="287633" y="34929"/>
                </a:cubicBezTo>
                <a:cubicBezTo>
                  <a:pt x="304302" y="43660"/>
                  <a:pt x="351663" y="69325"/>
                  <a:pt x="333671" y="666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9025D4F-2CC5-4807-A993-6098AFA9BD07}"/>
              </a:ext>
            </a:extLst>
          </p:cNvPr>
          <p:cNvSpPr/>
          <p:nvPr/>
        </p:nvSpPr>
        <p:spPr>
          <a:xfrm>
            <a:off x="3516279" y="1571435"/>
            <a:ext cx="235338" cy="141809"/>
          </a:xfrm>
          <a:custGeom>
            <a:avLst/>
            <a:gdLst>
              <a:gd name="connsiteX0" fmla="*/ 34 w 235338"/>
              <a:gd name="connsiteY0" fmla="*/ 12890 h 141809"/>
              <a:gd name="connsiteX1" fmla="*/ 115921 w 235338"/>
              <a:gd name="connsiteY1" fmla="*/ 43053 h 141809"/>
              <a:gd name="connsiteX2" fmla="*/ 134971 w 235338"/>
              <a:gd name="connsiteY2" fmla="*/ 190 h 141809"/>
              <a:gd name="connsiteX3" fmla="*/ 174659 w 235338"/>
              <a:gd name="connsiteY3" fmla="*/ 63690 h 141809"/>
              <a:gd name="connsiteX4" fmla="*/ 234984 w 235338"/>
              <a:gd name="connsiteY4" fmla="*/ 141478 h 141809"/>
              <a:gd name="connsiteX5" fmla="*/ 196884 w 235338"/>
              <a:gd name="connsiteY5" fmla="*/ 89090 h 141809"/>
              <a:gd name="connsiteX6" fmla="*/ 141321 w 235338"/>
              <a:gd name="connsiteY6" fmla="*/ 25590 h 141809"/>
              <a:gd name="connsiteX7" fmla="*/ 128621 w 235338"/>
              <a:gd name="connsiteY7" fmla="*/ 54165 h 141809"/>
              <a:gd name="connsiteX8" fmla="*/ 34 w 235338"/>
              <a:gd name="connsiteY8" fmla="*/ 12890 h 14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38" h="141809">
                <a:moveTo>
                  <a:pt x="34" y="12890"/>
                </a:moveTo>
                <a:cubicBezTo>
                  <a:pt x="-2083" y="11038"/>
                  <a:pt x="93432" y="45170"/>
                  <a:pt x="115921" y="43053"/>
                </a:cubicBezTo>
                <a:cubicBezTo>
                  <a:pt x="138411" y="40936"/>
                  <a:pt x="125181" y="-3249"/>
                  <a:pt x="134971" y="190"/>
                </a:cubicBezTo>
                <a:cubicBezTo>
                  <a:pt x="144761" y="3629"/>
                  <a:pt x="157990" y="40142"/>
                  <a:pt x="174659" y="63690"/>
                </a:cubicBezTo>
                <a:cubicBezTo>
                  <a:pt x="191328" y="87238"/>
                  <a:pt x="231280" y="137245"/>
                  <a:pt x="234984" y="141478"/>
                </a:cubicBezTo>
                <a:cubicBezTo>
                  <a:pt x="238688" y="145711"/>
                  <a:pt x="212494" y="108405"/>
                  <a:pt x="196884" y="89090"/>
                </a:cubicBezTo>
                <a:cubicBezTo>
                  <a:pt x="181274" y="69775"/>
                  <a:pt x="152698" y="31411"/>
                  <a:pt x="141321" y="25590"/>
                </a:cubicBezTo>
                <a:cubicBezTo>
                  <a:pt x="129944" y="19769"/>
                  <a:pt x="151904" y="56282"/>
                  <a:pt x="128621" y="54165"/>
                </a:cubicBezTo>
                <a:cubicBezTo>
                  <a:pt x="105338" y="52048"/>
                  <a:pt x="2151" y="14742"/>
                  <a:pt x="34" y="12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8E04C32F-6D84-471D-8DE9-B3638605FE59}"/>
              </a:ext>
            </a:extLst>
          </p:cNvPr>
          <p:cNvSpPr/>
          <p:nvPr/>
        </p:nvSpPr>
        <p:spPr>
          <a:xfrm>
            <a:off x="3545441" y="1630150"/>
            <a:ext cx="199796" cy="98639"/>
          </a:xfrm>
          <a:custGeom>
            <a:avLst/>
            <a:gdLst>
              <a:gd name="connsiteX0" fmla="*/ 199472 w 199796"/>
              <a:gd name="connsiteY0" fmla="*/ 98638 h 98639"/>
              <a:gd name="connsiteX1" fmla="*/ 116922 w 199796"/>
              <a:gd name="connsiteY1" fmla="*/ 35138 h 98639"/>
              <a:gd name="connsiteX2" fmla="*/ 1034 w 199796"/>
              <a:gd name="connsiteY2" fmla="*/ 213 h 98639"/>
              <a:gd name="connsiteX3" fmla="*/ 61359 w 199796"/>
              <a:gd name="connsiteY3" fmla="*/ 20850 h 98639"/>
              <a:gd name="connsiteX4" fmla="*/ 85172 w 199796"/>
              <a:gd name="connsiteY4" fmla="*/ 28788 h 98639"/>
              <a:gd name="connsiteX5" fmla="*/ 35959 w 199796"/>
              <a:gd name="connsiteY5" fmla="*/ 33550 h 98639"/>
              <a:gd name="connsiteX6" fmla="*/ 86759 w 199796"/>
              <a:gd name="connsiteY6" fmla="*/ 36725 h 98639"/>
              <a:gd name="connsiteX7" fmla="*/ 199472 w 199796"/>
              <a:gd name="connsiteY7" fmla="*/ 98638 h 9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796" h="98639">
                <a:moveTo>
                  <a:pt x="199472" y="98638"/>
                </a:moveTo>
                <a:cubicBezTo>
                  <a:pt x="204499" y="98374"/>
                  <a:pt x="149995" y="51542"/>
                  <a:pt x="116922" y="35138"/>
                </a:cubicBezTo>
                <a:cubicBezTo>
                  <a:pt x="83849" y="18734"/>
                  <a:pt x="10294" y="2594"/>
                  <a:pt x="1034" y="213"/>
                </a:cubicBezTo>
                <a:cubicBezTo>
                  <a:pt x="-8226" y="-2168"/>
                  <a:pt x="47336" y="16087"/>
                  <a:pt x="61359" y="20850"/>
                </a:cubicBezTo>
                <a:cubicBezTo>
                  <a:pt x="75382" y="25613"/>
                  <a:pt x="89405" y="26671"/>
                  <a:pt x="85172" y="28788"/>
                </a:cubicBezTo>
                <a:cubicBezTo>
                  <a:pt x="80939" y="30905"/>
                  <a:pt x="35695" y="32227"/>
                  <a:pt x="35959" y="33550"/>
                </a:cubicBezTo>
                <a:cubicBezTo>
                  <a:pt x="36223" y="34873"/>
                  <a:pt x="63476" y="26142"/>
                  <a:pt x="86759" y="36725"/>
                </a:cubicBezTo>
                <a:cubicBezTo>
                  <a:pt x="110042" y="47308"/>
                  <a:pt x="194445" y="98902"/>
                  <a:pt x="199472" y="98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D50581B9-0A8A-45C7-A223-AB0B2E821E8D}"/>
              </a:ext>
            </a:extLst>
          </p:cNvPr>
          <p:cNvSpPr/>
          <p:nvPr/>
        </p:nvSpPr>
        <p:spPr>
          <a:xfrm>
            <a:off x="4028436" y="1625032"/>
            <a:ext cx="220762" cy="63425"/>
          </a:xfrm>
          <a:custGeom>
            <a:avLst/>
            <a:gdLst>
              <a:gd name="connsiteX0" fmla="*/ 639 w 220762"/>
              <a:gd name="connsiteY0" fmla="*/ 62481 h 63425"/>
              <a:gd name="connsiteX1" fmla="*/ 151452 w 220762"/>
              <a:gd name="connsiteY1" fmla="*/ 2156 h 63425"/>
              <a:gd name="connsiteX2" fmla="*/ 219714 w 220762"/>
              <a:gd name="connsiteY2" fmla="*/ 13268 h 63425"/>
              <a:gd name="connsiteX3" fmla="*/ 187964 w 220762"/>
              <a:gd name="connsiteY3" fmla="*/ 11681 h 63425"/>
              <a:gd name="connsiteX4" fmla="*/ 122877 w 220762"/>
              <a:gd name="connsiteY4" fmla="*/ 24381 h 63425"/>
              <a:gd name="connsiteX5" fmla="*/ 97477 w 220762"/>
              <a:gd name="connsiteY5" fmla="*/ 38668 h 63425"/>
              <a:gd name="connsiteX6" fmla="*/ 639 w 220762"/>
              <a:gd name="connsiteY6" fmla="*/ 62481 h 6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762" h="63425">
                <a:moveTo>
                  <a:pt x="639" y="62481"/>
                </a:moveTo>
                <a:cubicBezTo>
                  <a:pt x="9635" y="56396"/>
                  <a:pt x="114940" y="10358"/>
                  <a:pt x="151452" y="2156"/>
                </a:cubicBezTo>
                <a:cubicBezTo>
                  <a:pt x="187964" y="-6046"/>
                  <a:pt x="213629" y="11681"/>
                  <a:pt x="219714" y="13268"/>
                </a:cubicBezTo>
                <a:cubicBezTo>
                  <a:pt x="225799" y="14855"/>
                  <a:pt x="204103" y="9829"/>
                  <a:pt x="187964" y="11681"/>
                </a:cubicBezTo>
                <a:cubicBezTo>
                  <a:pt x="171825" y="13533"/>
                  <a:pt x="137958" y="19883"/>
                  <a:pt x="122877" y="24381"/>
                </a:cubicBezTo>
                <a:cubicBezTo>
                  <a:pt x="107796" y="28879"/>
                  <a:pt x="114675" y="33905"/>
                  <a:pt x="97477" y="38668"/>
                </a:cubicBezTo>
                <a:cubicBezTo>
                  <a:pt x="80279" y="43430"/>
                  <a:pt x="-8357" y="68566"/>
                  <a:pt x="639" y="62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DD796E37-01E5-474B-BDEE-224EDC5D3A4B}"/>
              </a:ext>
            </a:extLst>
          </p:cNvPr>
          <p:cNvSpPr/>
          <p:nvPr/>
        </p:nvSpPr>
        <p:spPr>
          <a:xfrm>
            <a:off x="4009638" y="1546182"/>
            <a:ext cx="221059" cy="136573"/>
          </a:xfrm>
          <a:custGeom>
            <a:avLst/>
            <a:gdLst>
              <a:gd name="connsiteX0" fmla="*/ 221050 w 221059"/>
              <a:gd name="connsiteY0" fmla="*/ 43 h 136573"/>
              <a:gd name="connsiteX1" fmla="*/ 135325 w 221059"/>
              <a:gd name="connsiteY1" fmla="*/ 47668 h 136573"/>
              <a:gd name="connsiteX2" fmla="*/ 28962 w 221059"/>
              <a:gd name="connsiteY2" fmla="*/ 66718 h 136573"/>
              <a:gd name="connsiteX3" fmla="*/ 387 w 221059"/>
              <a:gd name="connsiteY3" fmla="*/ 107993 h 136573"/>
              <a:gd name="connsiteX4" fmla="*/ 13087 w 221059"/>
              <a:gd name="connsiteY4" fmla="*/ 122281 h 136573"/>
              <a:gd name="connsiteX5" fmla="*/ 22612 w 221059"/>
              <a:gd name="connsiteY5" fmla="*/ 136568 h 136573"/>
              <a:gd name="connsiteX6" fmla="*/ 11500 w 221059"/>
              <a:gd name="connsiteY6" fmla="*/ 120693 h 136573"/>
              <a:gd name="connsiteX7" fmla="*/ 27375 w 221059"/>
              <a:gd name="connsiteY7" fmla="*/ 81006 h 136573"/>
              <a:gd name="connsiteX8" fmla="*/ 140087 w 221059"/>
              <a:gd name="connsiteY8" fmla="*/ 39731 h 136573"/>
              <a:gd name="connsiteX9" fmla="*/ 221050 w 221059"/>
              <a:gd name="connsiteY9" fmla="*/ 43 h 13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059" h="136573">
                <a:moveTo>
                  <a:pt x="221050" y="43"/>
                </a:moveTo>
                <a:cubicBezTo>
                  <a:pt x="220256" y="1366"/>
                  <a:pt x="167340" y="36556"/>
                  <a:pt x="135325" y="47668"/>
                </a:cubicBezTo>
                <a:cubicBezTo>
                  <a:pt x="103310" y="58780"/>
                  <a:pt x="51452" y="56664"/>
                  <a:pt x="28962" y="66718"/>
                </a:cubicBezTo>
                <a:cubicBezTo>
                  <a:pt x="6472" y="76772"/>
                  <a:pt x="3033" y="98733"/>
                  <a:pt x="387" y="107993"/>
                </a:cubicBezTo>
                <a:cubicBezTo>
                  <a:pt x="-2259" y="117254"/>
                  <a:pt x="9383" y="117519"/>
                  <a:pt x="13087" y="122281"/>
                </a:cubicBezTo>
                <a:cubicBezTo>
                  <a:pt x="16791" y="127043"/>
                  <a:pt x="22876" y="136833"/>
                  <a:pt x="22612" y="136568"/>
                </a:cubicBezTo>
                <a:cubicBezTo>
                  <a:pt x="22348" y="136303"/>
                  <a:pt x="10706" y="129953"/>
                  <a:pt x="11500" y="120693"/>
                </a:cubicBezTo>
                <a:cubicBezTo>
                  <a:pt x="12294" y="111433"/>
                  <a:pt x="5944" y="94500"/>
                  <a:pt x="27375" y="81006"/>
                </a:cubicBezTo>
                <a:cubicBezTo>
                  <a:pt x="48806" y="67512"/>
                  <a:pt x="140087" y="39731"/>
                  <a:pt x="140087" y="39731"/>
                </a:cubicBezTo>
                <a:cubicBezTo>
                  <a:pt x="170249" y="28089"/>
                  <a:pt x="221844" y="-1280"/>
                  <a:pt x="221050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4D090E8A-86F3-4FA3-8223-2338ACFC4886}"/>
              </a:ext>
            </a:extLst>
          </p:cNvPr>
          <p:cNvSpPr/>
          <p:nvPr/>
        </p:nvSpPr>
        <p:spPr>
          <a:xfrm>
            <a:off x="4211830" y="1571091"/>
            <a:ext cx="299482" cy="45606"/>
          </a:xfrm>
          <a:custGeom>
            <a:avLst/>
            <a:gdLst>
              <a:gd name="connsiteX0" fmla="*/ 1395 w 299482"/>
              <a:gd name="connsiteY0" fmla="*/ 43397 h 45606"/>
              <a:gd name="connsiteX1" fmla="*/ 77595 w 299482"/>
              <a:gd name="connsiteY1" fmla="*/ 37047 h 45606"/>
              <a:gd name="connsiteX2" fmla="*/ 160145 w 299482"/>
              <a:gd name="connsiteY2" fmla="*/ 16409 h 45606"/>
              <a:gd name="connsiteX3" fmla="*/ 204595 w 299482"/>
              <a:gd name="connsiteY3" fmla="*/ 5297 h 45606"/>
              <a:gd name="connsiteX4" fmla="*/ 298258 w 299482"/>
              <a:gd name="connsiteY4" fmla="*/ 17997 h 45606"/>
              <a:gd name="connsiteX5" fmla="*/ 250633 w 299482"/>
              <a:gd name="connsiteY5" fmla="*/ 16409 h 45606"/>
              <a:gd name="connsiteX6" fmla="*/ 145858 w 299482"/>
              <a:gd name="connsiteY6" fmla="*/ 534 h 45606"/>
              <a:gd name="connsiteX7" fmla="*/ 1395 w 299482"/>
              <a:gd name="connsiteY7" fmla="*/ 43397 h 45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482" h="45606">
                <a:moveTo>
                  <a:pt x="1395" y="43397"/>
                </a:moveTo>
                <a:cubicBezTo>
                  <a:pt x="-9982" y="49482"/>
                  <a:pt x="51137" y="41545"/>
                  <a:pt x="77595" y="37047"/>
                </a:cubicBezTo>
                <a:cubicBezTo>
                  <a:pt x="104053" y="32549"/>
                  <a:pt x="138979" y="21701"/>
                  <a:pt x="160145" y="16409"/>
                </a:cubicBezTo>
                <a:cubicBezTo>
                  <a:pt x="181311" y="11117"/>
                  <a:pt x="181576" y="5032"/>
                  <a:pt x="204595" y="5297"/>
                </a:cubicBezTo>
                <a:cubicBezTo>
                  <a:pt x="227614" y="5562"/>
                  <a:pt x="290585" y="16145"/>
                  <a:pt x="298258" y="17997"/>
                </a:cubicBezTo>
                <a:cubicBezTo>
                  <a:pt x="305931" y="19849"/>
                  <a:pt x="276033" y="19319"/>
                  <a:pt x="250633" y="16409"/>
                </a:cubicBezTo>
                <a:cubicBezTo>
                  <a:pt x="225233" y="13498"/>
                  <a:pt x="185810" y="-3170"/>
                  <a:pt x="145858" y="534"/>
                </a:cubicBezTo>
                <a:cubicBezTo>
                  <a:pt x="105906" y="4238"/>
                  <a:pt x="12772" y="37312"/>
                  <a:pt x="1395" y="43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4580CF6-33EA-47F2-939A-17F8255FA263}"/>
              </a:ext>
            </a:extLst>
          </p:cNvPr>
          <p:cNvSpPr/>
          <p:nvPr/>
        </p:nvSpPr>
        <p:spPr>
          <a:xfrm>
            <a:off x="4219516" y="1516085"/>
            <a:ext cx="279670" cy="69827"/>
          </a:xfrm>
          <a:custGeom>
            <a:avLst/>
            <a:gdLst>
              <a:gd name="connsiteX0" fmla="*/ 59 w 279670"/>
              <a:gd name="connsiteY0" fmla="*/ 44428 h 69827"/>
              <a:gd name="connsiteX1" fmla="*/ 95309 w 279670"/>
              <a:gd name="connsiteY1" fmla="*/ 22203 h 69827"/>
              <a:gd name="connsiteX2" fmla="*/ 168334 w 279670"/>
              <a:gd name="connsiteY2" fmla="*/ 1565 h 69827"/>
              <a:gd name="connsiteX3" fmla="*/ 273109 w 279670"/>
              <a:gd name="connsiteY3" fmla="*/ 66653 h 69827"/>
              <a:gd name="connsiteX4" fmla="*/ 257234 w 279670"/>
              <a:gd name="connsiteY4" fmla="*/ 55540 h 69827"/>
              <a:gd name="connsiteX5" fmla="*/ 163572 w 279670"/>
              <a:gd name="connsiteY5" fmla="*/ 19028 h 69827"/>
              <a:gd name="connsiteX6" fmla="*/ 109597 w 279670"/>
              <a:gd name="connsiteY6" fmla="*/ 20615 h 69827"/>
              <a:gd name="connsiteX7" fmla="*/ 59 w 279670"/>
              <a:gd name="connsiteY7" fmla="*/ 44428 h 6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670" h="69827">
                <a:moveTo>
                  <a:pt x="59" y="44428"/>
                </a:moveTo>
                <a:cubicBezTo>
                  <a:pt x="-2322" y="44693"/>
                  <a:pt x="67263" y="29347"/>
                  <a:pt x="95309" y="22203"/>
                </a:cubicBezTo>
                <a:cubicBezTo>
                  <a:pt x="123355" y="15059"/>
                  <a:pt x="138701" y="-5843"/>
                  <a:pt x="168334" y="1565"/>
                </a:cubicBezTo>
                <a:cubicBezTo>
                  <a:pt x="197967" y="8973"/>
                  <a:pt x="258292" y="57657"/>
                  <a:pt x="273109" y="66653"/>
                </a:cubicBezTo>
                <a:cubicBezTo>
                  <a:pt x="287926" y="75649"/>
                  <a:pt x="275490" y="63477"/>
                  <a:pt x="257234" y="55540"/>
                </a:cubicBezTo>
                <a:cubicBezTo>
                  <a:pt x="238978" y="47603"/>
                  <a:pt x="188178" y="24849"/>
                  <a:pt x="163572" y="19028"/>
                </a:cubicBezTo>
                <a:cubicBezTo>
                  <a:pt x="138966" y="13207"/>
                  <a:pt x="134468" y="17705"/>
                  <a:pt x="109597" y="20615"/>
                </a:cubicBezTo>
                <a:cubicBezTo>
                  <a:pt x="84726" y="23525"/>
                  <a:pt x="2440" y="44163"/>
                  <a:pt x="59" y="44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C42520A9-CC6F-4D23-8A92-8AA2D3E5AE73}"/>
              </a:ext>
            </a:extLst>
          </p:cNvPr>
          <p:cNvSpPr/>
          <p:nvPr/>
        </p:nvSpPr>
        <p:spPr>
          <a:xfrm>
            <a:off x="4195541" y="1521559"/>
            <a:ext cx="155469" cy="53253"/>
          </a:xfrm>
          <a:custGeom>
            <a:avLst/>
            <a:gdLst>
              <a:gd name="connsiteX0" fmla="*/ 222 w 155469"/>
              <a:gd name="connsiteY0" fmla="*/ 53241 h 53253"/>
              <a:gd name="connsiteX1" fmla="*/ 149447 w 155469"/>
              <a:gd name="connsiteY1" fmla="*/ 8791 h 53253"/>
              <a:gd name="connsiteX2" fmla="*/ 116109 w 155469"/>
              <a:gd name="connsiteY2" fmla="*/ 4029 h 53253"/>
              <a:gd name="connsiteX3" fmla="*/ 222 w 155469"/>
              <a:gd name="connsiteY3" fmla="*/ 53241 h 5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469" h="53253">
                <a:moveTo>
                  <a:pt x="222" y="53241"/>
                </a:moveTo>
                <a:cubicBezTo>
                  <a:pt x="5778" y="54035"/>
                  <a:pt x="130133" y="16993"/>
                  <a:pt x="149447" y="8791"/>
                </a:cubicBezTo>
                <a:cubicBezTo>
                  <a:pt x="168761" y="589"/>
                  <a:pt x="137276" y="-3644"/>
                  <a:pt x="116109" y="4029"/>
                </a:cubicBezTo>
                <a:cubicBezTo>
                  <a:pt x="94942" y="11702"/>
                  <a:pt x="-5334" y="52447"/>
                  <a:pt x="222" y="53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76E85A6-4CC7-418F-9CED-EDCAD8E8BE7C}"/>
              </a:ext>
            </a:extLst>
          </p:cNvPr>
          <p:cNvSpPr/>
          <p:nvPr/>
        </p:nvSpPr>
        <p:spPr>
          <a:xfrm>
            <a:off x="3685726" y="1937210"/>
            <a:ext cx="115417" cy="384582"/>
          </a:xfrm>
          <a:custGeom>
            <a:avLst/>
            <a:gdLst>
              <a:gd name="connsiteX0" fmla="*/ 114749 w 115417"/>
              <a:gd name="connsiteY0" fmla="*/ 1128 h 384582"/>
              <a:gd name="connsiteX1" fmla="*/ 81412 w 115417"/>
              <a:gd name="connsiteY1" fmla="*/ 121778 h 384582"/>
              <a:gd name="connsiteX2" fmla="*/ 48074 w 115417"/>
              <a:gd name="connsiteY2" fmla="*/ 163053 h 384582"/>
              <a:gd name="connsiteX3" fmla="*/ 46487 w 115417"/>
              <a:gd name="connsiteY3" fmla="*/ 224965 h 384582"/>
              <a:gd name="connsiteX4" fmla="*/ 449 w 115417"/>
              <a:gd name="connsiteY4" fmla="*/ 299578 h 384582"/>
              <a:gd name="connsiteX5" fmla="*/ 22674 w 115417"/>
              <a:gd name="connsiteY5" fmla="*/ 383715 h 384582"/>
              <a:gd name="connsiteX6" fmla="*/ 16324 w 115417"/>
              <a:gd name="connsiteY6" fmla="*/ 339265 h 384582"/>
              <a:gd name="connsiteX7" fmla="*/ 16324 w 115417"/>
              <a:gd name="connsiteY7" fmla="*/ 274178 h 384582"/>
              <a:gd name="connsiteX8" fmla="*/ 49662 w 115417"/>
              <a:gd name="connsiteY8" fmla="*/ 201153 h 384582"/>
              <a:gd name="connsiteX9" fmla="*/ 114749 w 115417"/>
              <a:gd name="connsiteY9" fmla="*/ 1128 h 38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417" h="384582">
                <a:moveTo>
                  <a:pt x="114749" y="1128"/>
                </a:moveTo>
                <a:cubicBezTo>
                  <a:pt x="120041" y="-12101"/>
                  <a:pt x="92524" y="94791"/>
                  <a:pt x="81412" y="121778"/>
                </a:cubicBezTo>
                <a:cubicBezTo>
                  <a:pt x="70300" y="148765"/>
                  <a:pt x="53895" y="145855"/>
                  <a:pt x="48074" y="163053"/>
                </a:cubicBezTo>
                <a:cubicBezTo>
                  <a:pt x="42253" y="180251"/>
                  <a:pt x="54424" y="202211"/>
                  <a:pt x="46487" y="224965"/>
                </a:cubicBezTo>
                <a:cubicBezTo>
                  <a:pt x="38549" y="247719"/>
                  <a:pt x="4418" y="273120"/>
                  <a:pt x="449" y="299578"/>
                </a:cubicBezTo>
                <a:cubicBezTo>
                  <a:pt x="-3520" y="326036"/>
                  <a:pt x="20028" y="377101"/>
                  <a:pt x="22674" y="383715"/>
                </a:cubicBezTo>
                <a:cubicBezTo>
                  <a:pt x="25320" y="390330"/>
                  <a:pt x="17382" y="357521"/>
                  <a:pt x="16324" y="339265"/>
                </a:cubicBezTo>
                <a:cubicBezTo>
                  <a:pt x="15266" y="321009"/>
                  <a:pt x="10768" y="297197"/>
                  <a:pt x="16324" y="274178"/>
                </a:cubicBezTo>
                <a:cubicBezTo>
                  <a:pt x="21880" y="251159"/>
                  <a:pt x="33787" y="239518"/>
                  <a:pt x="49662" y="201153"/>
                </a:cubicBezTo>
                <a:cubicBezTo>
                  <a:pt x="65537" y="162788"/>
                  <a:pt x="109457" y="14357"/>
                  <a:pt x="114749" y="1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ECAB8D40-152A-459C-957F-BB1B129007A5}"/>
              </a:ext>
            </a:extLst>
          </p:cNvPr>
          <p:cNvSpPr/>
          <p:nvPr/>
        </p:nvSpPr>
        <p:spPr>
          <a:xfrm>
            <a:off x="3777677" y="1963633"/>
            <a:ext cx="78759" cy="328958"/>
          </a:xfrm>
          <a:custGeom>
            <a:avLst/>
            <a:gdLst>
              <a:gd name="connsiteX0" fmla="*/ 60898 w 78759"/>
              <a:gd name="connsiteY0" fmla="*/ 105 h 328958"/>
              <a:gd name="connsiteX1" fmla="*/ 35498 w 78759"/>
              <a:gd name="connsiteY1" fmla="*/ 115992 h 328958"/>
              <a:gd name="connsiteX2" fmla="*/ 573 w 78759"/>
              <a:gd name="connsiteY2" fmla="*/ 150917 h 328958"/>
              <a:gd name="connsiteX3" fmla="*/ 14861 w 78759"/>
              <a:gd name="connsiteY3" fmla="*/ 136630 h 328958"/>
              <a:gd name="connsiteX4" fmla="*/ 29148 w 78759"/>
              <a:gd name="connsiteY4" fmla="*/ 262042 h 328958"/>
              <a:gd name="connsiteX5" fmla="*/ 52961 w 78759"/>
              <a:gd name="connsiteY5" fmla="*/ 303317 h 328958"/>
              <a:gd name="connsiteX6" fmla="*/ 78361 w 78759"/>
              <a:gd name="connsiteY6" fmla="*/ 328717 h 328958"/>
              <a:gd name="connsiteX7" fmla="*/ 65661 w 78759"/>
              <a:gd name="connsiteY7" fmla="*/ 312842 h 328958"/>
              <a:gd name="connsiteX8" fmla="*/ 29148 w 78759"/>
              <a:gd name="connsiteY8" fmla="*/ 262042 h 328958"/>
              <a:gd name="connsiteX9" fmla="*/ 33911 w 78759"/>
              <a:gd name="connsiteY9" fmla="*/ 138217 h 328958"/>
              <a:gd name="connsiteX10" fmla="*/ 60898 w 78759"/>
              <a:gd name="connsiteY10" fmla="*/ 105 h 32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759" h="328958">
                <a:moveTo>
                  <a:pt x="60898" y="105"/>
                </a:moveTo>
                <a:cubicBezTo>
                  <a:pt x="61162" y="-3599"/>
                  <a:pt x="45552" y="90857"/>
                  <a:pt x="35498" y="115992"/>
                </a:cubicBezTo>
                <a:cubicBezTo>
                  <a:pt x="25444" y="141127"/>
                  <a:pt x="573" y="150917"/>
                  <a:pt x="573" y="150917"/>
                </a:cubicBezTo>
                <a:cubicBezTo>
                  <a:pt x="-2866" y="154357"/>
                  <a:pt x="10098" y="118109"/>
                  <a:pt x="14861" y="136630"/>
                </a:cubicBezTo>
                <a:cubicBezTo>
                  <a:pt x="19624" y="155151"/>
                  <a:pt x="22798" y="234261"/>
                  <a:pt x="29148" y="262042"/>
                </a:cubicBezTo>
                <a:cubicBezTo>
                  <a:pt x="35498" y="289823"/>
                  <a:pt x="44759" y="292205"/>
                  <a:pt x="52961" y="303317"/>
                </a:cubicBezTo>
                <a:cubicBezTo>
                  <a:pt x="61163" y="314430"/>
                  <a:pt x="76244" y="327129"/>
                  <a:pt x="78361" y="328717"/>
                </a:cubicBezTo>
                <a:cubicBezTo>
                  <a:pt x="80478" y="330305"/>
                  <a:pt x="73863" y="323955"/>
                  <a:pt x="65661" y="312842"/>
                </a:cubicBezTo>
                <a:cubicBezTo>
                  <a:pt x="57459" y="301730"/>
                  <a:pt x="34440" y="291146"/>
                  <a:pt x="29148" y="262042"/>
                </a:cubicBezTo>
                <a:cubicBezTo>
                  <a:pt x="23856" y="232938"/>
                  <a:pt x="28355" y="178963"/>
                  <a:pt x="33911" y="138217"/>
                </a:cubicBezTo>
                <a:cubicBezTo>
                  <a:pt x="39467" y="97471"/>
                  <a:pt x="60634" y="3809"/>
                  <a:pt x="6089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7A99BF3-B85B-41C7-859D-D9B7ACEBBAEE}"/>
              </a:ext>
            </a:extLst>
          </p:cNvPr>
          <p:cNvSpPr/>
          <p:nvPr/>
        </p:nvSpPr>
        <p:spPr>
          <a:xfrm>
            <a:off x="3860312" y="1950371"/>
            <a:ext cx="56320" cy="326927"/>
          </a:xfrm>
          <a:custGeom>
            <a:avLst/>
            <a:gdLst>
              <a:gd name="connsiteX0" fmla="*/ 488 w 56320"/>
              <a:gd name="connsiteY0" fmla="*/ 667 h 326927"/>
              <a:gd name="connsiteX1" fmla="*/ 30651 w 56320"/>
              <a:gd name="connsiteY1" fmla="*/ 146717 h 326927"/>
              <a:gd name="connsiteX2" fmla="*/ 49701 w 56320"/>
              <a:gd name="connsiteY2" fmla="*/ 243554 h 326927"/>
              <a:gd name="connsiteX3" fmla="*/ 38588 w 56320"/>
              <a:gd name="connsiteY3" fmla="*/ 267367 h 326927"/>
              <a:gd name="connsiteX4" fmla="*/ 8426 w 56320"/>
              <a:gd name="connsiteY4" fmla="*/ 326104 h 326927"/>
              <a:gd name="connsiteX5" fmla="*/ 27476 w 56320"/>
              <a:gd name="connsiteY5" fmla="*/ 297529 h 326927"/>
              <a:gd name="connsiteX6" fmla="*/ 56051 w 56320"/>
              <a:gd name="connsiteY6" fmla="*/ 238792 h 326927"/>
              <a:gd name="connsiteX7" fmla="*/ 40176 w 56320"/>
              <a:gd name="connsiteY7" fmla="*/ 167354 h 326927"/>
              <a:gd name="connsiteX8" fmla="*/ 13188 w 56320"/>
              <a:gd name="connsiteY8" fmla="*/ 94329 h 326927"/>
              <a:gd name="connsiteX9" fmla="*/ 488 w 56320"/>
              <a:gd name="connsiteY9" fmla="*/ 667 h 32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320" h="326927">
                <a:moveTo>
                  <a:pt x="488" y="667"/>
                </a:moveTo>
                <a:cubicBezTo>
                  <a:pt x="3399" y="9398"/>
                  <a:pt x="22449" y="106236"/>
                  <a:pt x="30651" y="146717"/>
                </a:cubicBezTo>
                <a:cubicBezTo>
                  <a:pt x="38853" y="187198"/>
                  <a:pt x="48378" y="223446"/>
                  <a:pt x="49701" y="243554"/>
                </a:cubicBezTo>
                <a:cubicBezTo>
                  <a:pt x="51024" y="263662"/>
                  <a:pt x="45467" y="253609"/>
                  <a:pt x="38588" y="267367"/>
                </a:cubicBezTo>
                <a:cubicBezTo>
                  <a:pt x="31709" y="281125"/>
                  <a:pt x="10278" y="321077"/>
                  <a:pt x="8426" y="326104"/>
                </a:cubicBezTo>
                <a:cubicBezTo>
                  <a:pt x="6574" y="331131"/>
                  <a:pt x="19538" y="312081"/>
                  <a:pt x="27476" y="297529"/>
                </a:cubicBezTo>
                <a:cubicBezTo>
                  <a:pt x="35414" y="282977"/>
                  <a:pt x="53934" y="260488"/>
                  <a:pt x="56051" y="238792"/>
                </a:cubicBezTo>
                <a:cubicBezTo>
                  <a:pt x="58168" y="217096"/>
                  <a:pt x="47320" y="191431"/>
                  <a:pt x="40176" y="167354"/>
                </a:cubicBezTo>
                <a:cubicBezTo>
                  <a:pt x="33032" y="143277"/>
                  <a:pt x="17951" y="117348"/>
                  <a:pt x="13188" y="94329"/>
                </a:cubicBezTo>
                <a:cubicBezTo>
                  <a:pt x="8426" y="71310"/>
                  <a:pt x="-2423" y="-8064"/>
                  <a:pt x="488" y="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0AC47011-D88F-4A2F-B6EF-942469350293}"/>
              </a:ext>
            </a:extLst>
          </p:cNvPr>
          <p:cNvSpPr/>
          <p:nvPr/>
        </p:nvSpPr>
        <p:spPr>
          <a:xfrm>
            <a:off x="3746254" y="2236021"/>
            <a:ext cx="98457" cy="74559"/>
          </a:xfrm>
          <a:custGeom>
            <a:avLst/>
            <a:gdLst>
              <a:gd name="connsiteX0" fmla="*/ 246 w 98457"/>
              <a:gd name="connsiteY0" fmla="*/ 767 h 74559"/>
              <a:gd name="connsiteX1" fmla="*/ 95496 w 98457"/>
              <a:gd name="connsiteY1" fmla="*/ 73792 h 74559"/>
              <a:gd name="connsiteX2" fmla="*/ 68509 w 98457"/>
              <a:gd name="connsiteY2" fmla="*/ 37279 h 74559"/>
              <a:gd name="connsiteX3" fmla="*/ 246 w 98457"/>
              <a:gd name="connsiteY3" fmla="*/ 767 h 7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57" h="74559">
                <a:moveTo>
                  <a:pt x="246" y="767"/>
                </a:moveTo>
                <a:cubicBezTo>
                  <a:pt x="4744" y="6852"/>
                  <a:pt x="84119" y="67707"/>
                  <a:pt x="95496" y="73792"/>
                </a:cubicBezTo>
                <a:cubicBezTo>
                  <a:pt x="106873" y="79877"/>
                  <a:pt x="82796" y="48127"/>
                  <a:pt x="68509" y="37279"/>
                </a:cubicBezTo>
                <a:cubicBezTo>
                  <a:pt x="54222" y="26431"/>
                  <a:pt x="-4252" y="-5318"/>
                  <a:pt x="246" y="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A92B416F-FBBF-4B09-B244-20C378DFEB2E}"/>
              </a:ext>
            </a:extLst>
          </p:cNvPr>
          <p:cNvSpPr/>
          <p:nvPr/>
        </p:nvSpPr>
        <p:spPr>
          <a:xfrm>
            <a:off x="3888909" y="1941341"/>
            <a:ext cx="84676" cy="170673"/>
          </a:xfrm>
          <a:custGeom>
            <a:avLst/>
            <a:gdLst>
              <a:gd name="connsiteX0" fmla="*/ 466 w 84676"/>
              <a:gd name="connsiteY0" fmla="*/ 172 h 170673"/>
              <a:gd name="connsiteX1" fmla="*/ 67141 w 84676"/>
              <a:gd name="connsiteY1" fmla="*/ 141459 h 170673"/>
              <a:gd name="connsiteX2" fmla="*/ 84604 w 84676"/>
              <a:gd name="connsiteY2" fmla="*/ 170034 h 170673"/>
              <a:gd name="connsiteX3" fmla="*/ 71904 w 84676"/>
              <a:gd name="connsiteY3" fmla="*/ 157334 h 170673"/>
              <a:gd name="connsiteX4" fmla="*/ 38566 w 84676"/>
              <a:gd name="connsiteY4" fmla="*/ 112884 h 170673"/>
              <a:gd name="connsiteX5" fmla="*/ 466 w 84676"/>
              <a:gd name="connsiteY5" fmla="*/ 172 h 17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76" h="170673">
                <a:moveTo>
                  <a:pt x="466" y="172"/>
                </a:moveTo>
                <a:cubicBezTo>
                  <a:pt x="5228" y="4934"/>
                  <a:pt x="53118" y="113149"/>
                  <a:pt x="67141" y="141459"/>
                </a:cubicBezTo>
                <a:cubicBezTo>
                  <a:pt x="81164" y="169769"/>
                  <a:pt x="83810" y="167388"/>
                  <a:pt x="84604" y="170034"/>
                </a:cubicBezTo>
                <a:cubicBezTo>
                  <a:pt x="85398" y="172680"/>
                  <a:pt x="79577" y="166859"/>
                  <a:pt x="71904" y="157334"/>
                </a:cubicBezTo>
                <a:cubicBezTo>
                  <a:pt x="64231" y="147809"/>
                  <a:pt x="48356" y="135374"/>
                  <a:pt x="38566" y="112884"/>
                </a:cubicBezTo>
                <a:cubicBezTo>
                  <a:pt x="28776" y="90395"/>
                  <a:pt x="-4296" y="-4590"/>
                  <a:pt x="466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7972729C-0E87-4559-9EC6-CFFDE1DCA4C7}"/>
              </a:ext>
            </a:extLst>
          </p:cNvPr>
          <p:cNvSpPr/>
          <p:nvPr/>
        </p:nvSpPr>
        <p:spPr>
          <a:xfrm>
            <a:off x="3951497" y="2119279"/>
            <a:ext cx="80485" cy="138270"/>
          </a:xfrm>
          <a:custGeom>
            <a:avLst/>
            <a:gdLst>
              <a:gd name="connsiteX0" fmla="*/ 26778 w 80485"/>
              <a:gd name="connsiteY0" fmla="*/ 34 h 138270"/>
              <a:gd name="connsiteX1" fmla="*/ 17253 w 80485"/>
              <a:gd name="connsiteY1" fmla="*/ 74646 h 138270"/>
              <a:gd name="connsiteX2" fmla="*/ 75991 w 80485"/>
              <a:gd name="connsiteY2" fmla="*/ 134971 h 138270"/>
              <a:gd name="connsiteX3" fmla="*/ 68053 w 80485"/>
              <a:gd name="connsiteY3" fmla="*/ 125446 h 138270"/>
              <a:gd name="connsiteX4" fmla="*/ 1378 w 80485"/>
              <a:gd name="connsiteY4" fmla="*/ 84171 h 138270"/>
              <a:gd name="connsiteX5" fmla="*/ 26778 w 80485"/>
              <a:gd name="connsiteY5" fmla="*/ 34 h 13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485" h="138270">
                <a:moveTo>
                  <a:pt x="26778" y="34"/>
                </a:moveTo>
                <a:cubicBezTo>
                  <a:pt x="29424" y="-1554"/>
                  <a:pt x="9051" y="52157"/>
                  <a:pt x="17253" y="74646"/>
                </a:cubicBezTo>
                <a:cubicBezTo>
                  <a:pt x="25455" y="97135"/>
                  <a:pt x="75991" y="134971"/>
                  <a:pt x="75991" y="134971"/>
                </a:cubicBezTo>
                <a:cubicBezTo>
                  <a:pt x="84458" y="143438"/>
                  <a:pt x="80488" y="133913"/>
                  <a:pt x="68053" y="125446"/>
                </a:cubicBezTo>
                <a:cubicBezTo>
                  <a:pt x="55618" y="116979"/>
                  <a:pt x="9580" y="104808"/>
                  <a:pt x="1378" y="84171"/>
                </a:cubicBezTo>
                <a:cubicBezTo>
                  <a:pt x="-6824" y="63534"/>
                  <a:pt x="24132" y="1622"/>
                  <a:pt x="26778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C581C58-F224-47C6-886A-556184812D76}"/>
              </a:ext>
            </a:extLst>
          </p:cNvPr>
          <p:cNvSpPr/>
          <p:nvPr/>
        </p:nvSpPr>
        <p:spPr>
          <a:xfrm>
            <a:off x="3750617" y="2254959"/>
            <a:ext cx="273703" cy="117346"/>
          </a:xfrm>
          <a:custGeom>
            <a:avLst/>
            <a:gdLst>
              <a:gd name="connsiteX0" fmla="*/ 646 w 273703"/>
              <a:gd name="connsiteY0" fmla="*/ 37391 h 117346"/>
              <a:gd name="connsiteX1" fmla="*/ 76846 w 273703"/>
              <a:gd name="connsiteY1" fmla="*/ 94541 h 117346"/>
              <a:gd name="connsiteX2" fmla="*/ 153046 w 273703"/>
              <a:gd name="connsiteY2" fmla="*/ 113591 h 117346"/>
              <a:gd name="connsiteX3" fmla="*/ 207021 w 273703"/>
              <a:gd name="connsiteY3" fmla="*/ 24691 h 117346"/>
              <a:gd name="connsiteX4" fmla="*/ 253058 w 273703"/>
              <a:gd name="connsiteY4" fmla="*/ 34216 h 117346"/>
              <a:gd name="connsiteX5" fmla="*/ 273696 w 273703"/>
              <a:gd name="connsiteY5" fmla="*/ 879 h 117346"/>
              <a:gd name="connsiteX6" fmla="*/ 254646 w 273703"/>
              <a:gd name="connsiteY6" fmla="*/ 10404 h 117346"/>
              <a:gd name="connsiteX7" fmla="*/ 200671 w 273703"/>
              <a:gd name="connsiteY7" fmla="*/ 18341 h 117346"/>
              <a:gd name="connsiteX8" fmla="*/ 157808 w 273703"/>
              <a:gd name="connsiteY8" fmla="*/ 77079 h 117346"/>
              <a:gd name="connsiteX9" fmla="*/ 148283 w 273703"/>
              <a:gd name="connsiteY9" fmla="*/ 89779 h 117346"/>
              <a:gd name="connsiteX10" fmla="*/ 121296 w 273703"/>
              <a:gd name="connsiteY10" fmla="*/ 89779 h 117346"/>
              <a:gd name="connsiteX11" fmla="*/ 646 w 273703"/>
              <a:gd name="connsiteY11" fmla="*/ 37391 h 11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703" h="117346">
                <a:moveTo>
                  <a:pt x="646" y="37391"/>
                </a:moveTo>
                <a:cubicBezTo>
                  <a:pt x="-6762" y="38185"/>
                  <a:pt x="51446" y="81841"/>
                  <a:pt x="76846" y="94541"/>
                </a:cubicBezTo>
                <a:cubicBezTo>
                  <a:pt x="102246" y="107241"/>
                  <a:pt x="131350" y="125233"/>
                  <a:pt x="153046" y="113591"/>
                </a:cubicBezTo>
                <a:cubicBezTo>
                  <a:pt x="174742" y="101949"/>
                  <a:pt x="190352" y="37920"/>
                  <a:pt x="207021" y="24691"/>
                </a:cubicBezTo>
                <a:cubicBezTo>
                  <a:pt x="223690" y="11462"/>
                  <a:pt x="241946" y="38185"/>
                  <a:pt x="253058" y="34216"/>
                </a:cubicBezTo>
                <a:cubicBezTo>
                  <a:pt x="264170" y="30247"/>
                  <a:pt x="273431" y="4848"/>
                  <a:pt x="273696" y="879"/>
                </a:cubicBezTo>
                <a:cubicBezTo>
                  <a:pt x="273961" y="-3090"/>
                  <a:pt x="266817" y="7494"/>
                  <a:pt x="254646" y="10404"/>
                </a:cubicBezTo>
                <a:cubicBezTo>
                  <a:pt x="242475" y="13314"/>
                  <a:pt x="216811" y="7229"/>
                  <a:pt x="200671" y="18341"/>
                </a:cubicBezTo>
                <a:cubicBezTo>
                  <a:pt x="184531" y="29453"/>
                  <a:pt x="166539" y="65173"/>
                  <a:pt x="157808" y="77079"/>
                </a:cubicBezTo>
                <a:cubicBezTo>
                  <a:pt x="149077" y="88985"/>
                  <a:pt x="154368" y="87662"/>
                  <a:pt x="148283" y="89779"/>
                </a:cubicBezTo>
                <a:cubicBezTo>
                  <a:pt x="142198" y="91896"/>
                  <a:pt x="141669" y="95864"/>
                  <a:pt x="121296" y="89779"/>
                </a:cubicBezTo>
                <a:cubicBezTo>
                  <a:pt x="100923" y="83694"/>
                  <a:pt x="8054" y="36597"/>
                  <a:pt x="646" y="37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74C5498D-9E70-4EF2-A64D-1A2B18013F20}"/>
              </a:ext>
            </a:extLst>
          </p:cNvPr>
          <p:cNvSpPr/>
          <p:nvPr/>
        </p:nvSpPr>
        <p:spPr>
          <a:xfrm>
            <a:off x="3802056" y="2427255"/>
            <a:ext cx="49858" cy="112580"/>
          </a:xfrm>
          <a:custGeom>
            <a:avLst/>
            <a:gdLst>
              <a:gd name="connsiteX0" fmla="*/ 46044 w 49858"/>
              <a:gd name="connsiteY0" fmla="*/ 33 h 112580"/>
              <a:gd name="connsiteX1" fmla="*/ 15882 w 49858"/>
              <a:gd name="connsiteY1" fmla="*/ 71470 h 112580"/>
              <a:gd name="connsiteX2" fmla="*/ 49219 w 49858"/>
              <a:gd name="connsiteY2" fmla="*/ 111158 h 112580"/>
              <a:gd name="connsiteX3" fmla="*/ 34932 w 49858"/>
              <a:gd name="connsiteY3" fmla="*/ 101633 h 112580"/>
              <a:gd name="connsiteX4" fmla="*/ 7 w 49858"/>
              <a:gd name="connsiteY4" fmla="*/ 80995 h 112580"/>
              <a:gd name="connsiteX5" fmla="*/ 46044 w 49858"/>
              <a:gd name="connsiteY5" fmla="*/ 33 h 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58" h="112580">
                <a:moveTo>
                  <a:pt x="46044" y="33"/>
                </a:moveTo>
                <a:cubicBezTo>
                  <a:pt x="48690" y="-1555"/>
                  <a:pt x="15353" y="52949"/>
                  <a:pt x="15882" y="71470"/>
                </a:cubicBezTo>
                <a:cubicBezTo>
                  <a:pt x="16411" y="89991"/>
                  <a:pt x="46044" y="106131"/>
                  <a:pt x="49219" y="111158"/>
                </a:cubicBezTo>
                <a:cubicBezTo>
                  <a:pt x="52394" y="116185"/>
                  <a:pt x="43134" y="106660"/>
                  <a:pt x="34932" y="101633"/>
                </a:cubicBezTo>
                <a:cubicBezTo>
                  <a:pt x="26730" y="96606"/>
                  <a:pt x="-522" y="95547"/>
                  <a:pt x="7" y="80995"/>
                </a:cubicBezTo>
                <a:cubicBezTo>
                  <a:pt x="536" y="66443"/>
                  <a:pt x="43398" y="1621"/>
                  <a:pt x="46044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FDEBE79-22F8-498E-9F3D-91950C5D2B79}"/>
              </a:ext>
            </a:extLst>
          </p:cNvPr>
          <p:cNvSpPr/>
          <p:nvPr/>
        </p:nvSpPr>
        <p:spPr>
          <a:xfrm>
            <a:off x="3867134" y="2432003"/>
            <a:ext cx="89490" cy="100419"/>
          </a:xfrm>
          <a:custGeom>
            <a:avLst/>
            <a:gdLst>
              <a:gd name="connsiteX0" fmla="*/ 16 w 89490"/>
              <a:gd name="connsiteY0" fmla="*/ 47 h 100419"/>
              <a:gd name="connsiteX1" fmla="*/ 87329 w 89490"/>
              <a:gd name="connsiteY1" fmla="*/ 82597 h 100419"/>
              <a:gd name="connsiteX2" fmla="*/ 58754 w 89490"/>
              <a:gd name="connsiteY2" fmla="*/ 88947 h 100419"/>
              <a:gd name="connsiteX3" fmla="*/ 12716 w 89490"/>
              <a:gd name="connsiteY3" fmla="*/ 93710 h 100419"/>
              <a:gd name="connsiteX4" fmla="*/ 79391 w 89490"/>
              <a:gd name="connsiteY4" fmla="*/ 95297 h 100419"/>
              <a:gd name="connsiteX5" fmla="*/ 16 w 89490"/>
              <a:gd name="connsiteY5" fmla="*/ 47 h 100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90" h="100419">
                <a:moveTo>
                  <a:pt x="16" y="47"/>
                </a:moveTo>
                <a:cubicBezTo>
                  <a:pt x="1339" y="-2070"/>
                  <a:pt x="77539" y="67780"/>
                  <a:pt x="87329" y="82597"/>
                </a:cubicBezTo>
                <a:cubicBezTo>
                  <a:pt x="97119" y="97414"/>
                  <a:pt x="71189" y="87095"/>
                  <a:pt x="58754" y="88947"/>
                </a:cubicBezTo>
                <a:cubicBezTo>
                  <a:pt x="46319" y="90799"/>
                  <a:pt x="9277" y="92652"/>
                  <a:pt x="12716" y="93710"/>
                </a:cubicBezTo>
                <a:cubicBezTo>
                  <a:pt x="16155" y="94768"/>
                  <a:pt x="79126" y="107203"/>
                  <a:pt x="79391" y="95297"/>
                </a:cubicBezTo>
                <a:cubicBezTo>
                  <a:pt x="79656" y="83391"/>
                  <a:pt x="-1307" y="2164"/>
                  <a:pt x="16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26D5EE8F-9B09-4F07-8595-A34D23D501FB}"/>
              </a:ext>
            </a:extLst>
          </p:cNvPr>
          <p:cNvSpPr/>
          <p:nvPr/>
        </p:nvSpPr>
        <p:spPr>
          <a:xfrm>
            <a:off x="3598110" y="2555476"/>
            <a:ext cx="219854" cy="16422"/>
          </a:xfrm>
          <a:custGeom>
            <a:avLst/>
            <a:gdLst>
              <a:gd name="connsiteX0" fmla="*/ 753 w 219854"/>
              <a:gd name="connsiteY0" fmla="*/ 16274 h 16422"/>
              <a:gd name="connsiteX1" fmla="*/ 211890 w 219854"/>
              <a:gd name="connsiteY1" fmla="*/ 8337 h 16422"/>
              <a:gd name="connsiteX2" fmla="*/ 172203 w 219854"/>
              <a:gd name="connsiteY2" fmla="*/ 8337 h 16422"/>
              <a:gd name="connsiteX3" fmla="*/ 142040 w 219854"/>
              <a:gd name="connsiteY3" fmla="*/ 399 h 16422"/>
              <a:gd name="connsiteX4" fmla="*/ 753 w 219854"/>
              <a:gd name="connsiteY4" fmla="*/ 16274 h 1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854" h="16422">
                <a:moveTo>
                  <a:pt x="753" y="16274"/>
                </a:moveTo>
                <a:cubicBezTo>
                  <a:pt x="12395" y="17597"/>
                  <a:pt x="183315" y="9660"/>
                  <a:pt x="211890" y="8337"/>
                </a:cubicBezTo>
                <a:cubicBezTo>
                  <a:pt x="240465" y="7014"/>
                  <a:pt x="183845" y="9660"/>
                  <a:pt x="172203" y="8337"/>
                </a:cubicBezTo>
                <a:cubicBezTo>
                  <a:pt x="160561" y="7014"/>
                  <a:pt x="168234" y="-1982"/>
                  <a:pt x="142040" y="399"/>
                </a:cubicBezTo>
                <a:cubicBezTo>
                  <a:pt x="115846" y="2780"/>
                  <a:pt x="-10889" y="14951"/>
                  <a:pt x="753" y="16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A41884D2-A25F-4667-AFBF-A926EE49475F}"/>
              </a:ext>
            </a:extLst>
          </p:cNvPr>
          <p:cNvSpPr/>
          <p:nvPr/>
        </p:nvSpPr>
        <p:spPr>
          <a:xfrm>
            <a:off x="3680217" y="2533488"/>
            <a:ext cx="222981" cy="24581"/>
          </a:xfrm>
          <a:custGeom>
            <a:avLst/>
            <a:gdLst>
              <a:gd name="connsiteX0" fmla="*/ 1196 w 222981"/>
              <a:gd name="connsiteY0" fmla="*/ 22387 h 24581"/>
              <a:gd name="connsiteX1" fmla="*/ 96446 w 222981"/>
              <a:gd name="connsiteY1" fmla="*/ 162 h 24581"/>
              <a:gd name="connsiteX2" fmla="*/ 140896 w 222981"/>
              <a:gd name="connsiteY2" fmla="*/ 12862 h 24581"/>
              <a:gd name="connsiteX3" fmla="*/ 132958 w 222981"/>
              <a:gd name="connsiteY3" fmla="*/ 162 h 24581"/>
              <a:gd name="connsiteX4" fmla="*/ 221858 w 222981"/>
              <a:gd name="connsiteY4" fmla="*/ 23975 h 24581"/>
              <a:gd name="connsiteX5" fmla="*/ 169471 w 222981"/>
              <a:gd name="connsiteY5" fmla="*/ 17625 h 24581"/>
              <a:gd name="connsiteX6" fmla="*/ 1196 w 222981"/>
              <a:gd name="connsiteY6" fmla="*/ 22387 h 2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981" h="24581">
                <a:moveTo>
                  <a:pt x="1196" y="22387"/>
                </a:moveTo>
                <a:cubicBezTo>
                  <a:pt x="-10975" y="19476"/>
                  <a:pt x="73163" y="1749"/>
                  <a:pt x="96446" y="162"/>
                </a:cubicBezTo>
                <a:cubicBezTo>
                  <a:pt x="119729" y="-1426"/>
                  <a:pt x="134811" y="12862"/>
                  <a:pt x="140896" y="12862"/>
                </a:cubicBezTo>
                <a:cubicBezTo>
                  <a:pt x="146981" y="12862"/>
                  <a:pt x="119464" y="-1690"/>
                  <a:pt x="132958" y="162"/>
                </a:cubicBezTo>
                <a:cubicBezTo>
                  <a:pt x="146452" y="2014"/>
                  <a:pt x="215773" y="21065"/>
                  <a:pt x="221858" y="23975"/>
                </a:cubicBezTo>
                <a:cubicBezTo>
                  <a:pt x="227943" y="26885"/>
                  <a:pt x="209158" y="18419"/>
                  <a:pt x="169471" y="17625"/>
                </a:cubicBezTo>
                <a:cubicBezTo>
                  <a:pt x="129784" y="16831"/>
                  <a:pt x="13367" y="25298"/>
                  <a:pt x="1196" y="22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5F6E0CC-A572-4ADE-BE31-8951DB736252}"/>
              </a:ext>
            </a:extLst>
          </p:cNvPr>
          <p:cNvSpPr/>
          <p:nvPr/>
        </p:nvSpPr>
        <p:spPr>
          <a:xfrm>
            <a:off x="3873411" y="2536802"/>
            <a:ext cx="301924" cy="31953"/>
          </a:xfrm>
          <a:custGeom>
            <a:avLst/>
            <a:gdLst>
              <a:gd name="connsiteX0" fmla="*/ 89 w 301924"/>
              <a:gd name="connsiteY0" fmla="*/ 28598 h 31953"/>
              <a:gd name="connsiteX1" fmla="*/ 109627 w 301924"/>
              <a:gd name="connsiteY1" fmla="*/ 23 h 31953"/>
              <a:gd name="connsiteX2" fmla="*/ 184239 w 301924"/>
              <a:gd name="connsiteY2" fmla="*/ 23836 h 31953"/>
              <a:gd name="connsiteX3" fmla="*/ 239802 w 301924"/>
              <a:gd name="connsiteY3" fmla="*/ 31773 h 31953"/>
              <a:gd name="connsiteX4" fmla="*/ 301714 w 301924"/>
              <a:gd name="connsiteY4" fmla="*/ 17486 h 31953"/>
              <a:gd name="connsiteX5" fmla="*/ 217577 w 301924"/>
              <a:gd name="connsiteY5" fmla="*/ 22248 h 31953"/>
              <a:gd name="connsiteX6" fmla="*/ 154077 w 301924"/>
              <a:gd name="connsiteY6" fmla="*/ 22248 h 31953"/>
              <a:gd name="connsiteX7" fmla="*/ 128677 w 301924"/>
              <a:gd name="connsiteY7" fmla="*/ 11136 h 31953"/>
              <a:gd name="connsiteX8" fmla="*/ 89 w 301924"/>
              <a:gd name="connsiteY8" fmla="*/ 28598 h 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924" h="31953">
                <a:moveTo>
                  <a:pt x="89" y="28598"/>
                </a:moveTo>
                <a:cubicBezTo>
                  <a:pt x="-3086" y="26746"/>
                  <a:pt x="78935" y="817"/>
                  <a:pt x="109627" y="23"/>
                </a:cubicBezTo>
                <a:cubicBezTo>
                  <a:pt x="140319" y="-771"/>
                  <a:pt x="162543" y="18544"/>
                  <a:pt x="184239" y="23836"/>
                </a:cubicBezTo>
                <a:cubicBezTo>
                  <a:pt x="205935" y="29128"/>
                  <a:pt x="220223" y="32831"/>
                  <a:pt x="239802" y="31773"/>
                </a:cubicBezTo>
                <a:cubicBezTo>
                  <a:pt x="259381" y="30715"/>
                  <a:pt x="305418" y="19073"/>
                  <a:pt x="301714" y="17486"/>
                </a:cubicBezTo>
                <a:cubicBezTo>
                  <a:pt x="298010" y="15899"/>
                  <a:pt x="242183" y="21454"/>
                  <a:pt x="217577" y="22248"/>
                </a:cubicBezTo>
                <a:cubicBezTo>
                  <a:pt x="192971" y="23042"/>
                  <a:pt x="168894" y="24100"/>
                  <a:pt x="154077" y="22248"/>
                </a:cubicBezTo>
                <a:cubicBezTo>
                  <a:pt x="139260" y="20396"/>
                  <a:pt x="154077" y="11930"/>
                  <a:pt x="128677" y="11136"/>
                </a:cubicBezTo>
                <a:cubicBezTo>
                  <a:pt x="103277" y="10342"/>
                  <a:pt x="3264" y="30450"/>
                  <a:pt x="89" y="28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59186F8D-CFA3-4434-AF31-FD9968047607}"/>
              </a:ext>
            </a:extLst>
          </p:cNvPr>
          <p:cNvSpPr/>
          <p:nvPr/>
        </p:nvSpPr>
        <p:spPr>
          <a:xfrm>
            <a:off x="3595674" y="2571496"/>
            <a:ext cx="322897" cy="28849"/>
          </a:xfrm>
          <a:custGeom>
            <a:avLst/>
            <a:gdLst>
              <a:gd name="connsiteX0" fmla="*/ 14 w 322897"/>
              <a:gd name="connsiteY0" fmla="*/ 254 h 28849"/>
              <a:gd name="connsiteX1" fmla="*/ 125426 w 322897"/>
              <a:gd name="connsiteY1" fmla="*/ 28829 h 28849"/>
              <a:gd name="connsiteX2" fmla="*/ 219089 w 322897"/>
              <a:gd name="connsiteY2" fmla="*/ 5017 h 28849"/>
              <a:gd name="connsiteX3" fmla="*/ 322276 w 322897"/>
              <a:gd name="connsiteY3" fmla="*/ 14542 h 28849"/>
              <a:gd name="connsiteX4" fmla="*/ 260364 w 322897"/>
              <a:gd name="connsiteY4" fmla="*/ 12954 h 28849"/>
              <a:gd name="connsiteX5" fmla="*/ 222264 w 322897"/>
              <a:gd name="connsiteY5" fmla="*/ 19304 h 28849"/>
              <a:gd name="connsiteX6" fmla="*/ 161939 w 322897"/>
              <a:gd name="connsiteY6" fmla="*/ 5017 h 28849"/>
              <a:gd name="connsiteX7" fmla="*/ 133364 w 322897"/>
              <a:gd name="connsiteY7" fmla="*/ 14542 h 28849"/>
              <a:gd name="connsiteX8" fmla="*/ 14 w 322897"/>
              <a:gd name="connsiteY8" fmla="*/ 254 h 2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897" h="28849">
                <a:moveTo>
                  <a:pt x="14" y="254"/>
                </a:moveTo>
                <a:cubicBezTo>
                  <a:pt x="-1309" y="2635"/>
                  <a:pt x="88914" y="28035"/>
                  <a:pt x="125426" y="28829"/>
                </a:cubicBezTo>
                <a:cubicBezTo>
                  <a:pt x="161939" y="29623"/>
                  <a:pt x="186281" y="7398"/>
                  <a:pt x="219089" y="5017"/>
                </a:cubicBezTo>
                <a:cubicBezTo>
                  <a:pt x="251897" y="2636"/>
                  <a:pt x="315397" y="13219"/>
                  <a:pt x="322276" y="14542"/>
                </a:cubicBezTo>
                <a:cubicBezTo>
                  <a:pt x="329155" y="15865"/>
                  <a:pt x="277033" y="12160"/>
                  <a:pt x="260364" y="12954"/>
                </a:cubicBezTo>
                <a:cubicBezTo>
                  <a:pt x="243695" y="13748"/>
                  <a:pt x="238668" y="20627"/>
                  <a:pt x="222264" y="19304"/>
                </a:cubicBezTo>
                <a:cubicBezTo>
                  <a:pt x="205860" y="17981"/>
                  <a:pt x="176756" y="5811"/>
                  <a:pt x="161939" y="5017"/>
                </a:cubicBezTo>
                <a:cubicBezTo>
                  <a:pt x="147122" y="4223"/>
                  <a:pt x="160351" y="16129"/>
                  <a:pt x="133364" y="14542"/>
                </a:cubicBezTo>
                <a:cubicBezTo>
                  <a:pt x="106377" y="12955"/>
                  <a:pt x="1337" y="-2127"/>
                  <a:pt x="14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81B1B49F-8A23-4D2D-AA68-9116E401397C}"/>
              </a:ext>
            </a:extLst>
          </p:cNvPr>
          <p:cNvSpPr/>
          <p:nvPr/>
        </p:nvSpPr>
        <p:spPr>
          <a:xfrm>
            <a:off x="3860767" y="2561927"/>
            <a:ext cx="309923" cy="35273"/>
          </a:xfrm>
          <a:custGeom>
            <a:avLst/>
            <a:gdLst>
              <a:gd name="connsiteX0" fmla="*/ 33 w 309923"/>
              <a:gd name="connsiteY0" fmla="*/ 19348 h 35273"/>
              <a:gd name="connsiteX1" fmla="*/ 128621 w 309923"/>
              <a:gd name="connsiteY1" fmla="*/ 33636 h 35273"/>
              <a:gd name="connsiteX2" fmla="*/ 185771 w 309923"/>
              <a:gd name="connsiteY2" fmla="*/ 22523 h 35273"/>
              <a:gd name="connsiteX3" fmla="*/ 236571 w 309923"/>
              <a:gd name="connsiteY3" fmla="*/ 22523 h 35273"/>
              <a:gd name="connsiteX4" fmla="*/ 309596 w 309923"/>
              <a:gd name="connsiteY4" fmla="*/ 298 h 35273"/>
              <a:gd name="connsiteX5" fmla="*/ 260383 w 309923"/>
              <a:gd name="connsiteY5" fmla="*/ 11411 h 35273"/>
              <a:gd name="connsiteX6" fmla="*/ 188946 w 309923"/>
              <a:gd name="connsiteY6" fmla="*/ 35223 h 35273"/>
              <a:gd name="connsiteX7" fmla="*/ 141321 w 309923"/>
              <a:gd name="connsiteY7" fmla="*/ 17761 h 35273"/>
              <a:gd name="connsiteX8" fmla="*/ 33 w 309923"/>
              <a:gd name="connsiteY8" fmla="*/ 19348 h 3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9923" h="35273">
                <a:moveTo>
                  <a:pt x="33" y="19348"/>
                </a:moveTo>
                <a:cubicBezTo>
                  <a:pt x="-2084" y="21994"/>
                  <a:pt x="97665" y="33107"/>
                  <a:pt x="128621" y="33636"/>
                </a:cubicBezTo>
                <a:cubicBezTo>
                  <a:pt x="159577" y="34165"/>
                  <a:pt x="167779" y="24375"/>
                  <a:pt x="185771" y="22523"/>
                </a:cubicBezTo>
                <a:cubicBezTo>
                  <a:pt x="203763" y="20671"/>
                  <a:pt x="215933" y="26227"/>
                  <a:pt x="236571" y="22523"/>
                </a:cubicBezTo>
                <a:cubicBezTo>
                  <a:pt x="257209" y="18819"/>
                  <a:pt x="305627" y="2150"/>
                  <a:pt x="309596" y="298"/>
                </a:cubicBezTo>
                <a:cubicBezTo>
                  <a:pt x="313565" y="-1554"/>
                  <a:pt x="280491" y="5590"/>
                  <a:pt x="260383" y="11411"/>
                </a:cubicBezTo>
                <a:cubicBezTo>
                  <a:pt x="240275" y="17232"/>
                  <a:pt x="208790" y="34165"/>
                  <a:pt x="188946" y="35223"/>
                </a:cubicBezTo>
                <a:cubicBezTo>
                  <a:pt x="169102" y="36281"/>
                  <a:pt x="173600" y="20407"/>
                  <a:pt x="141321" y="17761"/>
                </a:cubicBezTo>
                <a:cubicBezTo>
                  <a:pt x="109042" y="15115"/>
                  <a:pt x="2150" y="16702"/>
                  <a:pt x="33" y="19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1A693117-38BC-44B3-A498-D9FABC0FA5C4}"/>
              </a:ext>
            </a:extLst>
          </p:cNvPr>
          <p:cNvSpPr/>
          <p:nvPr/>
        </p:nvSpPr>
        <p:spPr>
          <a:xfrm>
            <a:off x="3586158" y="2587467"/>
            <a:ext cx="303358" cy="117636"/>
          </a:xfrm>
          <a:custGeom>
            <a:avLst/>
            <a:gdLst>
              <a:gd name="connsiteX0" fmla="*/ 5 w 303358"/>
              <a:gd name="connsiteY0" fmla="*/ 158 h 117636"/>
              <a:gd name="connsiteX1" fmla="*/ 103192 w 303358"/>
              <a:gd name="connsiteY1" fmla="*/ 27146 h 117636"/>
              <a:gd name="connsiteX2" fmla="*/ 120655 w 303358"/>
              <a:gd name="connsiteY2" fmla="*/ 57308 h 117636"/>
              <a:gd name="connsiteX3" fmla="*/ 225430 w 303358"/>
              <a:gd name="connsiteY3" fmla="*/ 100171 h 117636"/>
              <a:gd name="connsiteX4" fmla="*/ 303217 w 303358"/>
              <a:gd name="connsiteY4" fmla="*/ 117633 h 117636"/>
              <a:gd name="connsiteX5" fmla="*/ 246067 w 303358"/>
              <a:gd name="connsiteY5" fmla="*/ 101758 h 117636"/>
              <a:gd name="connsiteX6" fmla="*/ 112717 w 303358"/>
              <a:gd name="connsiteY6" fmla="*/ 63658 h 117636"/>
              <a:gd name="connsiteX7" fmla="*/ 98430 w 303358"/>
              <a:gd name="connsiteY7" fmla="*/ 39846 h 117636"/>
              <a:gd name="connsiteX8" fmla="*/ 5 w 303358"/>
              <a:gd name="connsiteY8" fmla="*/ 158 h 11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3358" h="117636">
                <a:moveTo>
                  <a:pt x="5" y="158"/>
                </a:moveTo>
                <a:cubicBezTo>
                  <a:pt x="799" y="-1959"/>
                  <a:pt x="83084" y="17621"/>
                  <a:pt x="103192" y="27146"/>
                </a:cubicBezTo>
                <a:cubicBezTo>
                  <a:pt x="123300" y="36671"/>
                  <a:pt x="100282" y="45137"/>
                  <a:pt x="120655" y="57308"/>
                </a:cubicBezTo>
                <a:cubicBezTo>
                  <a:pt x="141028" y="69479"/>
                  <a:pt x="195003" y="90117"/>
                  <a:pt x="225430" y="100171"/>
                </a:cubicBezTo>
                <a:cubicBezTo>
                  <a:pt x="255857" y="110225"/>
                  <a:pt x="299778" y="117369"/>
                  <a:pt x="303217" y="117633"/>
                </a:cubicBezTo>
                <a:cubicBezTo>
                  <a:pt x="306656" y="117897"/>
                  <a:pt x="246067" y="101758"/>
                  <a:pt x="246067" y="101758"/>
                </a:cubicBezTo>
                <a:cubicBezTo>
                  <a:pt x="214317" y="92762"/>
                  <a:pt x="137323" y="73977"/>
                  <a:pt x="112717" y="63658"/>
                </a:cubicBezTo>
                <a:cubicBezTo>
                  <a:pt x="88111" y="53339"/>
                  <a:pt x="114570" y="50429"/>
                  <a:pt x="98430" y="39846"/>
                </a:cubicBezTo>
                <a:cubicBezTo>
                  <a:pt x="82290" y="29263"/>
                  <a:pt x="-789" y="2275"/>
                  <a:pt x="5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E6A383CD-BA7A-486B-8969-DE033F41864D}"/>
              </a:ext>
            </a:extLst>
          </p:cNvPr>
          <p:cNvSpPr/>
          <p:nvPr/>
        </p:nvSpPr>
        <p:spPr>
          <a:xfrm>
            <a:off x="3667549" y="2635226"/>
            <a:ext cx="176888" cy="100158"/>
          </a:xfrm>
          <a:custGeom>
            <a:avLst/>
            <a:gdLst>
              <a:gd name="connsiteX0" fmla="*/ 1164 w 176888"/>
              <a:gd name="connsiteY0" fmla="*/ 24 h 100158"/>
              <a:gd name="connsiteX1" fmla="*/ 78951 w 176888"/>
              <a:gd name="connsiteY1" fmla="*/ 71462 h 100158"/>
              <a:gd name="connsiteX2" fmla="*/ 174201 w 176888"/>
              <a:gd name="connsiteY2" fmla="*/ 98449 h 100158"/>
              <a:gd name="connsiteX3" fmla="*/ 140864 w 176888"/>
              <a:gd name="connsiteY3" fmla="*/ 93687 h 100158"/>
              <a:gd name="connsiteX4" fmla="*/ 39264 w 176888"/>
              <a:gd name="connsiteY4" fmla="*/ 63524 h 100158"/>
              <a:gd name="connsiteX5" fmla="*/ 1164 w 176888"/>
              <a:gd name="connsiteY5" fmla="*/ 24 h 10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888" h="100158">
                <a:moveTo>
                  <a:pt x="1164" y="24"/>
                </a:moveTo>
                <a:cubicBezTo>
                  <a:pt x="7779" y="1347"/>
                  <a:pt x="50112" y="55058"/>
                  <a:pt x="78951" y="71462"/>
                </a:cubicBezTo>
                <a:cubicBezTo>
                  <a:pt x="107791" y="87866"/>
                  <a:pt x="163882" y="94745"/>
                  <a:pt x="174201" y="98449"/>
                </a:cubicBezTo>
                <a:cubicBezTo>
                  <a:pt x="184520" y="102153"/>
                  <a:pt x="163353" y="99508"/>
                  <a:pt x="140864" y="93687"/>
                </a:cubicBezTo>
                <a:cubicBezTo>
                  <a:pt x="118375" y="87866"/>
                  <a:pt x="61225" y="76753"/>
                  <a:pt x="39264" y="63524"/>
                </a:cubicBezTo>
                <a:cubicBezTo>
                  <a:pt x="17304" y="50295"/>
                  <a:pt x="-5451" y="-1299"/>
                  <a:pt x="1164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05E052E6-8364-428C-AB93-41DAD6BA1D50}"/>
              </a:ext>
            </a:extLst>
          </p:cNvPr>
          <p:cNvSpPr/>
          <p:nvPr/>
        </p:nvSpPr>
        <p:spPr>
          <a:xfrm>
            <a:off x="3716338" y="2728913"/>
            <a:ext cx="269684" cy="60744"/>
          </a:xfrm>
          <a:custGeom>
            <a:avLst/>
            <a:gdLst>
              <a:gd name="connsiteX0" fmla="*/ 0 w 269684"/>
              <a:gd name="connsiteY0" fmla="*/ 0 h 60744"/>
              <a:gd name="connsiteX1" fmla="*/ 119062 w 269684"/>
              <a:gd name="connsiteY1" fmla="*/ 52387 h 60744"/>
              <a:gd name="connsiteX2" fmla="*/ 268287 w 269684"/>
              <a:gd name="connsiteY2" fmla="*/ 60325 h 60744"/>
              <a:gd name="connsiteX3" fmla="*/ 190500 w 269684"/>
              <a:gd name="connsiteY3" fmla="*/ 49212 h 60744"/>
              <a:gd name="connsiteX4" fmla="*/ 134937 w 269684"/>
              <a:gd name="connsiteY4" fmla="*/ 38100 h 60744"/>
              <a:gd name="connsiteX5" fmla="*/ 0 w 269684"/>
              <a:gd name="connsiteY5" fmla="*/ 0 h 6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684" h="60744">
                <a:moveTo>
                  <a:pt x="0" y="0"/>
                </a:moveTo>
                <a:cubicBezTo>
                  <a:pt x="37174" y="21166"/>
                  <a:pt x="74348" y="42333"/>
                  <a:pt x="119062" y="52387"/>
                </a:cubicBezTo>
                <a:cubicBezTo>
                  <a:pt x="163776" y="62441"/>
                  <a:pt x="256381" y="60854"/>
                  <a:pt x="268287" y="60325"/>
                </a:cubicBezTo>
                <a:cubicBezTo>
                  <a:pt x="280193" y="59796"/>
                  <a:pt x="212725" y="52916"/>
                  <a:pt x="190500" y="49212"/>
                </a:cubicBezTo>
                <a:cubicBezTo>
                  <a:pt x="168275" y="45508"/>
                  <a:pt x="134937" y="38100"/>
                  <a:pt x="134937" y="381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96F6CF92-C02C-4171-B69C-FC41086C3425}"/>
              </a:ext>
            </a:extLst>
          </p:cNvPr>
          <p:cNvSpPr/>
          <p:nvPr/>
        </p:nvSpPr>
        <p:spPr>
          <a:xfrm>
            <a:off x="3911488" y="2568187"/>
            <a:ext cx="245651" cy="128987"/>
          </a:xfrm>
          <a:custGeom>
            <a:avLst/>
            <a:gdLst>
              <a:gd name="connsiteX0" fmla="*/ 112 w 245651"/>
              <a:gd name="connsiteY0" fmla="*/ 128976 h 128987"/>
              <a:gd name="connsiteX1" fmla="*/ 131875 w 245651"/>
              <a:gd name="connsiteY1" fmla="*/ 98813 h 128987"/>
              <a:gd name="connsiteX2" fmla="*/ 158862 w 245651"/>
              <a:gd name="connsiteY2" fmla="*/ 52776 h 128987"/>
              <a:gd name="connsiteX3" fmla="*/ 189025 w 245651"/>
              <a:gd name="connsiteY3" fmla="*/ 46426 h 128987"/>
              <a:gd name="connsiteX4" fmla="*/ 244587 w 245651"/>
              <a:gd name="connsiteY4" fmla="*/ 388 h 128987"/>
              <a:gd name="connsiteX5" fmla="*/ 219187 w 245651"/>
              <a:gd name="connsiteY5" fmla="*/ 27376 h 128987"/>
              <a:gd name="connsiteX6" fmla="*/ 142987 w 245651"/>
              <a:gd name="connsiteY6" fmla="*/ 79763 h 128987"/>
              <a:gd name="connsiteX7" fmla="*/ 109650 w 245651"/>
              <a:gd name="connsiteY7" fmla="*/ 95638 h 128987"/>
              <a:gd name="connsiteX8" fmla="*/ 112 w 245651"/>
              <a:gd name="connsiteY8" fmla="*/ 128976 h 12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651" h="128987">
                <a:moveTo>
                  <a:pt x="112" y="128976"/>
                </a:moveTo>
                <a:cubicBezTo>
                  <a:pt x="3816" y="129505"/>
                  <a:pt x="105417" y="111513"/>
                  <a:pt x="131875" y="98813"/>
                </a:cubicBezTo>
                <a:cubicBezTo>
                  <a:pt x="158333" y="86113"/>
                  <a:pt x="149337" y="61507"/>
                  <a:pt x="158862" y="52776"/>
                </a:cubicBezTo>
                <a:cubicBezTo>
                  <a:pt x="168387" y="44045"/>
                  <a:pt x="174738" y="55157"/>
                  <a:pt x="189025" y="46426"/>
                </a:cubicBezTo>
                <a:cubicBezTo>
                  <a:pt x="203312" y="37695"/>
                  <a:pt x="239560" y="3563"/>
                  <a:pt x="244587" y="388"/>
                </a:cubicBezTo>
                <a:cubicBezTo>
                  <a:pt x="249614" y="-2787"/>
                  <a:pt x="236120" y="14147"/>
                  <a:pt x="219187" y="27376"/>
                </a:cubicBezTo>
                <a:cubicBezTo>
                  <a:pt x="202254" y="40605"/>
                  <a:pt x="161243" y="68386"/>
                  <a:pt x="142987" y="79763"/>
                </a:cubicBezTo>
                <a:cubicBezTo>
                  <a:pt x="124731" y="91140"/>
                  <a:pt x="133727" y="88759"/>
                  <a:pt x="109650" y="95638"/>
                </a:cubicBezTo>
                <a:cubicBezTo>
                  <a:pt x="85573" y="102517"/>
                  <a:pt x="-3592" y="128447"/>
                  <a:pt x="112" y="128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9386BC8E-7723-4935-8CF4-284A6A452B4F}"/>
              </a:ext>
            </a:extLst>
          </p:cNvPr>
          <p:cNvSpPr/>
          <p:nvPr/>
        </p:nvSpPr>
        <p:spPr>
          <a:xfrm>
            <a:off x="3972791" y="2609836"/>
            <a:ext cx="186461" cy="119080"/>
          </a:xfrm>
          <a:custGeom>
            <a:avLst/>
            <a:gdLst>
              <a:gd name="connsiteX0" fmla="*/ 186459 w 186461"/>
              <a:gd name="connsiteY0" fmla="*/ 14 h 119080"/>
              <a:gd name="connsiteX1" fmla="*/ 73747 w 186461"/>
              <a:gd name="connsiteY1" fmla="*/ 71452 h 119080"/>
              <a:gd name="connsiteX2" fmla="*/ 13422 w 186461"/>
              <a:gd name="connsiteY2" fmla="*/ 95264 h 119080"/>
              <a:gd name="connsiteX3" fmla="*/ 2309 w 186461"/>
              <a:gd name="connsiteY3" fmla="*/ 119077 h 119080"/>
              <a:gd name="connsiteX4" fmla="*/ 46759 w 186461"/>
              <a:gd name="connsiteY4" fmla="*/ 96852 h 119080"/>
              <a:gd name="connsiteX5" fmla="*/ 76922 w 186461"/>
              <a:gd name="connsiteY5" fmla="*/ 77802 h 119080"/>
              <a:gd name="connsiteX6" fmla="*/ 186459 w 186461"/>
              <a:gd name="connsiteY6" fmla="*/ 14 h 11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461" h="119080">
                <a:moveTo>
                  <a:pt x="186459" y="14"/>
                </a:moveTo>
                <a:cubicBezTo>
                  <a:pt x="185930" y="-1044"/>
                  <a:pt x="102586" y="55577"/>
                  <a:pt x="73747" y="71452"/>
                </a:cubicBezTo>
                <a:cubicBezTo>
                  <a:pt x="44908" y="87327"/>
                  <a:pt x="25328" y="87327"/>
                  <a:pt x="13422" y="95264"/>
                </a:cubicBezTo>
                <a:cubicBezTo>
                  <a:pt x="1516" y="103201"/>
                  <a:pt x="-3247" y="118812"/>
                  <a:pt x="2309" y="119077"/>
                </a:cubicBezTo>
                <a:cubicBezTo>
                  <a:pt x="7865" y="119342"/>
                  <a:pt x="34324" y="103731"/>
                  <a:pt x="46759" y="96852"/>
                </a:cubicBezTo>
                <a:cubicBezTo>
                  <a:pt x="59194" y="89973"/>
                  <a:pt x="56020" y="91825"/>
                  <a:pt x="76922" y="77802"/>
                </a:cubicBezTo>
                <a:cubicBezTo>
                  <a:pt x="97824" y="63779"/>
                  <a:pt x="186988" y="1072"/>
                  <a:pt x="186459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00E7AF5F-87C4-4C35-8B28-FB457E3428DD}"/>
              </a:ext>
            </a:extLst>
          </p:cNvPr>
          <p:cNvSpPr/>
          <p:nvPr/>
        </p:nvSpPr>
        <p:spPr>
          <a:xfrm>
            <a:off x="3927381" y="2708441"/>
            <a:ext cx="142784" cy="63424"/>
          </a:xfrm>
          <a:custGeom>
            <a:avLst/>
            <a:gdLst>
              <a:gd name="connsiteX0" fmla="*/ 94 w 142784"/>
              <a:gd name="connsiteY0" fmla="*/ 63334 h 63424"/>
              <a:gd name="connsiteX1" fmla="*/ 76294 w 142784"/>
              <a:gd name="connsiteY1" fmla="*/ 15709 h 63424"/>
              <a:gd name="connsiteX2" fmla="*/ 141382 w 142784"/>
              <a:gd name="connsiteY2" fmla="*/ 3009 h 63424"/>
              <a:gd name="connsiteX3" fmla="*/ 117569 w 142784"/>
              <a:gd name="connsiteY3" fmla="*/ 3009 h 63424"/>
              <a:gd name="connsiteX4" fmla="*/ 77882 w 142784"/>
              <a:gd name="connsiteY4" fmla="*/ 36347 h 63424"/>
              <a:gd name="connsiteX5" fmla="*/ 82644 w 142784"/>
              <a:gd name="connsiteY5" fmla="*/ 18884 h 63424"/>
              <a:gd name="connsiteX6" fmla="*/ 65182 w 142784"/>
              <a:gd name="connsiteY6" fmla="*/ 56984 h 63424"/>
              <a:gd name="connsiteX7" fmla="*/ 60419 w 142784"/>
              <a:gd name="connsiteY7" fmla="*/ 28409 h 63424"/>
              <a:gd name="connsiteX8" fmla="*/ 94 w 142784"/>
              <a:gd name="connsiteY8" fmla="*/ 63334 h 6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784" h="63424">
                <a:moveTo>
                  <a:pt x="94" y="63334"/>
                </a:moveTo>
                <a:cubicBezTo>
                  <a:pt x="2740" y="61217"/>
                  <a:pt x="52746" y="25763"/>
                  <a:pt x="76294" y="15709"/>
                </a:cubicBezTo>
                <a:cubicBezTo>
                  <a:pt x="99842" y="5655"/>
                  <a:pt x="134503" y="5126"/>
                  <a:pt x="141382" y="3009"/>
                </a:cubicBezTo>
                <a:cubicBezTo>
                  <a:pt x="148261" y="892"/>
                  <a:pt x="128152" y="-2547"/>
                  <a:pt x="117569" y="3009"/>
                </a:cubicBezTo>
                <a:cubicBezTo>
                  <a:pt x="106986" y="8565"/>
                  <a:pt x="83703" y="33701"/>
                  <a:pt x="77882" y="36347"/>
                </a:cubicBezTo>
                <a:cubicBezTo>
                  <a:pt x="72061" y="38993"/>
                  <a:pt x="84761" y="15444"/>
                  <a:pt x="82644" y="18884"/>
                </a:cubicBezTo>
                <a:cubicBezTo>
                  <a:pt x="80527" y="22323"/>
                  <a:pt x="68886" y="55397"/>
                  <a:pt x="65182" y="56984"/>
                </a:cubicBezTo>
                <a:cubicBezTo>
                  <a:pt x="61478" y="58571"/>
                  <a:pt x="69679" y="27086"/>
                  <a:pt x="60419" y="28409"/>
                </a:cubicBezTo>
                <a:cubicBezTo>
                  <a:pt x="51159" y="29732"/>
                  <a:pt x="-2552" y="65451"/>
                  <a:pt x="94" y="63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6DDED1DB-5057-430C-859E-EDDBFE11975B}"/>
              </a:ext>
            </a:extLst>
          </p:cNvPr>
          <p:cNvSpPr/>
          <p:nvPr/>
        </p:nvSpPr>
        <p:spPr>
          <a:xfrm>
            <a:off x="3671494" y="2115230"/>
            <a:ext cx="52786" cy="222181"/>
          </a:xfrm>
          <a:custGeom>
            <a:avLst/>
            <a:gdLst>
              <a:gd name="connsiteX0" fmla="*/ 52781 w 52786"/>
              <a:gd name="connsiteY0" fmla="*/ 908 h 222181"/>
              <a:gd name="connsiteX1" fmla="*/ 13094 w 52786"/>
              <a:gd name="connsiteY1" fmla="*/ 94570 h 222181"/>
              <a:gd name="connsiteX2" fmla="*/ 25794 w 52786"/>
              <a:gd name="connsiteY2" fmla="*/ 219983 h 222181"/>
              <a:gd name="connsiteX3" fmla="*/ 24206 w 52786"/>
              <a:gd name="connsiteY3" fmla="*/ 167595 h 222181"/>
              <a:gd name="connsiteX4" fmla="*/ 1981 w 52786"/>
              <a:gd name="connsiteY4" fmla="*/ 80283 h 222181"/>
              <a:gd name="connsiteX5" fmla="*/ 1981 w 52786"/>
              <a:gd name="connsiteY5" fmla="*/ 140608 h 222181"/>
              <a:gd name="connsiteX6" fmla="*/ 9919 w 52786"/>
              <a:gd name="connsiteY6" fmla="*/ 105683 h 222181"/>
              <a:gd name="connsiteX7" fmla="*/ 16269 w 52786"/>
              <a:gd name="connsiteY7" fmla="*/ 48533 h 222181"/>
              <a:gd name="connsiteX8" fmla="*/ 52781 w 52786"/>
              <a:gd name="connsiteY8" fmla="*/ 908 h 22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786" h="222181">
                <a:moveTo>
                  <a:pt x="52781" y="908"/>
                </a:moveTo>
                <a:cubicBezTo>
                  <a:pt x="52252" y="8581"/>
                  <a:pt x="17592" y="58058"/>
                  <a:pt x="13094" y="94570"/>
                </a:cubicBezTo>
                <a:cubicBezTo>
                  <a:pt x="8596" y="131082"/>
                  <a:pt x="23942" y="207812"/>
                  <a:pt x="25794" y="219983"/>
                </a:cubicBezTo>
                <a:cubicBezTo>
                  <a:pt x="27646" y="232154"/>
                  <a:pt x="28175" y="190878"/>
                  <a:pt x="24206" y="167595"/>
                </a:cubicBezTo>
                <a:cubicBezTo>
                  <a:pt x="20237" y="144312"/>
                  <a:pt x="5685" y="84781"/>
                  <a:pt x="1981" y="80283"/>
                </a:cubicBezTo>
                <a:cubicBezTo>
                  <a:pt x="-1723" y="75785"/>
                  <a:pt x="658" y="136375"/>
                  <a:pt x="1981" y="140608"/>
                </a:cubicBezTo>
                <a:cubicBezTo>
                  <a:pt x="3304" y="144841"/>
                  <a:pt x="7538" y="121029"/>
                  <a:pt x="9919" y="105683"/>
                </a:cubicBezTo>
                <a:cubicBezTo>
                  <a:pt x="12300" y="90337"/>
                  <a:pt x="14152" y="60704"/>
                  <a:pt x="16269" y="48533"/>
                </a:cubicBezTo>
                <a:cubicBezTo>
                  <a:pt x="18386" y="36362"/>
                  <a:pt x="53310" y="-6765"/>
                  <a:pt x="52781" y="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038F6E4E-59B6-4F38-874F-41EC57148310}"/>
              </a:ext>
            </a:extLst>
          </p:cNvPr>
          <p:cNvSpPr/>
          <p:nvPr/>
        </p:nvSpPr>
        <p:spPr>
          <a:xfrm>
            <a:off x="3987788" y="2115897"/>
            <a:ext cx="69901" cy="176823"/>
          </a:xfrm>
          <a:custGeom>
            <a:avLst/>
            <a:gdLst>
              <a:gd name="connsiteX0" fmla="*/ 6362 w 69901"/>
              <a:gd name="connsiteY0" fmla="*/ 241 h 176823"/>
              <a:gd name="connsiteX1" fmla="*/ 20650 w 69901"/>
              <a:gd name="connsiteY1" fmla="*/ 89141 h 176823"/>
              <a:gd name="connsiteX2" fmla="*/ 61925 w 69901"/>
              <a:gd name="connsiteY2" fmla="*/ 136766 h 176823"/>
              <a:gd name="connsiteX3" fmla="*/ 63512 w 69901"/>
              <a:gd name="connsiteY3" fmla="*/ 176453 h 176823"/>
              <a:gd name="connsiteX4" fmla="*/ 66687 w 69901"/>
              <a:gd name="connsiteY4" fmla="*/ 152641 h 176823"/>
              <a:gd name="connsiteX5" fmla="*/ 12712 w 69901"/>
              <a:gd name="connsiteY5" fmla="*/ 89141 h 176823"/>
              <a:gd name="connsiteX6" fmla="*/ 34937 w 69901"/>
              <a:gd name="connsiteY6" fmla="*/ 114541 h 176823"/>
              <a:gd name="connsiteX7" fmla="*/ 1600 w 69901"/>
              <a:gd name="connsiteY7" fmla="*/ 63741 h 176823"/>
              <a:gd name="connsiteX8" fmla="*/ 6362 w 69901"/>
              <a:gd name="connsiteY8" fmla="*/ 241 h 17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01" h="176823">
                <a:moveTo>
                  <a:pt x="6362" y="241"/>
                </a:moveTo>
                <a:cubicBezTo>
                  <a:pt x="9537" y="4474"/>
                  <a:pt x="11389" y="66387"/>
                  <a:pt x="20650" y="89141"/>
                </a:cubicBezTo>
                <a:cubicBezTo>
                  <a:pt x="29911" y="111895"/>
                  <a:pt x="54781" y="122214"/>
                  <a:pt x="61925" y="136766"/>
                </a:cubicBezTo>
                <a:cubicBezTo>
                  <a:pt x="69069" y="151318"/>
                  <a:pt x="62718" y="173807"/>
                  <a:pt x="63512" y="176453"/>
                </a:cubicBezTo>
                <a:cubicBezTo>
                  <a:pt x="64306" y="179099"/>
                  <a:pt x="75154" y="167193"/>
                  <a:pt x="66687" y="152641"/>
                </a:cubicBezTo>
                <a:cubicBezTo>
                  <a:pt x="58220" y="138089"/>
                  <a:pt x="18004" y="95491"/>
                  <a:pt x="12712" y="89141"/>
                </a:cubicBezTo>
                <a:cubicBezTo>
                  <a:pt x="7420" y="82791"/>
                  <a:pt x="36789" y="118774"/>
                  <a:pt x="34937" y="114541"/>
                </a:cubicBezTo>
                <a:cubicBezTo>
                  <a:pt x="33085" y="110308"/>
                  <a:pt x="6098" y="78822"/>
                  <a:pt x="1600" y="63741"/>
                </a:cubicBezTo>
                <a:cubicBezTo>
                  <a:pt x="-2898" y="48660"/>
                  <a:pt x="3187" y="-3992"/>
                  <a:pt x="6362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E36B08A6-C0BE-4394-BB60-368CB110037E}"/>
              </a:ext>
            </a:extLst>
          </p:cNvPr>
          <p:cNvSpPr/>
          <p:nvPr/>
        </p:nvSpPr>
        <p:spPr>
          <a:xfrm>
            <a:off x="3229482" y="2147687"/>
            <a:ext cx="453521" cy="93961"/>
          </a:xfrm>
          <a:custGeom>
            <a:avLst/>
            <a:gdLst>
              <a:gd name="connsiteX0" fmla="*/ 453518 w 453521"/>
              <a:gd name="connsiteY0" fmla="*/ 201 h 93961"/>
              <a:gd name="connsiteX1" fmla="*/ 312231 w 453521"/>
              <a:gd name="connsiteY1" fmla="*/ 68463 h 93961"/>
              <a:gd name="connsiteX2" fmla="*/ 329693 w 453521"/>
              <a:gd name="connsiteY2" fmla="*/ 52588 h 93961"/>
              <a:gd name="connsiteX3" fmla="*/ 290006 w 453521"/>
              <a:gd name="connsiteY3" fmla="*/ 68463 h 93961"/>
              <a:gd name="connsiteX4" fmla="*/ 351918 w 453521"/>
              <a:gd name="connsiteY4" fmla="*/ 85926 h 93961"/>
              <a:gd name="connsiteX5" fmla="*/ 340806 w 453521"/>
              <a:gd name="connsiteY5" fmla="*/ 84338 h 93961"/>
              <a:gd name="connsiteX6" fmla="*/ 264606 w 453521"/>
              <a:gd name="connsiteY6" fmla="*/ 70051 h 93961"/>
              <a:gd name="connsiteX7" fmla="*/ 153481 w 453521"/>
              <a:gd name="connsiteY7" fmla="*/ 71638 h 93961"/>
              <a:gd name="connsiteX8" fmla="*/ 156656 w 453521"/>
              <a:gd name="connsiteY8" fmla="*/ 85926 h 93961"/>
              <a:gd name="connsiteX9" fmla="*/ 66168 w 453521"/>
              <a:gd name="connsiteY9" fmla="*/ 51001 h 93961"/>
              <a:gd name="connsiteX10" fmla="*/ 12193 w 453521"/>
              <a:gd name="connsiteY10" fmla="*/ 27188 h 93961"/>
              <a:gd name="connsiteX11" fmla="*/ 307468 w 453521"/>
              <a:gd name="connsiteY11" fmla="*/ 93863 h 93961"/>
              <a:gd name="connsiteX12" fmla="*/ 453518 w 453521"/>
              <a:gd name="connsiteY12" fmla="*/ 201 h 9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3521" h="93961">
                <a:moveTo>
                  <a:pt x="453518" y="201"/>
                </a:moveTo>
                <a:cubicBezTo>
                  <a:pt x="454312" y="-4032"/>
                  <a:pt x="332868" y="59732"/>
                  <a:pt x="312231" y="68463"/>
                </a:cubicBezTo>
                <a:cubicBezTo>
                  <a:pt x="291594" y="77194"/>
                  <a:pt x="333397" y="52588"/>
                  <a:pt x="329693" y="52588"/>
                </a:cubicBezTo>
                <a:cubicBezTo>
                  <a:pt x="325989" y="52588"/>
                  <a:pt x="286302" y="62907"/>
                  <a:pt x="290006" y="68463"/>
                </a:cubicBezTo>
                <a:cubicBezTo>
                  <a:pt x="293710" y="74019"/>
                  <a:pt x="343451" y="83280"/>
                  <a:pt x="351918" y="85926"/>
                </a:cubicBezTo>
                <a:cubicBezTo>
                  <a:pt x="360385" y="88572"/>
                  <a:pt x="340806" y="84338"/>
                  <a:pt x="340806" y="84338"/>
                </a:cubicBezTo>
                <a:cubicBezTo>
                  <a:pt x="326254" y="81692"/>
                  <a:pt x="295827" y="72168"/>
                  <a:pt x="264606" y="70051"/>
                </a:cubicBezTo>
                <a:cubicBezTo>
                  <a:pt x="233385" y="67934"/>
                  <a:pt x="171473" y="68992"/>
                  <a:pt x="153481" y="71638"/>
                </a:cubicBezTo>
                <a:cubicBezTo>
                  <a:pt x="135489" y="74284"/>
                  <a:pt x="171208" y="89365"/>
                  <a:pt x="156656" y="85926"/>
                </a:cubicBezTo>
                <a:cubicBezTo>
                  <a:pt x="142104" y="82487"/>
                  <a:pt x="90245" y="60791"/>
                  <a:pt x="66168" y="51001"/>
                </a:cubicBezTo>
                <a:cubicBezTo>
                  <a:pt x="42091" y="41211"/>
                  <a:pt x="-28024" y="20044"/>
                  <a:pt x="12193" y="27188"/>
                </a:cubicBezTo>
                <a:cubicBezTo>
                  <a:pt x="52410" y="34332"/>
                  <a:pt x="236295" y="96773"/>
                  <a:pt x="307468" y="93863"/>
                </a:cubicBezTo>
                <a:cubicBezTo>
                  <a:pt x="378641" y="90953"/>
                  <a:pt x="452724" y="4434"/>
                  <a:pt x="453518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EE466B44-DCA2-410C-A2C4-08CECF8851ED}"/>
              </a:ext>
            </a:extLst>
          </p:cNvPr>
          <p:cNvSpPr/>
          <p:nvPr/>
        </p:nvSpPr>
        <p:spPr>
          <a:xfrm>
            <a:off x="4010956" y="2144408"/>
            <a:ext cx="504053" cy="121890"/>
          </a:xfrm>
          <a:custGeom>
            <a:avLst/>
            <a:gdLst>
              <a:gd name="connsiteX0" fmla="*/ 657 w 504053"/>
              <a:gd name="connsiteY0" fmla="*/ 305 h 121890"/>
              <a:gd name="connsiteX1" fmla="*/ 261007 w 504053"/>
              <a:gd name="connsiteY1" fmla="*/ 119367 h 121890"/>
              <a:gd name="connsiteX2" fmla="*/ 126069 w 504053"/>
              <a:gd name="connsiteY2" fmla="*/ 82855 h 121890"/>
              <a:gd name="connsiteX3" fmla="*/ 334032 w 504053"/>
              <a:gd name="connsiteY3" fmla="*/ 98730 h 121890"/>
              <a:gd name="connsiteX4" fmla="*/ 426107 w 504053"/>
              <a:gd name="connsiteY4" fmla="*/ 70155 h 121890"/>
              <a:gd name="connsiteX5" fmla="*/ 503894 w 504053"/>
              <a:gd name="connsiteY5" fmla="*/ 28880 h 121890"/>
              <a:gd name="connsiteX6" fmla="*/ 405469 w 504053"/>
              <a:gd name="connsiteY6" fmla="*/ 74917 h 121890"/>
              <a:gd name="connsiteX7" fmla="*/ 280057 w 504053"/>
              <a:gd name="connsiteY7" fmla="*/ 108255 h 121890"/>
              <a:gd name="connsiteX8" fmla="*/ 189569 w 504053"/>
              <a:gd name="connsiteY8" fmla="*/ 86030 h 121890"/>
              <a:gd name="connsiteX9" fmla="*/ 657 w 504053"/>
              <a:gd name="connsiteY9" fmla="*/ 305 h 12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53" h="121890">
                <a:moveTo>
                  <a:pt x="657" y="305"/>
                </a:moveTo>
                <a:cubicBezTo>
                  <a:pt x="12563" y="5861"/>
                  <a:pt x="240105" y="105609"/>
                  <a:pt x="261007" y="119367"/>
                </a:cubicBezTo>
                <a:cubicBezTo>
                  <a:pt x="281909" y="133125"/>
                  <a:pt x="113898" y="86295"/>
                  <a:pt x="126069" y="82855"/>
                </a:cubicBezTo>
                <a:cubicBezTo>
                  <a:pt x="138240" y="79416"/>
                  <a:pt x="284026" y="100847"/>
                  <a:pt x="334032" y="98730"/>
                </a:cubicBezTo>
                <a:cubicBezTo>
                  <a:pt x="384038" y="96613"/>
                  <a:pt x="397797" y="81797"/>
                  <a:pt x="426107" y="70155"/>
                </a:cubicBezTo>
                <a:cubicBezTo>
                  <a:pt x="454417" y="58513"/>
                  <a:pt x="507334" y="28086"/>
                  <a:pt x="503894" y="28880"/>
                </a:cubicBezTo>
                <a:cubicBezTo>
                  <a:pt x="500454" y="29674"/>
                  <a:pt x="442775" y="61688"/>
                  <a:pt x="405469" y="74917"/>
                </a:cubicBezTo>
                <a:cubicBezTo>
                  <a:pt x="368163" y="88146"/>
                  <a:pt x="316040" y="106403"/>
                  <a:pt x="280057" y="108255"/>
                </a:cubicBezTo>
                <a:cubicBezTo>
                  <a:pt x="244074" y="110107"/>
                  <a:pt x="237194" y="105609"/>
                  <a:pt x="189569" y="86030"/>
                </a:cubicBezTo>
                <a:cubicBezTo>
                  <a:pt x="141944" y="66451"/>
                  <a:pt x="-11249" y="-5251"/>
                  <a:pt x="657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B7BA387-5FD9-4D07-BD61-0715A6C8B129}"/>
              </a:ext>
            </a:extLst>
          </p:cNvPr>
          <p:cNvSpPr/>
          <p:nvPr/>
        </p:nvSpPr>
        <p:spPr>
          <a:xfrm>
            <a:off x="4232086" y="2133000"/>
            <a:ext cx="365497" cy="712084"/>
          </a:xfrm>
          <a:custGeom>
            <a:avLst/>
            <a:gdLst>
              <a:gd name="connsiteX0" fmla="*/ 365314 w 365497"/>
              <a:gd name="connsiteY0" fmla="*/ 600 h 712084"/>
              <a:gd name="connsiteX1" fmla="*/ 271652 w 365497"/>
              <a:gd name="connsiteY1" fmla="*/ 332388 h 712084"/>
              <a:gd name="connsiteX2" fmla="*/ 174814 w 365497"/>
              <a:gd name="connsiteY2" fmla="*/ 511775 h 712084"/>
              <a:gd name="connsiteX3" fmla="*/ 249427 w 365497"/>
              <a:gd name="connsiteY3" fmla="*/ 314925 h 712084"/>
              <a:gd name="connsiteX4" fmla="*/ 174814 w 365497"/>
              <a:gd name="connsiteY4" fmla="*/ 491138 h 712084"/>
              <a:gd name="connsiteX5" fmla="*/ 101789 w 365497"/>
              <a:gd name="connsiteY5" fmla="*/ 587975 h 712084"/>
              <a:gd name="connsiteX6" fmla="*/ 189 w 365497"/>
              <a:gd name="connsiteY6" fmla="*/ 711800 h 712084"/>
              <a:gd name="connsiteX7" fmla="*/ 128777 w 365497"/>
              <a:gd name="connsiteY7" fmla="*/ 551463 h 712084"/>
              <a:gd name="connsiteX8" fmla="*/ 290702 w 365497"/>
              <a:gd name="connsiteY8" fmla="*/ 259363 h 712084"/>
              <a:gd name="connsiteX9" fmla="*/ 365314 w 365497"/>
              <a:gd name="connsiteY9" fmla="*/ 600 h 71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497" h="712084">
                <a:moveTo>
                  <a:pt x="365314" y="600"/>
                </a:moveTo>
                <a:cubicBezTo>
                  <a:pt x="362139" y="12771"/>
                  <a:pt x="303402" y="247192"/>
                  <a:pt x="271652" y="332388"/>
                </a:cubicBezTo>
                <a:cubicBezTo>
                  <a:pt x="239902" y="417584"/>
                  <a:pt x="178518" y="514686"/>
                  <a:pt x="174814" y="511775"/>
                </a:cubicBezTo>
                <a:cubicBezTo>
                  <a:pt x="171110" y="508865"/>
                  <a:pt x="249427" y="318364"/>
                  <a:pt x="249427" y="314925"/>
                </a:cubicBezTo>
                <a:cubicBezTo>
                  <a:pt x="249427" y="311486"/>
                  <a:pt x="199420" y="445630"/>
                  <a:pt x="174814" y="491138"/>
                </a:cubicBezTo>
                <a:cubicBezTo>
                  <a:pt x="150208" y="536646"/>
                  <a:pt x="130893" y="551198"/>
                  <a:pt x="101789" y="587975"/>
                </a:cubicBezTo>
                <a:cubicBezTo>
                  <a:pt x="72685" y="624752"/>
                  <a:pt x="-4309" y="717885"/>
                  <a:pt x="189" y="711800"/>
                </a:cubicBezTo>
                <a:cubicBezTo>
                  <a:pt x="4687" y="705715"/>
                  <a:pt x="80358" y="626869"/>
                  <a:pt x="128777" y="551463"/>
                </a:cubicBezTo>
                <a:cubicBezTo>
                  <a:pt x="177196" y="476057"/>
                  <a:pt x="251544" y="354613"/>
                  <a:pt x="290702" y="259363"/>
                </a:cubicBezTo>
                <a:cubicBezTo>
                  <a:pt x="329860" y="164113"/>
                  <a:pt x="368489" y="-11571"/>
                  <a:pt x="365314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AA27BF78-42DF-4BB8-BE95-EF85045257C9}"/>
              </a:ext>
            </a:extLst>
          </p:cNvPr>
          <p:cNvSpPr/>
          <p:nvPr/>
        </p:nvSpPr>
        <p:spPr>
          <a:xfrm>
            <a:off x="3784039" y="2764888"/>
            <a:ext cx="500955" cy="247295"/>
          </a:xfrm>
          <a:custGeom>
            <a:avLst/>
            <a:gdLst>
              <a:gd name="connsiteX0" fmla="*/ 500624 w 500955"/>
              <a:gd name="connsiteY0" fmla="*/ 537 h 247295"/>
              <a:gd name="connsiteX1" fmla="*/ 346636 w 500955"/>
              <a:gd name="connsiteY1" fmla="*/ 165637 h 247295"/>
              <a:gd name="connsiteX2" fmla="*/ 291074 w 500955"/>
              <a:gd name="connsiteY2" fmla="*/ 211675 h 247295"/>
              <a:gd name="connsiteX3" fmla="*/ 210111 w 500955"/>
              <a:gd name="connsiteY3" fmla="*/ 243425 h 247295"/>
              <a:gd name="connsiteX4" fmla="*/ 561 w 500955"/>
              <a:gd name="connsiteY4" fmla="*/ 243425 h 247295"/>
              <a:gd name="connsiteX5" fmla="*/ 279961 w 500955"/>
              <a:gd name="connsiteY5" fmla="*/ 213262 h 247295"/>
              <a:gd name="connsiteX6" fmla="*/ 238686 w 500955"/>
              <a:gd name="connsiteY6" fmla="*/ 225962 h 247295"/>
              <a:gd name="connsiteX7" fmla="*/ 383149 w 500955"/>
              <a:gd name="connsiteY7" fmla="*/ 116425 h 247295"/>
              <a:gd name="connsiteX8" fmla="*/ 500624 w 500955"/>
              <a:gd name="connsiteY8" fmla="*/ 537 h 24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0955" h="247295">
                <a:moveTo>
                  <a:pt x="500624" y="537"/>
                </a:moveTo>
                <a:cubicBezTo>
                  <a:pt x="494538" y="8739"/>
                  <a:pt x="381561" y="130448"/>
                  <a:pt x="346636" y="165637"/>
                </a:cubicBezTo>
                <a:cubicBezTo>
                  <a:pt x="311711" y="200826"/>
                  <a:pt x="313828" y="198710"/>
                  <a:pt x="291074" y="211675"/>
                </a:cubicBezTo>
                <a:cubicBezTo>
                  <a:pt x="268320" y="224640"/>
                  <a:pt x="258530" y="238133"/>
                  <a:pt x="210111" y="243425"/>
                </a:cubicBezTo>
                <a:cubicBezTo>
                  <a:pt x="161692" y="248717"/>
                  <a:pt x="-11081" y="248452"/>
                  <a:pt x="561" y="243425"/>
                </a:cubicBezTo>
                <a:cubicBezTo>
                  <a:pt x="12203" y="238398"/>
                  <a:pt x="240273" y="216173"/>
                  <a:pt x="279961" y="213262"/>
                </a:cubicBezTo>
                <a:cubicBezTo>
                  <a:pt x="319648" y="210352"/>
                  <a:pt x="221488" y="242101"/>
                  <a:pt x="238686" y="225962"/>
                </a:cubicBezTo>
                <a:cubicBezTo>
                  <a:pt x="255884" y="209823"/>
                  <a:pt x="338699" y="152673"/>
                  <a:pt x="383149" y="116425"/>
                </a:cubicBezTo>
                <a:cubicBezTo>
                  <a:pt x="427599" y="80177"/>
                  <a:pt x="506710" y="-7665"/>
                  <a:pt x="500624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30C2E77E-B78E-4D55-BED3-993589A102D9}"/>
              </a:ext>
            </a:extLst>
          </p:cNvPr>
          <p:cNvSpPr/>
          <p:nvPr/>
        </p:nvSpPr>
        <p:spPr>
          <a:xfrm>
            <a:off x="3368978" y="2627785"/>
            <a:ext cx="413969" cy="377186"/>
          </a:xfrm>
          <a:custGeom>
            <a:avLst/>
            <a:gdLst>
              <a:gd name="connsiteX0" fmla="*/ 1285 w 413969"/>
              <a:gd name="connsiteY0" fmla="*/ 1115 h 377186"/>
              <a:gd name="connsiteX1" fmla="*/ 218772 w 413969"/>
              <a:gd name="connsiteY1" fmla="*/ 248765 h 377186"/>
              <a:gd name="connsiteX2" fmla="*/ 412447 w 413969"/>
              <a:gd name="connsiteY2" fmla="*/ 375765 h 377186"/>
              <a:gd name="connsiteX3" fmla="*/ 299735 w 413969"/>
              <a:gd name="connsiteY3" fmla="*/ 309090 h 377186"/>
              <a:gd name="connsiteX4" fmla="*/ 131460 w 413969"/>
              <a:gd name="connsiteY4" fmla="*/ 188440 h 377186"/>
              <a:gd name="connsiteX5" fmla="*/ 128285 w 413969"/>
              <a:gd name="connsiteY5" fmla="*/ 158278 h 377186"/>
              <a:gd name="connsiteX6" fmla="*/ 1285 w 413969"/>
              <a:gd name="connsiteY6" fmla="*/ 1115 h 37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969" h="377186">
                <a:moveTo>
                  <a:pt x="1285" y="1115"/>
                </a:moveTo>
                <a:cubicBezTo>
                  <a:pt x="16366" y="16196"/>
                  <a:pt x="150245" y="186323"/>
                  <a:pt x="218772" y="248765"/>
                </a:cubicBezTo>
                <a:cubicBezTo>
                  <a:pt x="287299" y="311207"/>
                  <a:pt x="398953" y="365711"/>
                  <a:pt x="412447" y="375765"/>
                </a:cubicBezTo>
                <a:cubicBezTo>
                  <a:pt x="425941" y="385819"/>
                  <a:pt x="346566" y="340311"/>
                  <a:pt x="299735" y="309090"/>
                </a:cubicBezTo>
                <a:cubicBezTo>
                  <a:pt x="252904" y="277869"/>
                  <a:pt x="160035" y="213575"/>
                  <a:pt x="131460" y="188440"/>
                </a:cubicBezTo>
                <a:cubicBezTo>
                  <a:pt x="102885" y="163305"/>
                  <a:pt x="148129" y="188176"/>
                  <a:pt x="128285" y="158278"/>
                </a:cubicBezTo>
                <a:cubicBezTo>
                  <a:pt x="108441" y="128380"/>
                  <a:pt x="-13796" y="-13966"/>
                  <a:pt x="1285" y="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E64E09A6-0C8D-4CA0-8FEE-3C2AC25FD3AE}"/>
              </a:ext>
            </a:extLst>
          </p:cNvPr>
          <p:cNvSpPr/>
          <p:nvPr/>
        </p:nvSpPr>
        <p:spPr>
          <a:xfrm>
            <a:off x="3170671" y="2119483"/>
            <a:ext cx="191844" cy="511218"/>
          </a:xfrm>
          <a:custGeom>
            <a:avLst/>
            <a:gdLst>
              <a:gd name="connsiteX0" fmla="*/ 1154 w 191844"/>
              <a:gd name="connsiteY0" fmla="*/ 4592 h 511218"/>
              <a:gd name="connsiteX1" fmla="*/ 29729 w 191844"/>
              <a:gd name="connsiteY1" fmla="*/ 242717 h 511218"/>
              <a:gd name="connsiteX2" fmla="*/ 185304 w 191844"/>
              <a:gd name="connsiteY2" fmla="*/ 504655 h 511218"/>
              <a:gd name="connsiteX3" fmla="*/ 151967 w 191844"/>
              <a:gd name="connsiteY3" fmla="*/ 418930 h 511218"/>
              <a:gd name="connsiteX4" fmla="*/ 53542 w 191844"/>
              <a:gd name="connsiteY4" fmla="*/ 272880 h 511218"/>
              <a:gd name="connsiteX5" fmla="*/ 58304 w 191844"/>
              <a:gd name="connsiteY5" fmla="*/ 268117 h 511218"/>
              <a:gd name="connsiteX6" fmla="*/ 10679 w 191844"/>
              <a:gd name="connsiteY6" fmla="*/ 99842 h 511218"/>
              <a:gd name="connsiteX7" fmla="*/ 1154 w 191844"/>
              <a:gd name="connsiteY7" fmla="*/ 4592 h 51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844" h="511218">
                <a:moveTo>
                  <a:pt x="1154" y="4592"/>
                </a:moveTo>
                <a:cubicBezTo>
                  <a:pt x="4329" y="28405"/>
                  <a:pt x="-963" y="159373"/>
                  <a:pt x="29729" y="242717"/>
                </a:cubicBezTo>
                <a:cubicBezTo>
                  <a:pt x="60421" y="326061"/>
                  <a:pt x="164931" y="475286"/>
                  <a:pt x="185304" y="504655"/>
                </a:cubicBezTo>
                <a:cubicBezTo>
                  <a:pt x="205677" y="534024"/>
                  <a:pt x="173927" y="457559"/>
                  <a:pt x="151967" y="418930"/>
                </a:cubicBezTo>
                <a:cubicBezTo>
                  <a:pt x="130007" y="380301"/>
                  <a:pt x="69152" y="298015"/>
                  <a:pt x="53542" y="272880"/>
                </a:cubicBezTo>
                <a:cubicBezTo>
                  <a:pt x="37932" y="247745"/>
                  <a:pt x="65448" y="296957"/>
                  <a:pt x="58304" y="268117"/>
                </a:cubicBezTo>
                <a:cubicBezTo>
                  <a:pt x="51160" y="239277"/>
                  <a:pt x="19939" y="144556"/>
                  <a:pt x="10679" y="99842"/>
                </a:cubicBezTo>
                <a:cubicBezTo>
                  <a:pt x="1419" y="55128"/>
                  <a:pt x="-2021" y="-19221"/>
                  <a:pt x="1154" y="4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146A096-6482-47CF-846A-B0ACB80AB863}"/>
              </a:ext>
            </a:extLst>
          </p:cNvPr>
          <p:cNvSpPr/>
          <p:nvPr/>
        </p:nvSpPr>
        <p:spPr>
          <a:xfrm>
            <a:off x="3039877" y="1564181"/>
            <a:ext cx="217962" cy="618505"/>
          </a:xfrm>
          <a:custGeom>
            <a:avLst/>
            <a:gdLst>
              <a:gd name="connsiteX0" fmla="*/ 186 w 217962"/>
              <a:gd name="connsiteY0" fmla="*/ 1094 h 618505"/>
              <a:gd name="connsiteX1" fmla="*/ 60511 w 217962"/>
              <a:gd name="connsiteY1" fmla="*/ 240807 h 618505"/>
              <a:gd name="connsiteX2" fmla="*/ 55748 w 217962"/>
              <a:gd name="connsiteY2" fmla="*/ 296369 h 618505"/>
              <a:gd name="connsiteX3" fmla="*/ 92261 w 217962"/>
              <a:gd name="connsiteY3" fmla="*/ 407494 h 618505"/>
              <a:gd name="connsiteX4" fmla="*/ 214498 w 217962"/>
              <a:gd name="connsiteY4" fmla="*/ 610694 h 618505"/>
              <a:gd name="connsiteX5" fmla="*/ 176398 w 217962"/>
              <a:gd name="connsiteY5" fmla="*/ 561482 h 618505"/>
              <a:gd name="connsiteX6" fmla="*/ 92261 w 217962"/>
              <a:gd name="connsiteY6" fmla="*/ 420194 h 618505"/>
              <a:gd name="connsiteX7" fmla="*/ 170048 w 217962"/>
              <a:gd name="connsiteY7" fmla="*/ 585294 h 618505"/>
              <a:gd name="connsiteX8" fmla="*/ 81148 w 217962"/>
              <a:gd name="connsiteY8" fmla="*/ 429719 h 618505"/>
              <a:gd name="connsiteX9" fmla="*/ 27173 w 217962"/>
              <a:gd name="connsiteY9" fmla="*/ 317007 h 618505"/>
              <a:gd name="connsiteX10" fmla="*/ 50986 w 217962"/>
              <a:gd name="connsiteY10" fmla="*/ 345582 h 618505"/>
              <a:gd name="connsiteX11" fmla="*/ 38286 w 217962"/>
              <a:gd name="connsiteY11" fmla="*/ 228107 h 618505"/>
              <a:gd name="connsiteX12" fmla="*/ 41461 w 217962"/>
              <a:gd name="connsiteY12" fmla="*/ 155082 h 618505"/>
              <a:gd name="connsiteX13" fmla="*/ 186 w 217962"/>
              <a:gd name="connsiteY13" fmla="*/ 1094 h 61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7962" h="618505">
                <a:moveTo>
                  <a:pt x="186" y="1094"/>
                </a:moveTo>
                <a:cubicBezTo>
                  <a:pt x="3361" y="15381"/>
                  <a:pt x="51251" y="191595"/>
                  <a:pt x="60511" y="240807"/>
                </a:cubicBezTo>
                <a:cubicBezTo>
                  <a:pt x="69771" y="290019"/>
                  <a:pt x="50456" y="268588"/>
                  <a:pt x="55748" y="296369"/>
                </a:cubicBezTo>
                <a:cubicBezTo>
                  <a:pt x="61040" y="324150"/>
                  <a:pt x="65803" y="355107"/>
                  <a:pt x="92261" y="407494"/>
                </a:cubicBezTo>
                <a:cubicBezTo>
                  <a:pt x="118719" y="459882"/>
                  <a:pt x="200475" y="585029"/>
                  <a:pt x="214498" y="610694"/>
                </a:cubicBezTo>
                <a:cubicBezTo>
                  <a:pt x="228521" y="636359"/>
                  <a:pt x="196771" y="593232"/>
                  <a:pt x="176398" y="561482"/>
                </a:cubicBezTo>
                <a:cubicBezTo>
                  <a:pt x="156025" y="529732"/>
                  <a:pt x="93319" y="416225"/>
                  <a:pt x="92261" y="420194"/>
                </a:cubicBezTo>
                <a:cubicBezTo>
                  <a:pt x="91203" y="424163"/>
                  <a:pt x="171900" y="583707"/>
                  <a:pt x="170048" y="585294"/>
                </a:cubicBezTo>
                <a:cubicBezTo>
                  <a:pt x="168196" y="586881"/>
                  <a:pt x="104960" y="474433"/>
                  <a:pt x="81148" y="429719"/>
                </a:cubicBezTo>
                <a:cubicBezTo>
                  <a:pt x="57336" y="385005"/>
                  <a:pt x="32200" y="331030"/>
                  <a:pt x="27173" y="317007"/>
                </a:cubicBezTo>
                <a:cubicBezTo>
                  <a:pt x="22146" y="302984"/>
                  <a:pt x="49134" y="360399"/>
                  <a:pt x="50986" y="345582"/>
                </a:cubicBezTo>
                <a:cubicBezTo>
                  <a:pt x="52838" y="330765"/>
                  <a:pt x="39874" y="259857"/>
                  <a:pt x="38286" y="228107"/>
                </a:cubicBezTo>
                <a:cubicBezTo>
                  <a:pt x="36698" y="196357"/>
                  <a:pt x="47547" y="193711"/>
                  <a:pt x="41461" y="155082"/>
                </a:cubicBezTo>
                <a:cubicBezTo>
                  <a:pt x="35376" y="116453"/>
                  <a:pt x="-2989" y="-13193"/>
                  <a:pt x="186" y="1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80828D1A-64B8-4547-BAE1-71DB7391BB4B}"/>
              </a:ext>
            </a:extLst>
          </p:cNvPr>
          <p:cNvSpPr/>
          <p:nvPr/>
        </p:nvSpPr>
        <p:spPr>
          <a:xfrm>
            <a:off x="2928313" y="1598248"/>
            <a:ext cx="265036" cy="534113"/>
          </a:xfrm>
          <a:custGeom>
            <a:avLst/>
            <a:gdLst>
              <a:gd name="connsiteX0" fmla="*/ 625 w 265036"/>
              <a:gd name="connsiteY0" fmla="*/ 365 h 534113"/>
              <a:gd name="connsiteX1" fmla="*/ 22850 w 265036"/>
              <a:gd name="connsiteY1" fmla="*/ 101965 h 534113"/>
              <a:gd name="connsiteX2" fmla="*/ 14912 w 265036"/>
              <a:gd name="connsiteY2" fmla="*/ 138477 h 534113"/>
              <a:gd name="connsiteX3" fmla="*/ 73650 w 265036"/>
              <a:gd name="connsiteY3" fmla="*/ 294052 h 534113"/>
              <a:gd name="connsiteX4" fmla="*/ 65712 w 265036"/>
              <a:gd name="connsiteY4" fmla="*/ 260715 h 534113"/>
              <a:gd name="connsiteX5" fmla="*/ 76825 w 265036"/>
              <a:gd name="connsiteY5" fmla="*/ 357552 h 534113"/>
              <a:gd name="connsiteX6" fmla="*/ 68887 w 265036"/>
              <a:gd name="connsiteY6" fmla="*/ 386127 h 534113"/>
              <a:gd name="connsiteX7" fmla="*/ 149850 w 265036"/>
              <a:gd name="connsiteY7" fmla="*/ 432165 h 534113"/>
              <a:gd name="connsiteX8" fmla="*/ 257800 w 265036"/>
              <a:gd name="connsiteY8" fmla="*/ 530590 h 534113"/>
              <a:gd name="connsiteX9" fmla="*/ 243512 w 265036"/>
              <a:gd name="connsiteY9" fmla="*/ 509952 h 534113"/>
              <a:gd name="connsiteX10" fmla="*/ 149850 w 265036"/>
              <a:gd name="connsiteY10" fmla="*/ 487727 h 534113"/>
              <a:gd name="connsiteX11" fmla="*/ 153025 w 265036"/>
              <a:gd name="connsiteY11" fmla="*/ 455977 h 534113"/>
              <a:gd name="connsiteX12" fmla="*/ 103812 w 265036"/>
              <a:gd name="connsiteY12" fmla="*/ 433752 h 534113"/>
              <a:gd name="connsiteX13" fmla="*/ 97462 w 265036"/>
              <a:gd name="connsiteY13" fmla="*/ 300402 h 534113"/>
              <a:gd name="connsiteX14" fmla="*/ 67300 w 265036"/>
              <a:gd name="connsiteY14" fmla="*/ 243252 h 534113"/>
              <a:gd name="connsiteX15" fmla="*/ 11737 w 265036"/>
              <a:gd name="connsiteY15" fmla="*/ 141652 h 534113"/>
              <a:gd name="connsiteX16" fmla="*/ 625 w 265036"/>
              <a:gd name="connsiteY16" fmla="*/ 365 h 53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5036" h="534113">
                <a:moveTo>
                  <a:pt x="625" y="365"/>
                </a:moveTo>
                <a:cubicBezTo>
                  <a:pt x="2477" y="-6250"/>
                  <a:pt x="20469" y="78946"/>
                  <a:pt x="22850" y="101965"/>
                </a:cubicBezTo>
                <a:cubicBezTo>
                  <a:pt x="25231" y="124984"/>
                  <a:pt x="6445" y="106463"/>
                  <a:pt x="14912" y="138477"/>
                </a:cubicBezTo>
                <a:cubicBezTo>
                  <a:pt x="23379" y="170491"/>
                  <a:pt x="65183" y="273679"/>
                  <a:pt x="73650" y="294052"/>
                </a:cubicBezTo>
                <a:cubicBezTo>
                  <a:pt x="82117" y="314425"/>
                  <a:pt x="65183" y="250132"/>
                  <a:pt x="65712" y="260715"/>
                </a:cubicBezTo>
                <a:cubicBezTo>
                  <a:pt x="66241" y="271298"/>
                  <a:pt x="76296" y="336650"/>
                  <a:pt x="76825" y="357552"/>
                </a:cubicBezTo>
                <a:cubicBezTo>
                  <a:pt x="77354" y="378454"/>
                  <a:pt x="56716" y="373692"/>
                  <a:pt x="68887" y="386127"/>
                </a:cubicBezTo>
                <a:cubicBezTo>
                  <a:pt x="81058" y="398562"/>
                  <a:pt x="118365" y="408088"/>
                  <a:pt x="149850" y="432165"/>
                </a:cubicBezTo>
                <a:cubicBezTo>
                  <a:pt x="181335" y="456242"/>
                  <a:pt x="242190" y="517626"/>
                  <a:pt x="257800" y="530590"/>
                </a:cubicBezTo>
                <a:cubicBezTo>
                  <a:pt x="273410" y="543554"/>
                  <a:pt x="261504" y="517096"/>
                  <a:pt x="243512" y="509952"/>
                </a:cubicBezTo>
                <a:cubicBezTo>
                  <a:pt x="225520" y="502808"/>
                  <a:pt x="164931" y="496723"/>
                  <a:pt x="149850" y="487727"/>
                </a:cubicBezTo>
                <a:cubicBezTo>
                  <a:pt x="134769" y="478731"/>
                  <a:pt x="160698" y="464973"/>
                  <a:pt x="153025" y="455977"/>
                </a:cubicBezTo>
                <a:cubicBezTo>
                  <a:pt x="145352" y="446981"/>
                  <a:pt x="113072" y="459681"/>
                  <a:pt x="103812" y="433752"/>
                </a:cubicBezTo>
                <a:cubicBezTo>
                  <a:pt x="94552" y="407823"/>
                  <a:pt x="103547" y="332152"/>
                  <a:pt x="97462" y="300402"/>
                </a:cubicBezTo>
                <a:cubicBezTo>
                  <a:pt x="91377" y="268652"/>
                  <a:pt x="81587" y="269710"/>
                  <a:pt x="67300" y="243252"/>
                </a:cubicBezTo>
                <a:cubicBezTo>
                  <a:pt x="53013" y="216794"/>
                  <a:pt x="22849" y="180016"/>
                  <a:pt x="11737" y="141652"/>
                </a:cubicBezTo>
                <a:cubicBezTo>
                  <a:pt x="625" y="103288"/>
                  <a:pt x="-1227" y="6980"/>
                  <a:pt x="625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96A52D26-64BC-4BFC-A672-F6254466F391}"/>
              </a:ext>
            </a:extLst>
          </p:cNvPr>
          <p:cNvSpPr/>
          <p:nvPr/>
        </p:nvSpPr>
        <p:spPr>
          <a:xfrm>
            <a:off x="2976248" y="1576116"/>
            <a:ext cx="110665" cy="279150"/>
          </a:xfrm>
          <a:custGeom>
            <a:avLst/>
            <a:gdLst>
              <a:gd name="connsiteX0" fmla="*/ 315 w 110665"/>
              <a:gd name="connsiteY0" fmla="*/ 272 h 279150"/>
              <a:gd name="connsiteX1" fmla="*/ 84452 w 110665"/>
              <a:gd name="connsiteY1" fmla="*/ 165372 h 279150"/>
              <a:gd name="connsiteX2" fmla="*/ 108265 w 110665"/>
              <a:gd name="connsiteY2" fmla="*/ 219347 h 279150"/>
              <a:gd name="connsiteX3" fmla="*/ 35240 w 110665"/>
              <a:gd name="connsiteY3" fmla="*/ 106634 h 279150"/>
              <a:gd name="connsiteX4" fmla="*/ 13015 w 110665"/>
              <a:gd name="connsiteY4" fmla="*/ 139972 h 279150"/>
              <a:gd name="connsiteX5" fmla="*/ 35240 w 110665"/>
              <a:gd name="connsiteY5" fmla="*/ 244747 h 279150"/>
              <a:gd name="connsiteX6" fmla="*/ 108265 w 110665"/>
              <a:gd name="connsiteY6" fmla="*/ 276497 h 279150"/>
              <a:gd name="connsiteX7" fmla="*/ 46352 w 110665"/>
              <a:gd name="connsiteY7" fmla="*/ 259034 h 279150"/>
              <a:gd name="connsiteX8" fmla="*/ 17777 w 110665"/>
              <a:gd name="connsiteY8" fmla="*/ 114572 h 279150"/>
              <a:gd name="connsiteX9" fmla="*/ 54290 w 110665"/>
              <a:gd name="connsiteY9" fmla="*/ 125684 h 279150"/>
              <a:gd name="connsiteX10" fmla="*/ 315 w 110665"/>
              <a:gd name="connsiteY10" fmla="*/ 272 h 27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665" h="279150">
                <a:moveTo>
                  <a:pt x="315" y="272"/>
                </a:moveTo>
                <a:cubicBezTo>
                  <a:pt x="5342" y="6887"/>
                  <a:pt x="66460" y="128860"/>
                  <a:pt x="84452" y="165372"/>
                </a:cubicBezTo>
                <a:cubicBezTo>
                  <a:pt x="102444" y="201884"/>
                  <a:pt x="116467" y="229137"/>
                  <a:pt x="108265" y="219347"/>
                </a:cubicBezTo>
                <a:cubicBezTo>
                  <a:pt x="100063" y="209557"/>
                  <a:pt x="51115" y="119863"/>
                  <a:pt x="35240" y="106634"/>
                </a:cubicBezTo>
                <a:cubicBezTo>
                  <a:pt x="19365" y="93405"/>
                  <a:pt x="13015" y="116953"/>
                  <a:pt x="13015" y="139972"/>
                </a:cubicBezTo>
                <a:cubicBezTo>
                  <a:pt x="13015" y="162991"/>
                  <a:pt x="19365" y="221993"/>
                  <a:pt x="35240" y="244747"/>
                </a:cubicBezTo>
                <a:cubicBezTo>
                  <a:pt x="51115" y="267501"/>
                  <a:pt x="106413" y="274116"/>
                  <a:pt x="108265" y="276497"/>
                </a:cubicBezTo>
                <a:cubicBezTo>
                  <a:pt x="110117" y="278878"/>
                  <a:pt x="61433" y="286021"/>
                  <a:pt x="46352" y="259034"/>
                </a:cubicBezTo>
                <a:cubicBezTo>
                  <a:pt x="31271" y="232047"/>
                  <a:pt x="16454" y="136797"/>
                  <a:pt x="17777" y="114572"/>
                </a:cubicBezTo>
                <a:cubicBezTo>
                  <a:pt x="19100" y="92347"/>
                  <a:pt x="56671" y="141824"/>
                  <a:pt x="54290" y="125684"/>
                </a:cubicBezTo>
                <a:cubicBezTo>
                  <a:pt x="51909" y="109544"/>
                  <a:pt x="-4712" y="-6343"/>
                  <a:pt x="315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EAF808E3-FEC0-4C09-BA62-ADD8238BC294}"/>
              </a:ext>
            </a:extLst>
          </p:cNvPr>
          <p:cNvSpPr/>
          <p:nvPr/>
        </p:nvSpPr>
        <p:spPr>
          <a:xfrm>
            <a:off x="3046329" y="1877806"/>
            <a:ext cx="98819" cy="192294"/>
          </a:xfrm>
          <a:custGeom>
            <a:avLst/>
            <a:gdLst>
              <a:gd name="connsiteX0" fmla="*/ 84 w 98819"/>
              <a:gd name="connsiteY0" fmla="*/ 207 h 192294"/>
              <a:gd name="connsiteX1" fmla="*/ 28659 w 98819"/>
              <a:gd name="connsiteY1" fmla="*/ 92282 h 192294"/>
              <a:gd name="connsiteX2" fmla="*/ 93746 w 98819"/>
              <a:gd name="connsiteY2" fmla="*/ 160544 h 192294"/>
              <a:gd name="connsiteX3" fmla="*/ 50884 w 98819"/>
              <a:gd name="connsiteY3" fmla="*/ 119269 h 192294"/>
              <a:gd name="connsiteX4" fmla="*/ 98509 w 98819"/>
              <a:gd name="connsiteY4" fmla="*/ 192294 h 192294"/>
              <a:gd name="connsiteX5" fmla="*/ 22309 w 98819"/>
              <a:gd name="connsiteY5" fmla="*/ 119269 h 192294"/>
              <a:gd name="connsiteX6" fmla="*/ 84 w 98819"/>
              <a:gd name="connsiteY6" fmla="*/ 207 h 19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819" h="192294">
                <a:moveTo>
                  <a:pt x="84" y="207"/>
                </a:moveTo>
                <a:cubicBezTo>
                  <a:pt x="1142" y="-4291"/>
                  <a:pt x="13049" y="65559"/>
                  <a:pt x="28659" y="92282"/>
                </a:cubicBezTo>
                <a:cubicBezTo>
                  <a:pt x="44269" y="119005"/>
                  <a:pt x="90042" y="156046"/>
                  <a:pt x="93746" y="160544"/>
                </a:cubicBezTo>
                <a:cubicBezTo>
                  <a:pt x="97450" y="165042"/>
                  <a:pt x="50090" y="113977"/>
                  <a:pt x="50884" y="119269"/>
                </a:cubicBezTo>
                <a:cubicBezTo>
                  <a:pt x="51678" y="124561"/>
                  <a:pt x="103271" y="192294"/>
                  <a:pt x="98509" y="192294"/>
                </a:cubicBezTo>
                <a:cubicBezTo>
                  <a:pt x="93747" y="192294"/>
                  <a:pt x="36596" y="148373"/>
                  <a:pt x="22309" y="119269"/>
                </a:cubicBezTo>
                <a:cubicBezTo>
                  <a:pt x="8022" y="90165"/>
                  <a:pt x="-974" y="4705"/>
                  <a:pt x="84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ECB4F3C-DEC7-4B74-B43A-C16EB6A25001}"/>
              </a:ext>
            </a:extLst>
          </p:cNvPr>
          <p:cNvSpPr/>
          <p:nvPr/>
        </p:nvSpPr>
        <p:spPr>
          <a:xfrm>
            <a:off x="4620340" y="1733526"/>
            <a:ext cx="55802" cy="309493"/>
          </a:xfrm>
          <a:custGeom>
            <a:avLst/>
            <a:gdLst>
              <a:gd name="connsiteX0" fmla="*/ 54848 w 55802"/>
              <a:gd name="connsiteY0" fmla="*/ 24 h 309493"/>
              <a:gd name="connsiteX1" fmla="*/ 19923 w 55802"/>
              <a:gd name="connsiteY1" fmla="*/ 73049 h 309493"/>
              <a:gd name="connsiteX2" fmla="*/ 873 w 55802"/>
              <a:gd name="connsiteY2" fmla="*/ 304824 h 309493"/>
              <a:gd name="connsiteX3" fmla="*/ 7223 w 55802"/>
              <a:gd name="connsiteY3" fmla="*/ 215924 h 309493"/>
              <a:gd name="connsiteX4" fmla="*/ 42148 w 55802"/>
              <a:gd name="connsiteY4" fmla="*/ 66699 h 309493"/>
              <a:gd name="connsiteX5" fmla="*/ 54848 w 55802"/>
              <a:gd name="connsiteY5" fmla="*/ 24 h 30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02" h="309493">
                <a:moveTo>
                  <a:pt x="54848" y="24"/>
                </a:moveTo>
                <a:cubicBezTo>
                  <a:pt x="51144" y="1082"/>
                  <a:pt x="28919" y="22249"/>
                  <a:pt x="19923" y="73049"/>
                </a:cubicBezTo>
                <a:cubicBezTo>
                  <a:pt x="10927" y="123849"/>
                  <a:pt x="2990" y="281011"/>
                  <a:pt x="873" y="304824"/>
                </a:cubicBezTo>
                <a:cubicBezTo>
                  <a:pt x="-1244" y="328637"/>
                  <a:pt x="344" y="255611"/>
                  <a:pt x="7223" y="215924"/>
                </a:cubicBezTo>
                <a:cubicBezTo>
                  <a:pt x="14102" y="176237"/>
                  <a:pt x="33417" y="100566"/>
                  <a:pt x="42148" y="66699"/>
                </a:cubicBezTo>
                <a:cubicBezTo>
                  <a:pt x="50879" y="32832"/>
                  <a:pt x="58552" y="-1034"/>
                  <a:pt x="54848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E0229B99-5E74-4324-8279-373533466088}"/>
              </a:ext>
            </a:extLst>
          </p:cNvPr>
          <p:cNvSpPr/>
          <p:nvPr/>
        </p:nvSpPr>
        <p:spPr>
          <a:xfrm>
            <a:off x="4625942" y="1548458"/>
            <a:ext cx="266888" cy="228005"/>
          </a:xfrm>
          <a:custGeom>
            <a:avLst/>
            <a:gdLst>
              <a:gd name="connsiteX0" fmla="*/ 33 w 266888"/>
              <a:gd name="connsiteY0" fmla="*/ 227955 h 228005"/>
              <a:gd name="connsiteX1" fmla="*/ 92108 w 266888"/>
              <a:gd name="connsiteY1" fmla="*/ 54917 h 228005"/>
              <a:gd name="connsiteX2" fmla="*/ 115921 w 266888"/>
              <a:gd name="connsiteY2" fmla="*/ 26342 h 228005"/>
              <a:gd name="connsiteX3" fmla="*/ 263558 w 266888"/>
              <a:gd name="connsiteY3" fmla="*/ 942 h 228005"/>
              <a:gd name="connsiteX4" fmla="*/ 209583 w 266888"/>
              <a:gd name="connsiteY4" fmla="*/ 12055 h 228005"/>
              <a:gd name="connsiteX5" fmla="*/ 103221 w 266888"/>
              <a:gd name="connsiteY5" fmla="*/ 72380 h 228005"/>
              <a:gd name="connsiteX6" fmla="*/ 33 w 266888"/>
              <a:gd name="connsiteY6" fmla="*/ 227955 h 22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888" h="228005">
                <a:moveTo>
                  <a:pt x="33" y="227955"/>
                </a:moveTo>
                <a:cubicBezTo>
                  <a:pt x="-1819" y="225045"/>
                  <a:pt x="72793" y="88519"/>
                  <a:pt x="92108" y="54917"/>
                </a:cubicBezTo>
                <a:cubicBezTo>
                  <a:pt x="111423" y="21315"/>
                  <a:pt x="87346" y="35338"/>
                  <a:pt x="115921" y="26342"/>
                </a:cubicBezTo>
                <a:cubicBezTo>
                  <a:pt x="144496" y="17346"/>
                  <a:pt x="247948" y="3323"/>
                  <a:pt x="263558" y="942"/>
                </a:cubicBezTo>
                <a:cubicBezTo>
                  <a:pt x="279168" y="-1439"/>
                  <a:pt x="236306" y="149"/>
                  <a:pt x="209583" y="12055"/>
                </a:cubicBezTo>
                <a:cubicBezTo>
                  <a:pt x="182860" y="23961"/>
                  <a:pt x="137352" y="37984"/>
                  <a:pt x="103221" y="72380"/>
                </a:cubicBezTo>
                <a:cubicBezTo>
                  <a:pt x="69090" y="106776"/>
                  <a:pt x="1885" y="230865"/>
                  <a:pt x="33" y="227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4F82F2E5-E45C-4615-9FA9-0DCBC174DE17}"/>
              </a:ext>
            </a:extLst>
          </p:cNvPr>
          <p:cNvSpPr/>
          <p:nvPr/>
        </p:nvSpPr>
        <p:spPr>
          <a:xfrm>
            <a:off x="4833936" y="1546223"/>
            <a:ext cx="79999" cy="209553"/>
          </a:xfrm>
          <a:custGeom>
            <a:avLst/>
            <a:gdLst>
              <a:gd name="connsiteX0" fmla="*/ 53977 w 79999"/>
              <a:gd name="connsiteY0" fmla="*/ 2 h 209553"/>
              <a:gd name="connsiteX1" fmla="*/ 58739 w 79999"/>
              <a:gd name="connsiteY1" fmla="*/ 104777 h 209553"/>
              <a:gd name="connsiteX2" fmla="*/ 38102 w 79999"/>
              <a:gd name="connsiteY2" fmla="*/ 155577 h 209553"/>
              <a:gd name="connsiteX3" fmla="*/ 2 w 79999"/>
              <a:gd name="connsiteY3" fmla="*/ 209552 h 209553"/>
              <a:gd name="connsiteX4" fmla="*/ 36514 w 79999"/>
              <a:gd name="connsiteY4" fmla="*/ 157165 h 209553"/>
              <a:gd name="connsiteX5" fmla="*/ 79377 w 79999"/>
              <a:gd name="connsiteY5" fmla="*/ 107952 h 209553"/>
              <a:gd name="connsiteX6" fmla="*/ 53977 w 79999"/>
              <a:gd name="connsiteY6" fmla="*/ 2 h 209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999" h="209553">
                <a:moveTo>
                  <a:pt x="53977" y="2"/>
                </a:moveTo>
                <a:cubicBezTo>
                  <a:pt x="50537" y="-527"/>
                  <a:pt x="61385" y="78848"/>
                  <a:pt x="58739" y="104777"/>
                </a:cubicBezTo>
                <a:cubicBezTo>
                  <a:pt x="56093" y="130706"/>
                  <a:pt x="47891" y="138115"/>
                  <a:pt x="38102" y="155577"/>
                </a:cubicBezTo>
                <a:cubicBezTo>
                  <a:pt x="28312" y="173040"/>
                  <a:pt x="267" y="209287"/>
                  <a:pt x="2" y="209552"/>
                </a:cubicBezTo>
                <a:cubicBezTo>
                  <a:pt x="-263" y="209817"/>
                  <a:pt x="23285" y="174098"/>
                  <a:pt x="36514" y="157165"/>
                </a:cubicBezTo>
                <a:cubicBezTo>
                  <a:pt x="49743" y="140232"/>
                  <a:pt x="74350" y="130442"/>
                  <a:pt x="79377" y="107952"/>
                </a:cubicBezTo>
                <a:cubicBezTo>
                  <a:pt x="84404" y="85462"/>
                  <a:pt x="57417" y="531"/>
                  <a:pt x="5397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6F8B707-B290-4FF0-9798-6CE4FAD54675}"/>
              </a:ext>
            </a:extLst>
          </p:cNvPr>
          <p:cNvSpPr/>
          <p:nvPr/>
        </p:nvSpPr>
        <p:spPr>
          <a:xfrm>
            <a:off x="4816000" y="1576358"/>
            <a:ext cx="60160" cy="149370"/>
          </a:xfrm>
          <a:custGeom>
            <a:avLst/>
            <a:gdLst>
              <a:gd name="connsiteX0" fmla="*/ 59213 w 60160"/>
              <a:gd name="connsiteY0" fmla="*/ 30 h 149370"/>
              <a:gd name="connsiteX1" fmla="*/ 49688 w 60160"/>
              <a:gd name="connsiteY1" fmla="*/ 85755 h 149370"/>
              <a:gd name="connsiteX2" fmla="*/ 8413 w 60160"/>
              <a:gd name="connsiteY2" fmla="*/ 149255 h 149370"/>
              <a:gd name="connsiteX3" fmla="*/ 5238 w 60160"/>
              <a:gd name="connsiteY3" fmla="*/ 100042 h 149370"/>
              <a:gd name="connsiteX4" fmla="*/ 475 w 60160"/>
              <a:gd name="connsiteY4" fmla="*/ 50830 h 149370"/>
              <a:gd name="connsiteX5" fmla="*/ 17938 w 60160"/>
              <a:gd name="connsiteY5" fmla="*/ 122267 h 149370"/>
              <a:gd name="connsiteX6" fmla="*/ 32225 w 60160"/>
              <a:gd name="connsiteY6" fmla="*/ 76230 h 149370"/>
              <a:gd name="connsiteX7" fmla="*/ 59213 w 60160"/>
              <a:gd name="connsiteY7" fmla="*/ 30 h 14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60" h="149370">
                <a:moveTo>
                  <a:pt x="59213" y="30"/>
                </a:moveTo>
                <a:cubicBezTo>
                  <a:pt x="62123" y="1617"/>
                  <a:pt x="58155" y="60884"/>
                  <a:pt x="49688" y="85755"/>
                </a:cubicBezTo>
                <a:cubicBezTo>
                  <a:pt x="41221" y="110626"/>
                  <a:pt x="15821" y="146874"/>
                  <a:pt x="8413" y="149255"/>
                </a:cubicBezTo>
                <a:cubicBezTo>
                  <a:pt x="1005" y="151636"/>
                  <a:pt x="6561" y="116446"/>
                  <a:pt x="5238" y="100042"/>
                </a:cubicBezTo>
                <a:cubicBezTo>
                  <a:pt x="3915" y="83638"/>
                  <a:pt x="-1642" y="47126"/>
                  <a:pt x="475" y="50830"/>
                </a:cubicBezTo>
                <a:cubicBezTo>
                  <a:pt x="2592" y="54534"/>
                  <a:pt x="12646" y="118034"/>
                  <a:pt x="17938" y="122267"/>
                </a:cubicBezTo>
                <a:cubicBezTo>
                  <a:pt x="23230" y="126500"/>
                  <a:pt x="25875" y="92369"/>
                  <a:pt x="32225" y="76230"/>
                </a:cubicBezTo>
                <a:cubicBezTo>
                  <a:pt x="38575" y="60091"/>
                  <a:pt x="56303" y="-1557"/>
                  <a:pt x="5921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FC1C5D10-2DD7-4F06-9417-181FFC269E7D}"/>
              </a:ext>
            </a:extLst>
          </p:cNvPr>
          <p:cNvSpPr/>
          <p:nvPr/>
        </p:nvSpPr>
        <p:spPr>
          <a:xfrm>
            <a:off x="4708511" y="1587341"/>
            <a:ext cx="177814" cy="99441"/>
          </a:xfrm>
          <a:custGeom>
            <a:avLst/>
            <a:gdLst>
              <a:gd name="connsiteX0" fmla="*/ 177814 w 177814"/>
              <a:gd name="connsiteY0" fmla="*/ 159 h 99441"/>
              <a:gd name="connsiteX1" fmla="*/ 77802 w 177814"/>
              <a:gd name="connsiteY1" fmla="*/ 52547 h 99441"/>
              <a:gd name="connsiteX2" fmla="*/ 49227 w 177814"/>
              <a:gd name="connsiteY2" fmla="*/ 81122 h 99441"/>
              <a:gd name="connsiteX3" fmla="*/ 14 w 177814"/>
              <a:gd name="connsiteY3" fmla="*/ 98584 h 99441"/>
              <a:gd name="connsiteX4" fmla="*/ 44464 w 177814"/>
              <a:gd name="connsiteY4" fmla="*/ 54134 h 99441"/>
              <a:gd name="connsiteX5" fmla="*/ 76214 w 177814"/>
              <a:gd name="connsiteY5" fmla="*/ 36672 h 99441"/>
              <a:gd name="connsiteX6" fmla="*/ 177814 w 177814"/>
              <a:gd name="connsiteY6" fmla="*/ 159 h 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814" h="99441">
                <a:moveTo>
                  <a:pt x="177814" y="159"/>
                </a:moveTo>
                <a:cubicBezTo>
                  <a:pt x="178079" y="2805"/>
                  <a:pt x="99233" y="39053"/>
                  <a:pt x="77802" y="52547"/>
                </a:cubicBezTo>
                <a:cubicBezTo>
                  <a:pt x="56371" y="66041"/>
                  <a:pt x="62191" y="73449"/>
                  <a:pt x="49227" y="81122"/>
                </a:cubicBezTo>
                <a:cubicBezTo>
                  <a:pt x="36263" y="88795"/>
                  <a:pt x="808" y="103082"/>
                  <a:pt x="14" y="98584"/>
                </a:cubicBezTo>
                <a:cubicBezTo>
                  <a:pt x="-780" y="94086"/>
                  <a:pt x="31764" y="64453"/>
                  <a:pt x="44464" y="54134"/>
                </a:cubicBezTo>
                <a:cubicBezTo>
                  <a:pt x="57164" y="43815"/>
                  <a:pt x="50020" y="44874"/>
                  <a:pt x="76214" y="36672"/>
                </a:cubicBezTo>
                <a:cubicBezTo>
                  <a:pt x="102408" y="28470"/>
                  <a:pt x="177549" y="-2487"/>
                  <a:pt x="177814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3BC4D282-92B3-4FDB-A029-09F44C63A6BB}"/>
              </a:ext>
            </a:extLst>
          </p:cNvPr>
          <p:cNvSpPr/>
          <p:nvPr/>
        </p:nvSpPr>
        <p:spPr>
          <a:xfrm>
            <a:off x="4619344" y="1720724"/>
            <a:ext cx="214051" cy="398590"/>
          </a:xfrm>
          <a:custGeom>
            <a:avLst/>
            <a:gdLst>
              <a:gd name="connsiteX0" fmla="*/ 213006 w 214051"/>
              <a:gd name="connsiteY0" fmla="*/ 126 h 398590"/>
              <a:gd name="connsiteX1" fmla="*/ 197131 w 214051"/>
              <a:gd name="connsiteY1" fmla="*/ 146176 h 398590"/>
              <a:gd name="connsiteX2" fmla="*/ 193956 w 214051"/>
              <a:gd name="connsiteY2" fmla="*/ 117601 h 398590"/>
              <a:gd name="connsiteX3" fmla="*/ 165381 w 214051"/>
              <a:gd name="connsiteY3" fmla="*/ 169989 h 398590"/>
              <a:gd name="connsiteX4" fmla="*/ 174906 w 214051"/>
              <a:gd name="connsiteY4" fmla="*/ 241426 h 398590"/>
              <a:gd name="connsiteX5" fmla="*/ 174906 w 214051"/>
              <a:gd name="connsiteY5" fmla="*/ 214439 h 398590"/>
              <a:gd name="connsiteX6" fmla="*/ 143156 w 214051"/>
              <a:gd name="connsiteY6" fmla="*/ 241426 h 398590"/>
              <a:gd name="connsiteX7" fmla="*/ 141569 w 214051"/>
              <a:gd name="connsiteY7" fmla="*/ 250951 h 398590"/>
              <a:gd name="connsiteX8" fmla="*/ 106644 w 214051"/>
              <a:gd name="connsiteY8" fmla="*/ 287464 h 398590"/>
              <a:gd name="connsiteX9" fmla="*/ 92356 w 214051"/>
              <a:gd name="connsiteY9" fmla="*/ 366839 h 398590"/>
              <a:gd name="connsiteX10" fmla="*/ 90769 w 214051"/>
              <a:gd name="connsiteY10" fmla="*/ 298576 h 398590"/>
              <a:gd name="connsiteX11" fmla="*/ 79656 w 214051"/>
              <a:gd name="connsiteY11" fmla="*/ 327151 h 398590"/>
              <a:gd name="connsiteX12" fmla="*/ 281 w 214051"/>
              <a:gd name="connsiteY12" fmla="*/ 398589 h 398590"/>
              <a:gd name="connsiteX13" fmla="*/ 57431 w 214051"/>
              <a:gd name="connsiteY13" fmla="*/ 328739 h 398590"/>
              <a:gd name="connsiteX14" fmla="*/ 163794 w 214051"/>
              <a:gd name="connsiteY14" fmla="*/ 174751 h 398590"/>
              <a:gd name="connsiteX15" fmla="*/ 213006 w 214051"/>
              <a:gd name="connsiteY15" fmla="*/ 126 h 39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4051" h="398590">
                <a:moveTo>
                  <a:pt x="213006" y="126"/>
                </a:moveTo>
                <a:cubicBezTo>
                  <a:pt x="218562" y="-4636"/>
                  <a:pt x="200306" y="126597"/>
                  <a:pt x="197131" y="146176"/>
                </a:cubicBezTo>
                <a:cubicBezTo>
                  <a:pt x="193956" y="165755"/>
                  <a:pt x="199248" y="113632"/>
                  <a:pt x="193956" y="117601"/>
                </a:cubicBezTo>
                <a:cubicBezTo>
                  <a:pt x="188664" y="121570"/>
                  <a:pt x="168556" y="149352"/>
                  <a:pt x="165381" y="169989"/>
                </a:cubicBezTo>
                <a:cubicBezTo>
                  <a:pt x="162206" y="190627"/>
                  <a:pt x="173319" y="234018"/>
                  <a:pt x="174906" y="241426"/>
                </a:cubicBezTo>
                <a:cubicBezTo>
                  <a:pt x="176493" y="248834"/>
                  <a:pt x="180198" y="214439"/>
                  <a:pt x="174906" y="214439"/>
                </a:cubicBezTo>
                <a:cubicBezTo>
                  <a:pt x="169614" y="214439"/>
                  <a:pt x="148712" y="235341"/>
                  <a:pt x="143156" y="241426"/>
                </a:cubicBezTo>
                <a:cubicBezTo>
                  <a:pt x="137600" y="247511"/>
                  <a:pt x="147654" y="243278"/>
                  <a:pt x="141569" y="250951"/>
                </a:cubicBezTo>
                <a:cubicBezTo>
                  <a:pt x="135484" y="258624"/>
                  <a:pt x="114846" y="268149"/>
                  <a:pt x="106644" y="287464"/>
                </a:cubicBezTo>
                <a:cubicBezTo>
                  <a:pt x="98442" y="306779"/>
                  <a:pt x="95002" y="364987"/>
                  <a:pt x="92356" y="366839"/>
                </a:cubicBezTo>
                <a:cubicBezTo>
                  <a:pt x="89710" y="368691"/>
                  <a:pt x="92886" y="305191"/>
                  <a:pt x="90769" y="298576"/>
                </a:cubicBezTo>
                <a:cubicBezTo>
                  <a:pt x="88652" y="291961"/>
                  <a:pt x="94737" y="310482"/>
                  <a:pt x="79656" y="327151"/>
                </a:cubicBezTo>
                <a:cubicBezTo>
                  <a:pt x="64575" y="343820"/>
                  <a:pt x="3985" y="398324"/>
                  <a:pt x="281" y="398589"/>
                </a:cubicBezTo>
                <a:cubicBezTo>
                  <a:pt x="-3423" y="398854"/>
                  <a:pt x="30179" y="366045"/>
                  <a:pt x="57431" y="328739"/>
                </a:cubicBezTo>
                <a:cubicBezTo>
                  <a:pt x="84683" y="291433"/>
                  <a:pt x="139188" y="225551"/>
                  <a:pt x="163794" y="174751"/>
                </a:cubicBezTo>
                <a:cubicBezTo>
                  <a:pt x="188400" y="123951"/>
                  <a:pt x="207450" y="4888"/>
                  <a:pt x="213006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1C6693E2-7BA5-4851-8CAC-633CFBD0DD7D}"/>
              </a:ext>
            </a:extLst>
          </p:cNvPr>
          <p:cNvSpPr/>
          <p:nvPr/>
        </p:nvSpPr>
        <p:spPr>
          <a:xfrm>
            <a:off x="4646353" y="1709706"/>
            <a:ext cx="54251" cy="282806"/>
          </a:xfrm>
          <a:custGeom>
            <a:avLst/>
            <a:gdLst>
              <a:gd name="connsiteX0" fmla="*/ 39947 w 54251"/>
              <a:gd name="connsiteY0" fmla="*/ 32 h 282806"/>
              <a:gd name="connsiteX1" fmla="*/ 38360 w 54251"/>
              <a:gd name="connsiteY1" fmla="*/ 103219 h 282806"/>
              <a:gd name="connsiteX2" fmla="*/ 260 w 54251"/>
              <a:gd name="connsiteY2" fmla="*/ 282607 h 282806"/>
              <a:gd name="connsiteX3" fmla="*/ 22485 w 54251"/>
              <a:gd name="connsiteY3" fmla="*/ 138144 h 282806"/>
              <a:gd name="connsiteX4" fmla="*/ 39947 w 54251"/>
              <a:gd name="connsiteY4" fmla="*/ 119094 h 282806"/>
              <a:gd name="connsiteX5" fmla="*/ 54235 w 54251"/>
              <a:gd name="connsiteY5" fmla="*/ 92107 h 282806"/>
              <a:gd name="connsiteX6" fmla="*/ 39947 w 54251"/>
              <a:gd name="connsiteY6" fmla="*/ 32 h 28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51" h="282806">
                <a:moveTo>
                  <a:pt x="39947" y="32"/>
                </a:moveTo>
                <a:cubicBezTo>
                  <a:pt x="37301" y="1884"/>
                  <a:pt x="44975" y="56123"/>
                  <a:pt x="38360" y="103219"/>
                </a:cubicBezTo>
                <a:cubicBezTo>
                  <a:pt x="31745" y="150315"/>
                  <a:pt x="2906" y="276786"/>
                  <a:pt x="260" y="282607"/>
                </a:cubicBezTo>
                <a:cubicBezTo>
                  <a:pt x="-2386" y="288428"/>
                  <a:pt x="15871" y="165396"/>
                  <a:pt x="22485" y="138144"/>
                </a:cubicBezTo>
                <a:cubicBezTo>
                  <a:pt x="29099" y="110892"/>
                  <a:pt x="34655" y="126767"/>
                  <a:pt x="39947" y="119094"/>
                </a:cubicBezTo>
                <a:cubicBezTo>
                  <a:pt x="45239" y="111421"/>
                  <a:pt x="53706" y="109040"/>
                  <a:pt x="54235" y="92107"/>
                </a:cubicBezTo>
                <a:cubicBezTo>
                  <a:pt x="54764" y="75174"/>
                  <a:pt x="42593" y="-1820"/>
                  <a:pt x="39947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938368FF-4F8E-4B0F-BE59-5DC14EF82246}"/>
              </a:ext>
            </a:extLst>
          </p:cNvPr>
          <p:cNvSpPr/>
          <p:nvPr/>
        </p:nvSpPr>
        <p:spPr>
          <a:xfrm>
            <a:off x="4696672" y="1705451"/>
            <a:ext cx="97706" cy="207253"/>
          </a:xfrm>
          <a:custGeom>
            <a:avLst/>
            <a:gdLst>
              <a:gd name="connsiteX0" fmla="*/ 8678 w 97706"/>
              <a:gd name="connsiteY0" fmla="*/ 1112 h 207253"/>
              <a:gd name="connsiteX1" fmla="*/ 29316 w 97706"/>
              <a:gd name="connsiteY1" fmla="*/ 102712 h 207253"/>
              <a:gd name="connsiteX2" fmla="*/ 741 w 97706"/>
              <a:gd name="connsiteY2" fmla="*/ 205899 h 207253"/>
              <a:gd name="connsiteX3" fmla="*/ 65828 w 97706"/>
              <a:gd name="connsiteY3" fmla="*/ 159862 h 207253"/>
              <a:gd name="connsiteX4" fmla="*/ 89641 w 97706"/>
              <a:gd name="connsiteY4" fmla="*/ 132874 h 207253"/>
              <a:gd name="connsiteX5" fmla="*/ 89641 w 97706"/>
              <a:gd name="connsiteY5" fmla="*/ 96362 h 207253"/>
              <a:gd name="connsiteX6" fmla="*/ 69003 w 97706"/>
              <a:gd name="connsiteY6" fmla="*/ 45562 h 207253"/>
              <a:gd name="connsiteX7" fmla="*/ 57891 w 97706"/>
              <a:gd name="connsiteY7" fmla="*/ 24924 h 207253"/>
              <a:gd name="connsiteX8" fmla="*/ 97578 w 97706"/>
              <a:gd name="connsiteY8" fmla="*/ 63024 h 207253"/>
              <a:gd name="connsiteX9" fmla="*/ 69003 w 97706"/>
              <a:gd name="connsiteY9" fmla="*/ 110649 h 207253"/>
              <a:gd name="connsiteX10" fmla="*/ 26141 w 97706"/>
              <a:gd name="connsiteY10" fmla="*/ 170974 h 207253"/>
              <a:gd name="connsiteX11" fmla="*/ 8678 w 97706"/>
              <a:gd name="connsiteY11" fmla="*/ 1112 h 20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706" h="207253">
                <a:moveTo>
                  <a:pt x="8678" y="1112"/>
                </a:moveTo>
                <a:cubicBezTo>
                  <a:pt x="9207" y="-10265"/>
                  <a:pt x="30639" y="68581"/>
                  <a:pt x="29316" y="102712"/>
                </a:cubicBezTo>
                <a:cubicBezTo>
                  <a:pt x="27993" y="136843"/>
                  <a:pt x="-5344" y="196374"/>
                  <a:pt x="741" y="205899"/>
                </a:cubicBezTo>
                <a:cubicBezTo>
                  <a:pt x="6826" y="215424"/>
                  <a:pt x="51011" y="172033"/>
                  <a:pt x="65828" y="159862"/>
                </a:cubicBezTo>
                <a:cubicBezTo>
                  <a:pt x="80645" y="147691"/>
                  <a:pt x="85672" y="143457"/>
                  <a:pt x="89641" y="132874"/>
                </a:cubicBezTo>
                <a:cubicBezTo>
                  <a:pt x="93610" y="122291"/>
                  <a:pt x="93081" y="110914"/>
                  <a:pt x="89641" y="96362"/>
                </a:cubicBezTo>
                <a:cubicBezTo>
                  <a:pt x="86201" y="81810"/>
                  <a:pt x="74295" y="57468"/>
                  <a:pt x="69003" y="45562"/>
                </a:cubicBezTo>
                <a:cubicBezTo>
                  <a:pt x="63711" y="33656"/>
                  <a:pt x="53129" y="22014"/>
                  <a:pt x="57891" y="24924"/>
                </a:cubicBezTo>
                <a:cubicBezTo>
                  <a:pt x="62653" y="27834"/>
                  <a:pt x="95726" y="48737"/>
                  <a:pt x="97578" y="63024"/>
                </a:cubicBezTo>
                <a:cubicBezTo>
                  <a:pt x="99430" y="77312"/>
                  <a:pt x="80909" y="92657"/>
                  <a:pt x="69003" y="110649"/>
                </a:cubicBezTo>
                <a:cubicBezTo>
                  <a:pt x="57097" y="128641"/>
                  <a:pt x="31697" y="183409"/>
                  <a:pt x="26141" y="170974"/>
                </a:cubicBezTo>
                <a:cubicBezTo>
                  <a:pt x="20585" y="158539"/>
                  <a:pt x="8149" y="12489"/>
                  <a:pt x="8678" y="1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009C6F8D-38CE-4766-A63C-2BAB0D33AFB7}"/>
              </a:ext>
            </a:extLst>
          </p:cNvPr>
          <p:cNvSpPr/>
          <p:nvPr/>
        </p:nvSpPr>
        <p:spPr>
          <a:xfrm>
            <a:off x="4078313" y="2312947"/>
            <a:ext cx="117706" cy="273196"/>
          </a:xfrm>
          <a:custGeom>
            <a:avLst/>
            <a:gdLst>
              <a:gd name="connsiteX0" fmla="*/ 1562 w 117706"/>
              <a:gd name="connsiteY0" fmla="*/ 41 h 273196"/>
              <a:gd name="connsiteX1" fmla="*/ 23787 w 117706"/>
              <a:gd name="connsiteY1" fmla="*/ 81003 h 273196"/>
              <a:gd name="connsiteX2" fmla="*/ 103162 w 117706"/>
              <a:gd name="connsiteY2" fmla="*/ 71478 h 273196"/>
              <a:gd name="connsiteX3" fmla="*/ 98400 w 117706"/>
              <a:gd name="connsiteY3" fmla="*/ 103228 h 273196"/>
              <a:gd name="connsiteX4" fmla="*/ 117450 w 117706"/>
              <a:gd name="connsiteY4" fmla="*/ 271503 h 273196"/>
              <a:gd name="connsiteX5" fmla="*/ 109512 w 117706"/>
              <a:gd name="connsiteY5" fmla="*/ 184191 h 273196"/>
              <a:gd name="connsiteX6" fmla="*/ 111100 w 117706"/>
              <a:gd name="connsiteY6" fmla="*/ 90528 h 273196"/>
              <a:gd name="connsiteX7" fmla="*/ 14262 w 117706"/>
              <a:gd name="connsiteY7" fmla="*/ 69891 h 273196"/>
              <a:gd name="connsiteX8" fmla="*/ 1562 w 117706"/>
              <a:gd name="connsiteY8" fmla="*/ 41 h 27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706" h="273196">
                <a:moveTo>
                  <a:pt x="1562" y="41"/>
                </a:moveTo>
                <a:cubicBezTo>
                  <a:pt x="3149" y="1893"/>
                  <a:pt x="6854" y="69097"/>
                  <a:pt x="23787" y="81003"/>
                </a:cubicBezTo>
                <a:cubicBezTo>
                  <a:pt x="40720" y="92909"/>
                  <a:pt x="90727" y="67774"/>
                  <a:pt x="103162" y="71478"/>
                </a:cubicBezTo>
                <a:cubicBezTo>
                  <a:pt x="115597" y="75182"/>
                  <a:pt x="96019" y="69891"/>
                  <a:pt x="98400" y="103228"/>
                </a:cubicBezTo>
                <a:cubicBezTo>
                  <a:pt x="100781" y="136565"/>
                  <a:pt x="115598" y="258009"/>
                  <a:pt x="117450" y="271503"/>
                </a:cubicBezTo>
                <a:cubicBezTo>
                  <a:pt x="119302" y="284997"/>
                  <a:pt x="110570" y="214353"/>
                  <a:pt x="109512" y="184191"/>
                </a:cubicBezTo>
                <a:cubicBezTo>
                  <a:pt x="108454" y="154029"/>
                  <a:pt x="126975" y="109578"/>
                  <a:pt x="111100" y="90528"/>
                </a:cubicBezTo>
                <a:cubicBezTo>
                  <a:pt x="95225" y="71478"/>
                  <a:pt x="32783" y="81004"/>
                  <a:pt x="14262" y="69891"/>
                </a:cubicBezTo>
                <a:cubicBezTo>
                  <a:pt x="-4259" y="58779"/>
                  <a:pt x="-25" y="-1811"/>
                  <a:pt x="1562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5437116D-6E52-47E6-9E45-7791F1983A88}"/>
              </a:ext>
            </a:extLst>
          </p:cNvPr>
          <p:cNvSpPr/>
          <p:nvPr/>
        </p:nvSpPr>
        <p:spPr>
          <a:xfrm>
            <a:off x="3584451" y="2180703"/>
            <a:ext cx="103568" cy="288909"/>
          </a:xfrm>
          <a:custGeom>
            <a:avLst/>
            <a:gdLst>
              <a:gd name="connsiteX0" fmla="*/ 103312 w 103568"/>
              <a:gd name="connsiteY0" fmla="*/ 522 h 288909"/>
              <a:gd name="connsiteX1" fmla="*/ 35049 w 103568"/>
              <a:gd name="connsiteY1" fmla="*/ 73547 h 288909"/>
              <a:gd name="connsiteX2" fmla="*/ 1712 w 103568"/>
              <a:gd name="connsiteY2" fmla="*/ 278335 h 288909"/>
              <a:gd name="connsiteX3" fmla="*/ 6474 w 103568"/>
              <a:gd name="connsiteY3" fmla="*/ 249760 h 288909"/>
              <a:gd name="connsiteX4" fmla="*/ 20762 w 103568"/>
              <a:gd name="connsiteY4" fmla="*/ 165622 h 288909"/>
              <a:gd name="connsiteX5" fmla="*/ 8062 w 103568"/>
              <a:gd name="connsiteY5" fmla="*/ 103710 h 288909"/>
              <a:gd name="connsiteX6" fmla="*/ 103312 w 103568"/>
              <a:gd name="connsiteY6" fmla="*/ 522 h 28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568" h="288909">
                <a:moveTo>
                  <a:pt x="103312" y="522"/>
                </a:moveTo>
                <a:cubicBezTo>
                  <a:pt x="107810" y="-4505"/>
                  <a:pt x="51982" y="27245"/>
                  <a:pt x="35049" y="73547"/>
                </a:cubicBezTo>
                <a:cubicBezTo>
                  <a:pt x="18116" y="119849"/>
                  <a:pt x="6474" y="248966"/>
                  <a:pt x="1712" y="278335"/>
                </a:cubicBezTo>
                <a:cubicBezTo>
                  <a:pt x="-3050" y="307704"/>
                  <a:pt x="3299" y="268546"/>
                  <a:pt x="6474" y="249760"/>
                </a:cubicBezTo>
                <a:cubicBezTo>
                  <a:pt x="9649" y="230975"/>
                  <a:pt x="20497" y="189964"/>
                  <a:pt x="20762" y="165622"/>
                </a:cubicBezTo>
                <a:cubicBezTo>
                  <a:pt x="21027" y="141280"/>
                  <a:pt x="-405" y="127522"/>
                  <a:pt x="8062" y="103710"/>
                </a:cubicBezTo>
                <a:cubicBezTo>
                  <a:pt x="16529" y="79898"/>
                  <a:pt x="98814" y="5549"/>
                  <a:pt x="103312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F41AF29E-2724-4E5B-BB10-15E791395BF6}"/>
              </a:ext>
            </a:extLst>
          </p:cNvPr>
          <p:cNvSpPr/>
          <p:nvPr/>
        </p:nvSpPr>
        <p:spPr>
          <a:xfrm>
            <a:off x="3666867" y="2276470"/>
            <a:ext cx="41966" cy="116253"/>
          </a:xfrm>
          <a:custGeom>
            <a:avLst/>
            <a:gdLst>
              <a:gd name="connsiteX0" fmla="*/ 14546 w 41966"/>
              <a:gd name="connsiteY0" fmla="*/ 5 h 116253"/>
              <a:gd name="connsiteX1" fmla="*/ 11371 w 41966"/>
              <a:gd name="connsiteY1" fmla="*/ 53980 h 116253"/>
              <a:gd name="connsiteX2" fmla="*/ 41533 w 41966"/>
              <a:gd name="connsiteY2" fmla="*/ 114305 h 116253"/>
              <a:gd name="connsiteX3" fmla="*/ 27246 w 41966"/>
              <a:gd name="connsiteY3" fmla="*/ 96843 h 116253"/>
              <a:gd name="connsiteX4" fmla="*/ 258 w 41966"/>
              <a:gd name="connsiteY4" fmla="*/ 50805 h 116253"/>
              <a:gd name="connsiteX5" fmla="*/ 14546 w 41966"/>
              <a:gd name="connsiteY5" fmla="*/ 5 h 11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66" h="116253">
                <a:moveTo>
                  <a:pt x="14546" y="5"/>
                </a:moveTo>
                <a:cubicBezTo>
                  <a:pt x="16398" y="534"/>
                  <a:pt x="6873" y="34930"/>
                  <a:pt x="11371" y="53980"/>
                </a:cubicBezTo>
                <a:cubicBezTo>
                  <a:pt x="15869" y="73030"/>
                  <a:pt x="38887" y="107161"/>
                  <a:pt x="41533" y="114305"/>
                </a:cubicBezTo>
                <a:cubicBezTo>
                  <a:pt x="44179" y="121449"/>
                  <a:pt x="34125" y="107426"/>
                  <a:pt x="27246" y="96843"/>
                </a:cubicBezTo>
                <a:cubicBezTo>
                  <a:pt x="20367" y="86260"/>
                  <a:pt x="2639" y="65357"/>
                  <a:pt x="258" y="50805"/>
                </a:cubicBezTo>
                <a:cubicBezTo>
                  <a:pt x="-2123" y="36253"/>
                  <a:pt x="12694" y="-524"/>
                  <a:pt x="1454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CB82EDF8-3734-47F6-A5CF-8E601D6A1637}"/>
              </a:ext>
            </a:extLst>
          </p:cNvPr>
          <p:cNvSpPr/>
          <p:nvPr/>
        </p:nvSpPr>
        <p:spPr>
          <a:xfrm>
            <a:off x="3678063" y="1663579"/>
            <a:ext cx="354187" cy="126518"/>
          </a:xfrm>
          <a:custGeom>
            <a:avLst/>
            <a:gdLst>
              <a:gd name="connsiteX0" fmla="*/ 77962 w 354187"/>
              <a:gd name="connsiteY0" fmla="*/ 47746 h 126518"/>
              <a:gd name="connsiteX1" fmla="*/ 171625 w 354187"/>
              <a:gd name="connsiteY1" fmla="*/ 103309 h 126518"/>
              <a:gd name="connsiteX2" fmla="*/ 319262 w 354187"/>
              <a:gd name="connsiteY2" fmla="*/ 23934 h 126518"/>
              <a:gd name="connsiteX3" fmla="*/ 258937 w 354187"/>
              <a:gd name="connsiteY3" fmla="*/ 95371 h 126518"/>
              <a:gd name="connsiteX4" fmla="*/ 354187 w 354187"/>
              <a:gd name="connsiteY4" fmla="*/ 60446 h 126518"/>
              <a:gd name="connsiteX5" fmla="*/ 181150 w 354187"/>
              <a:gd name="connsiteY5" fmla="*/ 125534 h 126518"/>
              <a:gd name="connsiteX6" fmla="*/ 175 w 354187"/>
              <a:gd name="connsiteY6" fmla="*/ 121 h 126518"/>
              <a:gd name="connsiteX7" fmla="*/ 214487 w 354187"/>
              <a:gd name="connsiteY7" fmla="*/ 101721 h 126518"/>
              <a:gd name="connsiteX8" fmla="*/ 77962 w 354187"/>
              <a:gd name="connsiteY8" fmla="*/ 47746 h 12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187" h="126518">
                <a:moveTo>
                  <a:pt x="77962" y="47746"/>
                </a:moveTo>
                <a:cubicBezTo>
                  <a:pt x="70818" y="48011"/>
                  <a:pt x="131408" y="107278"/>
                  <a:pt x="171625" y="103309"/>
                </a:cubicBezTo>
                <a:cubicBezTo>
                  <a:pt x="211842" y="99340"/>
                  <a:pt x="304710" y="25257"/>
                  <a:pt x="319262" y="23934"/>
                </a:cubicBezTo>
                <a:cubicBezTo>
                  <a:pt x="333814" y="22611"/>
                  <a:pt x="253116" y="89286"/>
                  <a:pt x="258937" y="95371"/>
                </a:cubicBezTo>
                <a:cubicBezTo>
                  <a:pt x="264758" y="101456"/>
                  <a:pt x="354187" y="60446"/>
                  <a:pt x="354187" y="60446"/>
                </a:cubicBezTo>
                <a:cubicBezTo>
                  <a:pt x="341223" y="65473"/>
                  <a:pt x="240152" y="135588"/>
                  <a:pt x="181150" y="125534"/>
                </a:cubicBezTo>
                <a:cubicBezTo>
                  <a:pt x="122148" y="115480"/>
                  <a:pt x="-5381" y="4090"/>
                  <a:pt x="175" y="121"/>
                </a:cubicBezTo>
                <a:cubicBezTo>
                  <a:pt x="5731" y="-3848"/>
                  <a:pt x="199141" y="90344"/>
                  <a:pt x="214487" y="101721"/>
                </a:cubicBezTo>
                <a:cubicBezTo>
                  <a:pt x="229833" y="113098"/>
                  <a:pt x="85106" y="47481"/>
                  <a:pt x="77962" y="477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8C76E75F-599F-4A6A-AF58-0916E6C8D21E}"/>
              </a:ext>
            </a:extLst>
          </p:cNvPr>
          <p:cNvSpPr/>
          <p:nvPr/>
        </p:nvSpPr>
        <p:spPr>
          <a:xfrm>
            <a:off x="3917090" y="1972886"/>
            <a:ext cx="224005" cy="378296"/>
          </a:xfrm>
          <a:custGeom>
            <a:avLst/>
            <a:gdLst>
              <a:gd name="connsiteX0" fmla="*/ 11973 w 224005"/>
              <a:gd name="connsiteY0" fmla="*/ 1964 h 378296"/>
              <a:gd name="connsiteX1" fmla="*/ 221523 w 224005"/>
              <a:gd name="connsiteY1" fmla="*/ 271839 h 378296"/>
              <a:gd name="connsiteX2" fmla="*/ 129448 w 224005"/>
              <a:gd name="connsiteY2" fmla="*/ 189289 h 378296"/>
              <a:gd name="connsiteX3" fmla="*/ 165960 w 224005"/>
              <a:gd name="connsiteY3" fmla="*/ 260727 h 378296"/>
              <a:gd name="connsiteX4" fmla="*/ 116748 w 224005"/>
              <a:gd name="connsiteY4" fmla="*/ 371852 h 378296"/>
              <a:gd name="connsiteX5" fmla="*/ 119923 w 224005"/>
              <a:gd name="connsiteY5" fmla="*/ 351214 h 378296"/>
              <a:gd name="connsiteX6" fmla="*/ 89760 w 224005"/>
              <a:gd name="connsiteY6" fmla="*/ 236914 h 378296"/>
              <a:gd name="connsiteX7" fmla="*/ 145323 w 224005"/>
              <a:gd name="connsiteY7" fmla="*/ 308352 h 378296"/>
              <a:gd name="connsiteX8" fmla="*/ 61185 w 224005"/>
              <a:gd name="connsiteY8" fmla="*/ 124202 h 378296"/>
              <a:gd name="connsiteX9" fmla="*/ 54835 w 224005"/>
              <a:gd name="connsiteY9" fmla="*/ 268664 h 378296"/>
              <a:gd name="connsiteX10" fmla="*/ 27848 w 224005"/>
              <a:gd name="connsiteY10" fmla="*/ 154364 h 378296"/>
              <a:gd name="connsiteX11" fmla="*/ 11973 w 224005"/>
              <a:gd name="connsiteY11" fmla="*/ 1964 h 37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4005" h="378296">
                <a:moveTo>
                  <a:pt x="11973" y="1964"/>
                </a:moveTo>
                <a:cubicBezTo>
                  <a:pt x="44252" y="21543"/>
                  <a:pt x="201944" y="240618"/>
                  <a:pt x="221523" y="271839"/>
                </a:cubicBezTo>
                <a:cubicBezTo>
                  <a:pt x="241102" y="303060"/>
                  <a:pt x="138708" y="191141"/>
                  <a:pt x="129448" y="189289"/>
                </a:cubicBezTo>
                <a:cubicBezTo>
                  <a:pt x="120188" y="187437"/>
                  <a:pt x="168077" y="230300"/>
                  <a:pt x="165960" y="260727"/>
                </a:cubicBezTo>
                <a:cubicBezTo>
                  <a:pt x="163843" y="291154"/>
                  <a:pt x="124421" y="356771"/>
                  <a:pt x="116748" y="371852"/>
                </a:cubicBezTo>
                <a:cubicBezTo>
                  <a:pt x="109075" y="386933"/>
                  <a:pt x="124421" y="373704"/>
                  <a:pt x="119923" y="351214"/>
                </a:cubicBezTo>
                <a:cubicBezTo>
                  <a:pt x="115425" y="328724"/>
                  <a:pt x="85527" y="244058"/>
                  <a:pt x="89760" y="236914"/>
                </a:cubicBezTo>
                <a:cubicBezTo>
                  <a:pt x="93993" y="229770"/>
                  <a:pt x="150085" y="327137"/>
                  <a:pt x="145323" y="308352"/>
                </a:cubicBezTo>
                <a:cubicBezTo>
                  <a:pt x="140561" y="289567"/>
                  <a:pt x="76266" y="130817"/>
                  <a:pt x="61185" y="124202"/>
                </a:cubicBezTo>
                <a:cubicBezTo>
                  <a:pt x="46104" y="117587"/>
                  <a:pt x="60391" y="263637"/>
                  <a:pt x="54835" y="268664"/>
                </a:cubicBezTo>
                <a:cubicBezTo>
                  <a:pt x="49279" y="273691"/>
                  <a:pt x="33404" y="194052"/>
                  <a:pt x="27848" y="154364"/>
                </a:cubicBezTo>
                <a:cubicBezTo>
                  <a:pt x="22292" y="114677"/>
                  <a:pt x="-20306" y="-17615"/>
                  <a:pt x="11973" y="196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FD5E3376-64FF-4903-9968-2B5AB93C6AB1}"/>
              </a:ext>
            </a:extLst>
          </p:cNvPr>
          <p:cNvSpPr/>
          <p:nvPr/>
        </p:nvSpPr>
        <p:spPr>
          <a:xfrm>
            <a:off x="3470150" y="1920875"/>
            <a:ext cx="356253" cy="335150"/>
          </a:xfrm>
          <a:custGeom>
            <a:avLst/>
            <a:gdLst>
              <a:gd name="connsiteX0" fmla="*/ 354138 w 356253"/>
              <a:gd name="connsiteY0" fmla="*/ 69850 h 335150"/>
              <a:gd name="connsiteX1" fmla="*/ 304925 w 356253"/>
              <a:gd name="connsiteY1" fmla="*/ 153988 h 335150"/>
              <a:gd name="connsiteX2" fmla="*/ 309688 w 356253"/>
              <a:gd name="connsiteY2" fmla="*/ 176213 h 335150"/>
              <a:gd name="connsiteX3" fmla="*/ 292225 w 356253"/>
              <a:gd name="connsiteY3" fmla="*/ 134938 h 335150"/>
              <a:gd name="connsiteX4" fmla="*/ 235075 w 356253"/>
              <a:gd name="connsiteY4" fmla="*/ 273050 h 335150"/>
              <a:gd name="connsiteX5" fmla="*/ 220788 w 356253"/>
              <a:gd name="connsiteY5" fmla="*/ 334963 h 335150"/>
              <a:gd name="connsiteX6" fmla="*/ 239838 w 356253"/>
              <a:gd name="connsiteY6" fmla="*/ 255588 h 335150"/>
              <a:gd name="connsiteX7" fmla="*/ 227138 w 356253"/>
              <a:gd name="connsiteY7" fmla="*/ 322263 h 335150"/>
              <a:gd name="connsiteX8" fmla="*/ 222375 w 356253"/>
              <a:gd name="connsiteY8" fmla="*/ 234950 h 335150"/>
              <a:gd name="connsiteX9" fmla="*/ 146175 w 356253"/>
              <a:gd name="connsiteY9" fmla="*/ 284163 h 335150"/>
              <a:gd name="connsiteX10" fmla="*/ 182688 w 356253"/>
              <a:gd name="connsiteY10" fmla="*/ 228600 h 335150"/>
              <a:gd name="connsiteX11" fmla="*/ 125 w 356253"/>
              <a:gd name="connsiteY11" fmla="*/ 293688 h 335150"/>
              <a:gd name="connsiteX12" fmla="*/ 214438 w 356253"/>
              <a:gd name="connsiteY12" fmla="*/ 201613 h 335150"/>
              <a:gd name="connsiteX13" fmla="*/ 268413 w 356253"/>
              <a:gd name="connsiteY13" fmla="*/ 133350 h 335150"/>
              <a:gd name="connsiteX14" fmla="*/ 355725 w 356253"/>
              <a:gd name="connsiteY14" fmla="*/ 0 h 335150"/>
              <a:gd name="connsiteX15" fmla="*/ 306513 w 356253"/>
              <a:gd name="connsiteY15" fmla="*/ 131763 h 335150"/>
              <a:gd name="connsiteX16" fmla="*/ 354138 w 356253"/>
              <a:gd name="connsiteY16" fmla="*/ 69850 h 33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6253" h="335150">
                <a:moveTo>
                  <a:pt x="354138" y="69850"/>
                </a:moveTo>
                <a:cubicBezTo>
                  <a:pt x="353873" y="73554"/>
                  <a:pt x="312333" y="136261"/>
                  <a:pt x="304925" y="153988"/>
                </a:cubicBezTo>
                <a:cubicBezTo>
                  <a:pt x="297517" y="171715"/>
                  <a:pt x="311805" y="179388"/>
                  <a:pt x="309688" y="176213"/>
                </a:cubicBezTo>
                <a:cubicBezTo>
                  <a:pt x="307571" y="173038"/>
                  <a:pt x="304660" y="118799"/>
                  <a:pt x="292225" y="134938"/>
                </a:cubicBezTo>
                <a:cubicBezTo>
                  <a:pt x="279790" y="151077"/>
                  <a:pt x="246981" y="239712"/>
                  <a:pt x="235075" y="273050"/>
                </a:cubicBezTo>
                <a:cubicBezTo>
                  <a:pt x="223169" y="306388"/>
                  <a:pt x="219994" y="337873"/>
                  <a:pt x="220788" y="334963"/>
                </a:cubicBezTo>
                <a:cubicBezTo>
                  <a:pt x="221582" y="332053"/>
                  <a:pt x="238780" y="257705"/>
                  <a:pt x="239838" y="255588"/>
                </a:cubicBezTo>
                <a:cubicBezTo>
                  <a:pt x="240896" y="253471"/>
                  <a:pt x="230048" y="325703"/>
                  <a:pt x="227138" y="322263"/>
                </a:cubicBezTo>
                <a:cubicBezTo>
                  <a:pt x="224227" y="318823"/>
                  <a:pt x="235869" y="241300"/>
                  <a:pt x="222375" y="234950"/>
                </a:cubicBezTo>
                <a:cubicBezTo>
                  <a:pt x="208881" y="228600"/>
                  <a:pt x="152789" y="285221"/>
                  <a:pt x="146175" y="284163"/>
                </a:cubicBezTo>
                <a:cubicBezTo>
                  <a:pt x="139561" y="283105"/>
                  <a:pt x="207030" y="227013"/>
                  <a:pt x="182688" y="228600"/>
                </a:cubicBezTo>
                <a:cubicBezTo>
                  <a:pt x="158346" y="230188"/>
                  <a:pt x="-5167" y="298186"/>
                  <a:pt x="125" y="293688"/>
                </a:cubicBezTo>
                <a:cubicBezTo>
                  <a:pt x="5417" y="289190"/>
                  <a:pt x="169723" y="228336"/>
                  <a:pt x="214438" y="201613"/>
                </a:cubicBezTo>
                <a:cubicBezTo>
                  <a:pt x="259153" y="174890"/>
                  <a:pt x="244865" y="166952"/>
                  <a:pt x="268413" y="133350"/>
                </a:cubicBezTo>
                <a:cubicBezTo>
                  <a:pt x="291961" y="99748"/>
                  <a:pt x="349375" y="264"/>
                  <a:pt x="355725" y="0"/>
                </a:cubicBezTo>
                <a:cubicBezTo>
                  <a:pt x="362075" y="-264"/>
                  <a:pt x="309159" y="116153"/>
                  <a:pt x="306513" y="131763"/>
                </a:cubicBezTo>
                <a:cubicBezTo>
                  <a:pt x="303867" y="147373"/>
                  <a:pt x="354403" y="66146"/>
                  <a:pt x="354138" y="698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903B16B4-05A1-47CE-AEBC-AA2C28482C33}"/>
              </a:ext>
            </a:extLst>
          </p:cNvPr>
          <p:cNvSpPr/>
          <p:nvPr/>
        </p:nvSpPr>
        <p:spPr>
          <a:xfrm>
            <a:off x="3722884" y="2259604"/>
            <a:ext cx="201793" cy="156740"/>
          </a:xfrm>
          <a:custGeom>
            <a:avLst/>
            <a:gdLst>
              <a:gd name="connsiteX0" fmla="*/ 201416 w 201793"/>
              <a:gd name="connsiteY0" fmla="*/ 134346 h 156740"/>
              <a:gd name="connsiteX1" fmla="*/ 102991 w 201793"/>
              <a:gd name="connsiteY1" fmla="*/ 118471 h 156740"/>
              <a:gd name="connsiteX2" fmla="*/ 25204 w 201793"/>
              <a:gd name="connsiteY2" fmla="*/ 2584 h 156740"/>
              <a:gd name="connsiteX3" fmla="*/ 25204 w 201793"/>
              <a:gd name="connsiteY3" fmla="*/ 40684 h 156740"/>
              <a:gd name="connsiteX4" fmla="*/ 2979 w 201793"/>
              <a:gd name="connsiteY4" fmla="*/ 72434 h 156740"/>
              <a:gd name="connsiteX5" fmla="*/ 2979 w 201793"/>
              <a:gd name="connsiteY5" fmla="*/ 96246 h 156740"/>
              <a:gd name="connsiteX6" fmla="*/ 28379 w 201793"/>
              <a:gd name="connsiteY6" fmla="*/ 156571 h 156740"/>
              <a:gd name="connsiteX7" fmla="*/ 36316 w 201793"/>
              <a:gd name="connsiteY7" fmla="*/ 75609 h 156740"/>
              <a:gd name="connsiteX8" fmla="*/ 64891 w 201793"/>
              <a:gd name="connsiteY8" fmla="*/ 112121 h 156740"/>
              <a:gd name="connsiteX9" fmla="*/ 201416 w 201793"/>
              <a:gd name="connsiteY9" fmla="*/ 134346 h 15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793" h="156740">
                <a:moveTo>
                  <a:pt x="201416" y="134346"/>
                </a:moveTo>
                <a:cubicBezTo>
                  <a:pt x="207766" y="135404"/>
                  <a:pt x="132360" y="140431"/>
                  <a:pt x="102991" y="118471"/>
                </a:cubicBezTo>
                <a:cubicBezTo>
                  <a:pt x="73622" y="96511"/>
                  <a:pt x="38168" y="15548"/>
                  <a:pt x="25204" y="2584"/>
                </a:cubicBezTo>
                <a:cubicBezTo>
                  <a:pt x="12240" y="-10380"/>
                  <a:pt x="28908" y="29042"/>
                  <a:pt x="25204" y="40684"/>
                </a:cubicBezTo>
                <a:cubicBezTo>
                  <a:pt x="21500" y="52326"/>
                  <a:pt x="6683" y="63174"/>
                  <a:pt x="2979" y="72434"/>
                </a:cubicBezTo>
                <a:cubicBezTo>
                  <a:pt x="-725" y="81694"/>
                  <a:pt x="-1254" y="82223"/>
                  <a:pt x="2979" y="96246"/>
                </a:cubicBezTo>
                <a:cubicBezTo>
                  <a:pt x="7212" y="110269"/>
                  <a:pt x="22823" y="160010"/>
                  <a:pt x="28379" y="156571"/>
                </a:cubicBezTo>
                <a:cubicBezTo>
                  <a:pt x="33935" y="153132"/>
                  <a:pt x="30231" y="83017"/>
                  <a:pt x="36316" y="75609"/>
                </a:cubicBezTo>
                <a:cubicBezTo>
                  <a:pt x="42401" y="68201"/>
                  <a:pt x="36581" y="100744"/>
                  <a:pt x="64891" y="112121"/>
                </a:cubicBezTo>
                <a:cubicBezTo>
                  <a:pt x="93201" y="123498"/>
                  <a:pt x="195066" y="133288"/>
                  <a:pt x="201416" y="1343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E732C7B0-996B-4AD3-AC33-E843D2D61164}"/>
              </a:ext>
            </a:extLst>
          </p:cNvPr>
          <p:cNvSpPr/>
          <p:nvPr/>
        </p:nvSpPr>
        <p:spPr>
          <a:xfrm>
            <a:off x="3857260" y="2285482"/>
            <a:ext cx="216425" cy="133902"/>
          </a:xfrm>
          <a:custGeom>
            <a:avLst/>
            <a:gdLst>
              <a:gd name="connsiteX0" fmla="*/ 365 w 216425"/>
              <a:gd name="connsiteY0" fmla="*/ 91006 h 133902"/>
              <a:gd name="connsiteX1" fmla="*/ 62278 w 216425"/>
              <a:gd name="connsiteY1" fmla="*/ 84656 h 133902"/>
              <a:gd name="connsiteX2" fmla="*/ 113078 w 216425"/>
              <a:gd name="connsiteY2" fmla="*/ 13218 h 133902"/>
              <a:gd name="connsiteX3" fmla="*/ 155940 w 216425"/>
              <a:gd name="connsiteY3" fmla="*/ 24331 h 133902"/>
              <a:gd name="connsiteX4" fmla="*/ 179753 w 216425"/>
              <a:gd name="connsiteY4" fmla="*/ 518 h 133902"/>
              <a:gd name="connsiteX5" fmla="*/ 190865 w 216425"/>
              <a:gd name="connsiteY5" fmla="*/ 51318 h 133902"/>
              <a:gd name="connsiteX6" fmla="*/ 206740 w 216425"/>
              <a:gd name="connsiteY6" fmla="*/ 67193 h 133902"/>
              <a:gd name="connsiteX7" fmla="*/ 213090 w 216425"/>
              <a:gd name="connsiteY7" fmla="*/ 133868 h 133902"/>
              <a:gd name="connsiteX8" fmla="*/ 152765 w 216425"/>
              <a:gd name="connsiteY8" fmla="*/ 76718 h 133902"/>
              <a:gd name="connsiteX9" fmla="*/ 201978 w 216425"/>
              <a:gd name="connsiteY9" fmla="*/ 105293 h 133902"/>
              <a:gd name="connsiteX10" fmla="*/ 151178 w 216425"/>
              <a:gd name="connsiteY10" fmla="*/ 67193 h 133902"/>
              <a:gd name="connsiteX11" fmla="*/ 141653 w 216425"/>
              <a:gd name="connsiteY11" fmla="*/ 98943 h 133902"/>
              <a:gd name="connsiteX12" fmla="*/ 84503 w 216425"/>
              <a:gd name="connsiteY12" fmla="*/ 121168 h 133902"/>
              <a:gd name="connsiteX13" fmla="*/ 122603 w 216425"/>
              <a:gd name="connsiteY13" fmla="*/ 75131 h 133902"/>
              <a:gd name="connsiteX14" fmla="*/ 92440 w 216425"/>
              <a:gd name="connsiteY14" fmla="*/ 98943 h 133902"/>
              <a:gd name="connsiteX15" fmla="*/ 365 w 216425"/>
              <a:gd name="connsiteY15" fmla="*/ 91006 h 13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6425" h="133902">
                <a:moveTo>
                  <a:pt x="365" y="91006"/>
                </a:moveTo>
                <a:cubicBezTo>
                  <a:pt x="-4662" y="88625"/>
                  <a:pt x="43493" y="97621"/>
                  <a:pt x="62278" y="84656"/>
                </a:cubicBezTo>
                <a:cubicBezTo>
                  <a:pt x="81063" y="71691"/>
                  <a:pt x="97468" y="23272"/>
                  <a:pt x="113078" y="13218"/>
                </a:cubicBezTo>
                <a:cubicBezTo>
                  <a:pt x="128688" y="3164"/>
                  <a:pt x="144828" y="26448"/>
                  <a:pt x="155940" y="24331"/>
                </a:cubicBezTo>
                <a:cubicBezTo>
                  <a:pt x="167052" y="22214"/>
                  <a:pt x="173932" y="-3980"/>
                  <a:pt x="179753" y="518"/>
                </a:cubicBezTo>
                <a:cubicBezTo>
                  <a:pt x="185574" y="5016"/>
                  <a:pt x="186367" y="40206"/>
                  <a:pt x="190865" y="51318"/>
                </a:cubicBezTo>
                <a:cubicBezTo>
                  <a:pt x="195363" y="62430"/>
                  <a:pt x="203036" y="53435"/>
                  <a:pt x="206740" y="67193"/>
                </a:cubicBezTo>
                <a:cubicBezTo>
                  <a:pt x="210444" y="80951"/>
                  <a:pt x="222086" y="132281"/>
                  <a:pt x="213090" y="133868"/>
                </a:cubicBezTo>
                <a:cubicBezTo>
                  <a:pt x="204094" y="135455"/>
                  <a:pt x="154617" y="81481"/>
                  <a:pt x="152765" y="76718"/>
                </a:cubicBezTo>
                <a:cubicBezTo>
                  <a:pt x="150913" y="71955"/>
                  <a:pt x="202242" y="106880"/>
                  <a:pt x="201978" y="105293"/>
                </a:cubicBezTo>
                <a:cubicBezTo>
                  <a:pt x="201714" y="103706"/>
                  <a:pt x="161232" y="68251"/>
                  <a:pt x="151178" y="67193"/>
                </a:cubicBezTo>
                <a:cubicBezTo>
                  <a:pt x="141124" y="66135"/>
                  <a:pt x="152765" y="89947"/>
                  <a:pt x="141653" y="98943"/>
                </a:cubicBezTo>
                <a:cubicBezTo>
                  <a:pt x="130541" y="107939"/>
                  <a:pt x="87678" y="125137"/>
                  <a:pt x="84503" y="121168"/>
                </a:cubicBezTo>
                <a:cubicBezTo>
                  <a:pt x="81328" y="117199"/>
                  <a:pt x="121280" y="78835"/>
                  <a:pt x="122603" y="75131"/>
                </a:cubicBezTo>
                <a:cubicBezTo>
                  <a:pt x="123926" y="71427"/>
                  <a:pt x="110696" y="95239"/>
                  <a:pt x="92440" y="98943"/>
                </a:cubicBezTo>
                <a:cubicBezTo>
                  <a:pt x="74184" y="102647"/>
                  <a:pt x="5392" y="93387"/>
                  <a:pt x="365" y="910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C7F02351-F573-4F68-88BF-4D34CEEC7E33}"/>
              </a:ext>
            </a:extLst>
          </p:cNvPr>
          <p:cNvSpPr/>
          <p:nvPr/>
        </p:nvSpPr>
        <p:spPr>
          <a:xfrm>
            <a:off x="3857123" y="2401772"/>
            <a:ext cx="105636" cy="127325"/>
          </a:xfrm>
          <a:custGeom>
            <a:avLst/>
            <a:gdLst>
              <a:gd name="connsiteX0" fmla="*/ 6852 w 105636"/>
              <a:gd name="connsiteY0" fmla="*/ 116 h 127325"/>
              <a:gd name="connsiteX1" fmla="*/ 105277 w 105636"/>
              <a:gd name="connsiteY1" fmla="*/ 89016 h 127325"/>
              <a:gd name="connsiteX2" fmla="*/ 40190 w 105636"/>
              <a:gd name="connsiteY2" fmla="*/ 77903 h 127325"/>
              <a:gd name="connsiteX3" fmla="*/ 44952 w 105636"/>
              <a:gd name="connsiteY3" fmla="*/ 127116 h 127325"/>
              <a:gd name="connsiteX4" fmla="*/ 502 w 105636"/>
              <a:gd name="connsiteY4" fmla="*/ 55678 h 127325"/>
              <a:gd name="connsiteX5" fmla="*/ 22727 w 105636"/>
              <a:gd name="connsiteY5" fmla="*/ 120766 h 127325"/>
              <a:gd name="connsiteX6" fmla="*/ 49715 w 105636"/>
              <a:gd name="connsiteY6" fmla="*/ 79491 h 127325"/>
              <a:gd name="connsiteX7" fmla="*/ 57652 w 105636"/>
              <a:gd name="connsiteY7" fmla="*/ 69966 h 127325"/>
              <a:gd name="connsiteX8" fmla="*/ 6852 w 105636"/>
              <a:gd name="connsiteY8" fmla="*/ 116 h 12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36" h="127325">
                <a:moveTo>
                  <a:pt x="6852" y="116"/>
                </a:moveTo>
                <a:cubicBezTo>
                  <a:pt x="14790" y="3291"/>
                  <a:pt x="99721" y="76052"/>
                  <a:pt x="105277" y="89016"/>
                </a:cubicBezTo>
                <a:cubicBezTo>
                  <a:pt x="110833" y="101980"/>
                  <a:pt x="50244" y="71553"/>
                  <a:pt x="40190" y="77903"/>
                </a:cubicBezTo>
                <a:cubicBezTo>
                  <a:pt x="30136" y="84253"/>
                  <a:pt x="51567" y="130820"/>
                  <a:pt x="44952" y="127116"/>
                </a:cubicBezTo>
                <a:cubicBezTo>
                  <a:pt x="38337" y="123412"/>
                  <a:pt x="4206" y="56736"/>
                  <a:pt x="502" y="55678"/>
                </a:cubicBezTo>
                <a:cubicBezTo>
                  <a:pt x="-3202" y="54620"/>
                  <a:pt x="14525" y="116797"/>
                  <a:pt x="22727" y="120766"/>
                </a:cubicBezTo>
                <a:cubicBezTo>
                  <a:pt x="30929" y="124735"/>
                  <a:pt x="43894" y="87958"/>
                  <a:pt x="49715" y="79491"/>
                </a:cubicBezTo>
                <a:cubicBezTo>
                  <a:pt x="55536" y="71024"/>
                  <a:pt x="62150" y="80285"/>
                  <a:pt x="57652" y="69966"/>
                </a:cubicBezTo>
                <a:cubicBezTo>
                  <a:pt x="53154" y="59647"/>
                  <a:pt x="-1086" y="-3059"/>
                  <a:pt x="6852" y="1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77D045E4-0304-45EB-958C-2B46059FDA26}"/>
              </a:ext>
            </a:extLst>
          </p:cNvPr>
          <p:cNvSpPr/>
          <p:nvPr/>
        </p:nvSpPr>
        <p:spPr>
          <a:xfrm>
            <a:off x="3517257" y="2751080"/>
            <a:ext cx="643554" cy="238193"/>
          </a:xfrm>
          <a:custGeom>
            <a:avLst/>
            <a:gdLst>
              <a:gd name="connsiteX0" fmla="*/ 156218 w 643554"/>
              <a:gd name="connsiteY0" fmla="*/ 28633 h 238193"/>
              <a:gd name="connsiteX1" fmla="*/ 548331 w 643554"/>
              <a:gd name="connsiteY1" fmla="*/ 74670 h 238193"/>
              <a:gd name="connsiteX2" fmla="*/ 632468 w 643554"/>
              <a:gd name="connsiteY2" fmla="*/ 57208 h 238193"/>
              <a:gd name="connsiteX3" fmla="*/ 362593 w 643554"/>
              <a:gd name="connsiteY3" fmla="*/ 93720 h 238193"/>
              <a:gd name="connsiteX4" fmla="*/ 546743 w 643554"/>
              <a:gd name="connsiteY4" fmla="*/ 90545 h 238193"/>
              <a:gd name="connsiteX5" fmla="*/ 461018 w 643554"/>
              <a:gd name="connsiteY5" fmla="*/ 111183 h 238193"/>
              <a:gd name="connsiteX6" fmla="*/ 567381 w 643554"/>
              <a:gd name="connsiteY6" fmla="*/ 133408 h 238193"/>
              <a:gd name="connsiteX7" fmla="*/ 408631 w 643554"/>
              <a:gd name="connsiteY7" fmla="*/ 196908 h 238193"/>
              <a:gd name="connsiteX8" fmla="*/ 224481 w 643554"/>
              <a:gd name="connsiteY8" fmla="*/ 204845 h 238193"/>
              <a:gd name="connsiteX9" fmla="*/ 473718 w 643554"/>
              <a:gd name="connsiteY9" fmla="*/ 212783 h 238193"/>
              <a:gd name="connsiteX10" fmla="*/ 313381 w 643554"/>
              <a:gd name="connsiteY10" fmla="*/ 238183 h 238193"/>
              <a:gd name="connsiteX11" fmla="*/ 522931 w 643554"/>
              <a:gd name="connsiteY11" fmla="*/ 209608 h 238193"/>
              <a:gd name="connsiteX12" fmla="*/ 507056 w 643554"/>
              <a:gd name="connsiteY12" fmla="*/ 144520 h 238193"/>
              <a:gd name="connsiteX13" fmla="*/ 424506 w 643554"/>
              <a:gd name="connsiteY13" fmla="*/ 138170 h 238193"/>
              <a:gd name="connsiteX14" fmla="*/ 211781 w 643554"/>
              <a:gd name="connsiteY14" fmla="*/ 103245 h 238193"/>
              <a:gd name="connsiteX15" fmla="*/ 402281 w 643554"/>
              <a:gd name="connsiteY15" fmla="*/ 104833 h 238193"/>
              <a:gd name="connsiteX16" fmla="*/ 310206 w 643554"/>
              <a:gd name="connsiteY16" fmla="*/ 111183 h 238193"/>
              <a:gd name="connsiteX17" fmla="*/ 226068 w 643554"/>
              <a:gd name="connsiteY17" fmla="*/ 88958 h 238193"/>
              <a:gd name="connsiteX18" fmla="*/ 643 w 643554"/>
              <a:gd name="connsiteY18" fmla="*/ 58 h 238193"/>
              <a:gd name="connsiteX19" fmla="*/ 303856 w 643554"/>
              <a:gd name="connsiteY19" fmla="*/ 74670 h 238193"/>
              <a:gd name="connsiteX20" fmla="*/ 156218 w 643554"/>
              <a:gd name="connsiteY20" fmla="*/ 28633 h 238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3554" h="238193">
                <a:moveTo>
                  <a:pt x="156218" y="28633"/>
                </a:moveTo>
                <a:cubicBezTo>
                  <a:pt x="196964" y="28633"/>
                  <a:pt x="468956" y="69908"/>
                  <a:pt x="548331" y="74670"/>
                </a:cubicBezTo>
                <a:cubicBezTo>
                  <a:pt x="627706" y="79432"/>
                  <a:pt x="663424" y="54033"/>
                  <a:pt x="632468" y="57208"/>
                </a:cubicBezTo>
                <a:cubicBezTo>
                  <a:pt x="601512" y="60383"/>
                  <a:pt x="376881" y="88164"/>
                  <a:pt x="362593" y="93720"/>
                </a:cubicBezTo>
                <a:cubicBezTo>
                  <a:pt x="348306" y="99276"/>
                  <a:pt x="530339" y="87635"/>
                  <a:pt x="546743" y="90545"/>
                </a:cubicBezTo>
                <a:cubicBezTo>
                  <a:pt x="563147" y="93455"/>
                  <a:pt x="457578" y="104039"/>
                  <a:pt x="461018" y="111183"/>
                </a:cubicBezTo>
                <a:cubicBezTo>
                  <a:pt x="464458" y="118327"/>
                  <a:pt x="576112" y="119121"/>
                  <a:pt x="567381" y="133408"/>
                </a:cubicBezTo>
                <a:cubicBezTo>
                  <a:pt x="558650" y="147695"/>
                  <a:pt x="465781" y="185002"/>
                  <a:pt x="408631" y="196908"/>
                </a:cubicBezTo>
                <a:cubicBezTo>
                  <a:pt x="351481" y="208814"/>
                  <a:pt x="213633" y="202199"/>
                  <a:pt x="224481" y="204845"/>
                </a:cubicBezTo>
                <a:cubicBezTo>
                  <a:pt x="235329" y="207491"/>
                  <a:pt x="458901" y="207227"/>
                  <a:pt x="473718" y="212783"/>
                </a:cubicBezTo>
                <a:cubicBezTo>
                  <a:pt x="488535" y="218339"/>
                  <a:pt x="305179" y="238712"/>
                  <a:pt x="313381" y="238183"/>
                </a:cubicBezTo>
                <a:cubicBezTo>
                  <a:pt x="321583" y="237654"/>
                  <a:pt x="490652" y="225218"/>
                  <a:pt x="522931" y="209608"/>
                </a:cubicBezTo>
                <a:cubicBezTo>
                  <a:pt x="555210" y="193998"/>
                  <a:pt x="523460" y="156426"/>
                  <a:pt x="507056" y="144520"/>
                </a:cubicBezTo>
                <a:cubicBezTo>
                  <a:pt x="490652" y="132614"/>
                  <a:pt x="473718" y="145049"/>
                  <a:pt x="424506" y="138170"/>
                </a:cubicBezTo>
                <a:cubicBezTo>
                  <a:pt x="375294" y="131291"/>
                  <a:pt x="215485" y="108801"/>
                  <a:pt x="211781" y="103245"/>
                </a:cubicBezTo>
                <a:cubicBezTo>
                  <a:pt x="208077" y="97689"/>
                  <a:pt x="385877" y="103510"/>
                  <a:pt x="402281" y="104833"/>
                </a:cubicBezTo>
                <a:cubicBezTo>
                  <a:pt x="418685" y="106156"/>
                  <a:pt x="339575" y="113829"/>
                  <a:pt x="310206" y="111183"/>
                </a:cubicBezTo>
                <a:cubicBezTo>
                  <a:pt x="280837" y="108537"/>
                  <a:pt x="277662" y="107479"/>
                  <a:pt x="226068" y="88958"/>
                </a:cubicBezTo>
                <a:cubicBezTo>
                  <a:pt x="174474" y="70437"/>
                  <a:pt x="-12322" y="2439"/>
                  <a:pt x="643" y="58"/>
                </a:cubicBezTo>
                <a:cubicBezTo>
                  <a:pt x="13608" y="-2323"/>
                  <a:pt x="274487" y="68585"/>
                  <a:pt x="303856" y="74670"/>
                </a:cubicBezTo>
                <a:cubicBezTo>
                  <a:pt x="333225" y="80755"/>
                  <a:pt x="115472" y="28633"/>
                  <a:pt x="156218" y="286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F23DBF3E-EF4F-499B-B3C1-E7216C27BBB1}"/>
              </a:ext>
            </a:extLst>
          </p:cNvPr>
          <p:cNvSpPr/>
          <p:nvPr/>
        </p:nvSpPr>
        <p:spPr>
          <a:xfrm>
            <a:off x="4100492" y="2254584"/>
            <a:ext cx="472829" cy="712522"/>
          </a:xfrm>
          <a:custGeom>
            <a:avLst/>
            <a:gdLst>
              <a:gd name="connsiteX0" fmla="*/ 341333 w 472829"/>
              <a:gd name="connsiteY0" fmla="*/ 237791 h 712522"/>
              <a:gd name="connsiteX1" fmla="*/ 168296 w 472829"/>
              <a:gd name="connsiteY1" fmla="*/ 502904 h 712522"/>
              <a:gd name="connsiteX2" fmla="*/ 190521 w 472829"/>
              <a:gd name="connsiteY2" fmla="*/ 415591 h 712522"/>
              <a:gd name="connsiteX3" fmla="*/ 71458 w 472829"/>
              <a:gd name="connsiteY3" fmla="*/ 602916 h 712522"/>
              <a:gd name="connsiteX4" fmla="*/ 154008 w 472829"/>
              <a:gd name="connsiteY4" fmla="*/ 387016 h 712522"/>
              <a:gd name="connsiteX5" fmla="*/ 85746 w 472829"/>
              <a:gd name="connsiteY5" fmla="*/ 531479 h 712522"/>
              <a:gd name="connsiteX6" fmla="*/ 21 w 472829"/>
              <a:gd name="connsiteY6" fmla="*/ 653716 h 712522"/>
              <a:gd name="connsiteX7" fmla="*/ 93683 w 472829"/>
              <a:gd name="connsiteY7" fmla="*/ 536241 h 712522"/>
              <a:gd name="connsiteX8" fmla="*/ 77808 w 472829"/>
              <a:gd name="connsiteY8" fmla="*/ 637841 h 712522"/>
              <a:gd name="connsiteX9" fmla="*/ 15896 w 472829"/>
              <a:gd name="connsiteY9" fmla="*/ 712454 h 712522"/>
              <a:gd name="connsiteX10" fmla="*/ 130196 w 472829"/>
              <a:gd name="connsiteY10" fmla="*/ 625141 h 712522"/>
              <a:gd name="connsiteX11" fmla="*/ 303233 w 472829"/>
              <a:gd name="connsiteY11" fmla="*/ 363204 h 712522"/>
              <a:gd name="connsiteX12" fmla="*/ 469921 w 472829"/>
              <a:gd name="connsiteY12" fmla="*/ 1254 h 712522"/>
              <a:gd name="connsiteX13" fmla="*/ 404833 w 472829"/>
              <a:gd name="connsiteY13" fmla="*/ 244141 h 712522"/>
              <a:gd name="connsiteX14" fmla="*/ 341333 w 472829"/>
              <a:gd name="connsiteY14" fmla="*/ 237791 h 71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2829" h="712522">
                <a:moveTo>
                  <a:pt x="341333" y="237791"/>
                </a:moveTo>
                <a:cubicBezTo>
                  <a:pt x="301910" y="280918"/>
                  <a:pt x="193431" y="473271"/>
                  <a:pt x="168296" y="502904"/>
                </a:cubicBezTo>
                <a:cubicBezTo>
                  <a:pt x="143161" y="532537"/>
                  <a:pt x="206661" y="398922"/>
                  <a:pt x="190521" y="415591"/>
                </a:cubicBezTo>
                <a:cubicBezTo>
                  <a:pt x="174381" y="432260"/>
                  <a:pt x="77543" y="607678"/>
                  <a:pt x="71458" y="602916"/>
                </a:cubicBezTo>
                <a:cubicBezTo>
                  <a:pt x="65373" y="598154"/>
                  <a:pt x="151627" y="398922"/>
                  <a:pt x="154008" y="387016"/>
                </a:cubicBezTo>
                <a:cubicBezTo>
                  <a:pt x="156389" y="375110"/>
                  <a:pt x="111410" y="487029"/>
                  <a:pt x="85746" y="531479"/>
                </a:cubicBezTo>
                <a:cubicBezTo>
                  <a:pt x="60081" y="575929"/>
                  <a:pt x="-1302" y="652922"/>
                  <a:pt x="21" y="653716"/>
                </a:cubicBezTo>
                <a:cubicBezTo>
                  <a:pt x="1344" y="654510"/>
                  <a:pt x="80718" y="538887"/>
                  <a:pt x="93683" y="536241"/>
                </a:cubicBezTo>
                <a:cubicBezTo>
                  <a:pt x="106647" y="533595"/>
                  <a:pt x="90772" y="608472"/>
                  <a:pt x="77808" y="637841"/>
                </a:cubicBezTo>
                <a:cubicBezTo>
                  <a:pt x="64844" y="667210"/>
                  <a:pt x="7165" y="714571"/>
                  <a:pt x="15896" y="712454"/>
                </a:cubicBezTo>
                <a:cubicBezTo>
                  <a:pt x="24627" y="710337"/>
                  <a:pt x="82306" y="683349"/>
                  <a:pt x="130196" y="625141"/>
                </a:cubicBezTo>
                <a:cubicBezTo>
                  <a:pt x="178085" y="566933"/>
                  <a:pt x="246612" y="467185"/>
                  <a:pt x="303233" y="363204"/>
                </a:cubicBezTo>
                <a:cubicBezTo>
                  <a:pt x="359854" y="259223"/>
                  <a:pt x="452988" y="21098"/>
                  <a:pt x="469921" y="1254"/>
                </a:cubicBezTo>
                <a:cubicBezTo>
                  <a:pt x="486854" y="-18590"/>
                  <a:pt x="425206" y="202866"/>
                  <a:pt x="404833" y="244141"/>
                </a:cubicBezTo>
                <a:cubicBezTo>
                  <a:pt x="384460" y="285416"/>
                  <a:pt x="380756" y="194664"/>
                  <a:pt x="341333" y="2377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DD9127AD-807D-4532-B2D8-CE9B61759462}"/>
              </a:ext>
            </a:extLst>
          </p:cNvPr>
          <p:cNvSpPr/>
          <p:nvPr/>
        </p:nvSpPr>
        <p:spPr>
          <a:xfrm>
            <a:off x="3316582" y="2271430"/>
            <a:ext cx="417854" cy="712349"/>
          </a:xfrm>
          <a:custGeom>
            <a:avLst/>
            <a:gdLst>
              <a:gd name="connsiteX0" fmla="*/ 69556 w 417854"/>
              <a:gd name="connsiteY0" fmla="*/ 105058 h 712349"/>
              <a:gd name="connsiteX1" fmla="*/ 71143 w 417854"/>
              <a:gd name="connsiteY1" fmla="*/ 232058 h 712349"/>
              <a:gd name="connsiteX2" fmla="*/ 185443 w 417854"/>
              <a:gd name="connsiteY2" fmla="*/ 474945 h 712349"/>
              <a:gd name="connsiteX3" fmla="*/ 106068 w 417854"/>
              <a:gd name="connsiteY3" fmla="*/ 333658 h 712349"/>
              <a:gd name="connsiteX4" fmla="*/ 58443 w 417854"/>
              <a:gd name="connsiteY4" fmla="*/ 266983 h 712349"/>
              <a:gd name="connsiteX5" fmla="*/ 125118 w 417854"/>
              <a:gd name="connsiteY5" fmla="*/ 401920 h 712349"/>
              <a:gd name="connsiteX6" fmla="*/ 410868 w 417854"/>
              <a:gd name="connsiteY6" fmla="*/ 703545 h 712349"/>
              <a:gd name="connsiteX7" fmla="*/ 312443 w 417854"/>
              <a:gd name="connsiteY7" fmla="*/ 614645 h 712349"/>
              <a:gd name="connsiteX8" fmla="*/ 117181 w 417854"/>
              <a:gd name="connsiteY8" fmla="*/ 438433 h 712349"/>
              <a:gd name="connsiteX9" fmla="*/ 7643 w 417854"/>
              <a:gd name="connsiteY9" fmla="*/ 193958 h 712349"/>
              <a:gd name="connsiteX10" fmla="*/ 20343 w 417854"/>
              <a:gd name="connsiteY10" fmla="*/ 182845 h 712349"/>
              <a:gd name="connsiteX11" fmla="*/ 109243 w 417854"/>
              <a:gd name="connsiteY11" fmla="*/ 1870 h 712349"/>
              <a:gd name="connsiteX12" fmla="*/ 69556 w 417854"/>
              <a:gd name="connsiteY12" fmla="*/ 105058 h 71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7854" h="712349">
                <a:moveTo>
                  <a:pt x="69556" y="105058"/>
                </a:moveTo>
                <a:cubicBezTo>
                  <a:pt x="63206" y="143423"/>
                  <a:pt x="51829" y="170410"/>
                  <a:pt x="71143" y="232058"/>
                </a:cubicBezTo>
                <a:cubicBezTo>
                  <a:pt x="90457" y="293706"/>
                  <a:pt x="179622" y="458012"/>
                  <a:pt x="185443" y="474945"/>
                </a:cubicBezTo>
                <a:cubicBezTo>
                  <a:pt x="191264" y="491878"/>
                  <a:pt x="127235" y="368318"/>
                  <a:pt x="106068" y="333658"/>
                </a:cubicBezTo>
                <a:cubicBezTo>
                  <a:pt x="84901" y="298998"/>
                  <a:pt x="55268" y="255606"/>
                  <a:pt x="58443" y="266983"/>
                </a:cubicBezTo>
                <a:cubicBezTo>
                  <a:pt x="61618" y="278360"/>
                  <a:pt x="66381" y="329160"/>
                  <a:pt x="125118" y="401920"/>
                </a:cubicBezTo>
                <a:cubicBezTo>
                  <a:pt x="183855" y="474680"/>
                  <a:pt x="379647" y="668091"/>
                  <a:pt x="410868" y="703545"/>
                </a:cubicBezTo>
                <a:cubicBezTo>
                  <a:pt x="442089" y="738999"/>
                  <a:pt x="361391" y="658830"/>
                  <a:pt x="312443" y="614645"/>
                </a:cubicBezTo>
                <a:cubicBezTo>
                  <a:pt x="263495" y="570460"/>
                  <a:pt x="167981" y="508548"/>
                  <a:pt x="117181" y="438433"/>
                </a:cubicBezTo>
                <a:cubicBezTo>
                  <a:pt x="66381" y="368319"/>
                  <a:pt x="23783" y="236556"/>
                  <a:pt x="7643" y="193958"/>
                </a:cubicBezTo>
                <a:cubicBezTo>
                  <a:pt x="-8497" y="151360"/>
                  <a:pt x="3410" y="214860"/>
                  <a:pt x="20343" y="182845"/>
                </a:cubicBezTo>
                <a:cubicBezTo>
                  <a:pt x="37276" y="150830"/>
                  <a:pt x="98924" y="16951"/>
                  <a:pt x="109243" y="1870"/>
                </a:cubicBezTo>
                <a:cubicBezTo>
                  <a:pt x="119562" y="-13211"/>
                  <a:pt x="75906" y="66693"/>
                  <a:pt x="69556" y="1050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228F2FB-D73E-49ED-9844-7EF8E06F5BDB}"/>
              </a:ext>
            </a:extLst>
          </p:cNvPr>
          <p:cNvSpPr/>
          <p:nvPr/>
        </p:nvSpPr>
        <p:spPr>
          <a:xfrm>
            <a:off x="3176535" y="2046054"/>
            <a:ext cx="251245" cy="485341"/>
          </a:xfrm>
          <a:custGeom>
            <a:avLst/>
            <a:gdLst>
              <a:gd name="connsiteX0" fmla="*/ 53 w 251245"/>
              <a:gd name="connsiteY0" fmla="*/ 1821 h 485341"/>
              <a:gd name="connsiteX1" fmla="*/ 47678 w 251245"/>
              <a:gd name="connsiteY1" fmla="*/ 84371 h 485341"/>
              <a:gd name="connsiteX2" fmla="*/ 244528 w 251245"/>
              <a:gd name="connsiteY2" fmla="*/ 219309 h 485341"/>
              <a:gd name="connsiteX3" fmla="*/ 198490 w 251245"/>
              <a:gd name="connsiteY3" fmla="*/ 185971 h 485341"/>
              <a:gd name="connsiteX4" fmla="*/ 130228 w 251245"/>
              <a:gd name="connsiteY4" fmla="*/ 203434 h 485341"/>
              <a:gd name="connsiteX5" fmla="*/ 90540 w 251245"/>
              <a:gd name="connsiteY5" fmla="*/ 316146 h 485341"/>
              <a:gd name="connsiteX6" fmla="*/ 87365 w 251245"/>
              <a:gd name="connsiteY6" fmla="*/ 182796 h 485341"/>
              <a:gd name="connsiteX7" fmla="*/ 146103 w 251245"/>
              <a:gd name="connsiteY7" fmla="*/ 482834 h 485341"/>
              <a:gd name="connsiteX8" fmla="*/ 87365 w 251245"/>
              <a:gd name="connsiteY8" fmla="*/ 314559 h 485341"/>
              <a:gd name="connsiteX9" fmla="*/ 4815 w 251245"/>
              <a:gd name="connsiteY9" fmla="*/ 108184 h 485341"/>
              <a:gd name="connsiteX10" fmla="*/ 52440 w 251245"/>
              <a:gd name="connsiteY10" fmla="*/ 162159 h 485341"/>
              <a:gd name="connsiteX11" fmla="*/ 53 w 251245"/>
              <a:gd name="connsiteY11" fmla="*/ 1821 h 48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245" h="485341">
                <a:moveTo>
                  <a:pt x="53" y="1821"/>
                </a:moveTo>
                <a:cubicBezTo>
                  <a:pt x="-741" y="-11144"/>
                  <a:pt x="6932" y="48123"/>
                  <a:pt x="47678" y="84371"/>
                </a:cubicBezTo>
                <a:cubicBezTo>
                  <a:pt x="88424" y="120619"/>
                  <a:pt x="219393" y="202376"/>
                  <a:pt x="244528" y="219309"/>
                </a:cubicBezTo>
                <a:cubicBezTo>
                  <a:pt x="269663" y="236242"/>
                  <a:pt x="217540" y="188617"/>
                  <a:pt x="198490" y="185971"/>
                </a:cubicBezTo>
                <a:cubicBezTo>
                  <a:pt x="179440" y="183325"/>
                  <a:pt x="148220" y="181738"/>
                  <a:pt x="130228" y="203434"/>
                </a:cubicBezTo>
                <a:cubicBezTo>
                  <a:pt x="112236" y="225130"/>
                  <a:pt x="97684" y="319586"/>
                  <a:pt x="90540" y="316146"/>
                </a:cubicBezTo>
                <a:cubicBezTo>
                  <a:pt x="83396" y="312706"/>
                  <a:pt x="78105" y="155015"/>
                  <a:pt x="87365" y="182796"/>
                </a:cubicBezTo>
                <a:cubicBezTo>
                  <a:pt x="96625" y="210577"/>
                  <a:pt x="146103" y="460874"/>
                  <a:pt x="146103" y="482834"/>
                </a:cubicBezTo>
                <a:cubicBezTo>
                  <a:pt x="146103" y="504794"/>
                  <a:pt x="110913" y="377001"/>
                  <a:pt x="87365" y="314559"/>
                </a:cubicBezTo>
                <a:cubicBezTo>
                  <a:pt x="63817" y="252117"/>
                  <a:pt x="10636" y="133584"/>
                  <a:pt x="4815" y="108184"/>
                </a:cubicBezTo>
                <a:cubicBezTo>
                  <a:pt x="-1006" y="82784"/>
                  <a:pt x="51646" y="174594"/>
                  <a:pt x="52440" y="162159"/>
                </a:cubicBezTo>
                <a:cubicBezTo>
                  <a:pt x="53234" y="149724"/>
                  <a:pt x="847" y="14786"/>
                  <a:pt x="53" y="18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4EE37B6F-A25F-492E-BF4B-C080A3FEC1C1}"/>
              </a:ext>
            </a:extLst>
          </p:cNvPr>
          <p:cNvSpPr/>
          <p:nvPr/>
        </p:nvSpPr>
        <p:spPr>
          <a:xfrm>
            <a:off x="3642538" y="903282"/>
            <a:ext cx="626319" cy="145035"/>
          </a:xfrm>
          <a:custGeom>
            <a:avLst/>
            <a:gdLst>
              <a:gd name="connsiteX0" fmla="*/ 624662 w 626319"/>
              <a:gd name="connsiteY0" fmla="*/ 85731 h 145035"/>
              <a:gd name="connsiteX1" fmla="*/ 480200 w 626319"/>
              <a:gd name="connsiteY1" fmla="*/ 6 h 145035"/>
              <a:gd name="connsiteX2" fmla="*/ 2362 w 626319"/>
              <a:gd name="connsiteY2" fmla="*/ 80968 h 145035"/>
              <a:gd name="connsiteX3" fmla="*/ 297637 w 626319"/>
              <a:gd name="connsiteY3" fmla="*/ 68268 h 145035"/>
              <a:gd name="connsiteX4" fmla="*/ 321450 w 626319"/>
              <a:gd name="connsiteY4" fmla="*/ 80968 h 145035"/>
              <a:gd name="connsiteX5" fmla="*/ 7125 w 626319"/>
              <a:gd name="connsiteY5" fmla="*/ 144468 h 145035"/>
              <a:gd name="connsiteX6" fmla="*/ 334150 w 626319"/>
              <a:gd name="connsiteY6" fmla="*/ 39693 h 145035"/>
              <a:gd name="connsiteX7" fmla="*/ 408762 w 626319"/>
              <a:gd name="connsiteY7" fmla="*/ 25406 h 145035"/>
              <a:gd name="connsiteX8" fmla="*/ 624662 w 626319"/>
              <a:gd name="connsiteY8" fmla="*/ 85731 h 145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6319" h="145035">
                <a:moveTo>
                  <a:pt x="624662" y="85731"/>
                </a:moveTo>
                <a:cubicBezTo>
                  <a:pt x="636568" y="81498"/>
                  <a:pt x="583917" y="800"/>
                  <a:pt x="480200" y="6"/>
                </a:cubicBezTo>
                <a:cubicBezTo>
                  <a:pt x="376483" y="-788"/>
                  <a:pt x="32789" y="69591"/>
                  <a:pt x="2362" y="80968"/>
                </a:cubicBezTo>
                <a:cubicBezTo>
                  <a:pt x="-28065" y="92345"/>
                  <a:pt x="244456" y="68268"/>
                  <a:pt x="297637" y="68268"/>
                </a:cubicBezTo>
                <a:cubicBezTo>
                  <a:pt x="350818" y="68268"/>
                  <a:pt x="369869" y="68268"/>
                  <a:pt x="321450" y="80968"/>
                </a:cubicBezTo>
                <a:cubicBezTo>
                  <a:pt x="273031" y="93668"/>
                  <a:pt x="5008" y="151347"/>
                  <a:pt x="7125" y="144468"/>
                </a:cubicBezTo>
                <a:cubicBezTo>
                  <a:pt x="9242" y="137589"/>
                  <a:pt x="267210" y="59537"/>
                  <a:pt x="334150" y="39693"/>
                </a:cubicBezTo>
                <a:cubicBezTo>
                  <a:pt x="401090" y="19849"/>
                  <a:pt x="357697" y="19850"/>
                  <a:pt x="408762" y="25406"/>
                </a:cubicBezTo>
                <a:cubicBezTo>
                  <a:pt x="459826" y="30962"/>
                  <a:pt x="612756" y="89964"/>
                  <a:pt x="624662" y="8573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BA353C56-9F62-4BBF-8111-176C2D69876E}"/>
              </a:ext>
            </a:extLst>
          </p:cNvPr>
          <p:cNvSpPr/>
          <p:nvPr/>
        </p:nvSpPr>
        <p:spPr>
          <a:xfrm>
            <a:off x="3128084" y="1009184"/>
            <a:ext cx="624129" cy="523161"/>
          </a:xfrm>
          <a:custGeom>
            <a:avLst/>
            <a:gdLst>
              <a:gd name="connsiteX0" fmla="*/ 623179 w 624129"/>
              <a:gd name="connsiteY0" fmla="*/ 2054 h 523161"/>
              <a:gd name="connsiteX1" fmla="*/ 118354 w 624129"/>
              <a:gd name="connsiteY1" fmla="*/ 362416 h 523161"/>
              <a:gd name="connsiteX2" fmla="*/ 462841 w 624129"/>
              <a:gd name="connsiteY2" fmla="*/ 129054 h 523161"/>
              <a:gd name="connsiteX3" fmla="*/ 13579 w 624129"/>
              <a:gd name="connsiteY3" fmla="*/ 514816 h 523161"/>
              <a:gd name="connsiteX4" fmla="*/ 107241 w 624129"/>
              <a:gd name="connsiteY4" fmla="*/ 402104 h 523161"/>
              <a:gd name="connsiteX5" fmla="*/ 7229 w 624129"/>
              <a:gd name="connsiteY5" fmla="*/ 497354 h 523161"/>
              <a:gd name="connsiteX6" fmla="*/ 126291 w 624129"/>
              <a:gd name="connsiteY6" fmla="*/ 364004 h 523161"/>
              <a:gd name="connsiteX7" fmla="*/ 242179 w 624129"/>
              <a:gd name="connsiteY7" fmla="*/ 221129 h 523161"/>
              <a:gd name="connsiteX8" fmla="*/ 623179 w 624129"/>
              <a:gd name="connsiteY8" fmla="*/ 2054 h 52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4129" h="523161">
                <a:moveTo>
                  <a:pt x="623179" y="2054"/>
                </a:moveTo>
                <a:cubicBezTo>
                  <a:pt x="602542" y="25602"/>
                  <a:pt x="145077" y="341249"/>
                  <a:pt x="118354" y="362416"/>
                </a:cubicBezTo>
                <a:cubicBezTo>
                  <a:pt x="91631" y="383583"/>
                  <a:pt x="480304" y="103654"/>
                  <a:pt x="462841" y="129054"/>
                </a:cubicBezTo>
                <a:cubicBezTo>
                  <a:pt x="445378" y="154454"/>
                  <a:pt x="72846" y="469308"/>
                  <a:pt x="13579" y="514816"/>
                </a:cubicBezTo>
                <a:cubicBezTo>
                  <a:pt x="-45688" y="560324"/>
                  <a:pt x="108299" y="405014"/>
                  <a:pt x="107241" y="402104"/>
                </a:cubicBezTo>
                <a:cubicBezTo>
                  <a:pt x="106183" y="399194"/>
                  <a:pt x="4054" y="503704"/>
                  <a:pt x="7229" y="497354"/>
                </a:cubicBezTo>
                <a:cubicBezTo>
                  <a:pt x="10404" y="491004"/>
                  <a:pt x="87133" y="410042"/>
                  <a:pt x="126291" y="364004"/>
                </a:cubicBezTo>
                <a:cubicBezTo>
                  <a:pt x="165449" y="317967"/>
                  <a:pt x="162010" y="278279"/>
                  <a:pt x="242179" y="221129"/>
                </a:cubicBezTo>
                <a:cubicBezTo>
                  <a:pt x="322348" y="163979"/>
                  <a:pt x="643816" y="-21494"/>
                  <a:pt x="623179" y="20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F8D6695C-9382-44A3-AE19-1FB1F86EF19F}"/>
              </a:ext>
            </a:extLst>
          </p:cNvPr>
          <p:cNvSpPr/>
          <p:nvPr/>
        </p:nvSpPr>
        <p:spPr>
          <a:xfrm>
            <a:off x="3083377" y="1101692"/>
            <a:ext cx="370029" cy="527085"/>
          </a:xfrm>
          <a:custGeom>
            <a:avLst/>
            <a:gdLst>
              <a:gd name="connsiteX0" fmla="*/ 217036 w 370029"/>
              <a:gd name="connsiteY0" fmla="*/ 220696 h 527085"/>
              <a:gd name="connsiteX1" fmla="*/ 42411 w 370029"/>
              <a:gd name="connsiteY1" fmla="*/ 406433 h 527085"/>
              <a:gd name="connsiteX2" fmla="*/ 66223 w 370029"/>
              <a:gd name="connsiteY2" fmla="*/ 460408 h 527085"/>
              <a:gd name="connsiteX3" fmla="*/ 169411 w 370029"/>
              <a:gd name="connsiteY3" fmla="*/ 517558 h 527085"/>
              <a:gd name="connsiteX4" fmla="*/ 53523 w 370029"/>
              <a:gd name="connsiteY4" fmla="*/ 485808 h 527085"/>
              <a:gd name="connsiteX5" fmla="*/ 150361 w 370029"/>
              <a:gd name="connsiteY5" fmla="*/ 527083 h 527085"/>
              <a:gd name="connsiteX6" fmla="*/ 7486 w 370029"/>
              <a:gd name="connsiteY6" fmla="*/ 487396 h 527085"/>
              <a:gd name="connsiteX7" fmla="*/ 32886 w 370029"/>
              <a:gd name="connsiteY7" fmla="*/ 403258 h 527085"/>
              <a:gd name="connsiteX8" fmla="*/ 142423 w 370029"/>
              <a:gd name="connsiteY8" fmla="*/ 257208 h 527085"/>
              <a:gd name="connsiteX9" fmla="*/ 369436 w 370029"/>
              <a:gd name="connsiteY9" fmla="*/ 33 h 527085"/>
              <a:gd name="connsiteX10" fmla="*/ 217036 w 370029"/>
              <a:gd name="connsiteY10" fmla="*/ 220696 h 52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029" h="527085">
                <a:moveTo>
                  <a:pt x="217036" y="220696"/>
                </a:moveTo>
                <a:cubicBezTo>
                  <a:pt x="162532" y="288429"/>
                  <a:pt x="67546" y="366481"/>
                  <a:pt x="42411" y="406433"/>
                </a:cubicBezTo>
                <a:cubicBezTo>
                  <a:pt x="17276" y="446385"/>
                  <a:pt x="45056" y="441887"/>
                  <a:pt x="66223" y="460408"/>
                </a:cubicBezTo>
                <a:cubicBezTo>
                  <a:pt x="87390" y="478929"/>
                  <a:pt x="171528" y="513325"/>
                  <a:pt x="169411" y="517558"/>
                </a:cubicBezTo>
                <a:cubicBezTo>
                  <a:pt x="167294" y="521791"/>
                  <a:pt x="56698" y="484221"/>
                  <a:pt x="53523" y="485808"/>
                </a:cubicBezTo>
                <a:cubicBezTo>
                  <a:pt x="50348" y="487395"/>
                  <a:pt x="158034" y="526818"/>
                  <a:pt x="150361" y="527083"/>
                </a:cubicBezTo>
                <a:cubicBezTo>
                  <a:pt x="142688" y="527348"/>
                  <a:pt x="27065" y="508033"/>
                  <a:pt x="7486" y="487396"/>
                </a:cubicBezTo>
                <a:cubicBezTo>
                  <a:pt x="-12093" y="466759"/>
                  <a:pt x="10397" y="441623"/>
                  <a:pt x="32886" y="403258"/>
                </a:cubicBezTo>
                <a:cubicBezTo>
                  <a:pt x="55375" y="364893"/>
                  <a:pt x="86331" y="324412"/>
                  <a:pt x="142423" y="257208"/>
                </a:cubicBezTo>
                <a:cubicBezTo>
                  <a:pt x="198515" y="190004"/>
                  <a:pt x="359911" y="2679"/>
                  <a:pt x="369436" y="33"/>
                </a:cubicBezTo>
                <a:cubicBezTo>
                  <a:pt x="378961" y="-2613"/>
                  <a:pt x="271540" y="152963"/>
                  <a:pt x="217036" y="220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4020DAC-8D68-4D0D-91D1-6439BCF60776}"/>
              </a:ext>
            </a:extLst>
          </p:cNvPr>
          <p:cNvSpPr/>
          <p:nvPr/>
        </p:nvSpPr>
        <p:spPr>
          <a:xfrm>
            <a:off x="3973481" y="898565"/>
            <a:ext cx="697738" cy="446507"/>
          </a:xfrm>
          <a:custGeom>
            <a:avLst/>
            <a:gdLst>
              <a:gd name="connsiteX0" fmla="*/ 32 w 697738"/>
              <a:gd name="connsiteY0" fmla="*/ 7898 h 446507"/>
              <a:gd name="connsiteX1" fmla="*/ 287369 w 697738"/>
              <a:gd name="connsiteY1" fmla="*/ 4723 h 446507"/>
              <a:gd name="connsiteX2" fmla="*/ 374682 w 697738"/>
              <a:gd name="connsiteY2" fmla="*/ 65048 h 446507"/>
              <a:gd name="connsiteX3" fmla="*/ 663607 w 697738"/>
              <a:gd name="connsiteY3" fmla="*/ 330160 h 446507"/>
              <a:gd name="connsiteX4" fmla="*/ 598519 w 697738"/>
              <a:gd name="connsiteY4" fmla="*/ 266660 h 446507"/>
              <a:gd name="connsiteX5" fmla="*/ 347694 w 697738"/>
              <a:gd name="connsiteY5" fmla="*/ 90448 h 446507"/>
              <a:gd name="connsiteX6" fmla="*/ 690594 w 697738"/>
              <a:gd name="connsiteY6" fmla="*/ 434935 h 446507"/>
              <a:gd name="connsiteX7" fmla="*/ 558832 w 697738"/>
              <a:gd name="connsiteY7" fmla="*/ 334923 h 446507"/>
              <a:gd name="connsiteX8" fmla="*/ 306419 w 697738"/>
              <a:gd name="connsiteY8" fmla="*/ 39648 h 446507"/>
              <a:gd name="connsiteX9" fmla="*/ 32 w 697738"/>
              <a:gd name="connsiteY9" fmla="*/ 7898 h 44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7738" h="446507">
                <a:moveTo>
                  <a:pt x="32" y="7898"/>
                </a:moveTo>
                <a:cubicBezTo>
                  <a:pt x="-3143" y="2077"/>
                  <a:pt x="224927" y="-4802"/>
                  <a:pt x="287369" y="4723"/>
                </a:cubicBezTo>
                <a:cubicBezTo>
                  <a:pt x="349811" y="14248"/>
                  <a:pt x="311976" y="10809"/>
                  <a:pt x="374682" y="65048"/>
                </a:cubicBezTo>
                <a:cubicBezTo>
                  <a:pt x="437388" y="119287"/>
                  <a:pt x="626301" y="296558"/>
                  <a:pt x="663607" y="330160"/>
                </a:cubicBezTo>
                <a:cubicBezTo>
                  <a:pt x="700913" y="363762"/>
                  <a:pt x="651171" y="306612"/>
                  <a:pt x="598519" y="266660"/>
                </a:cubicBezTo>
                <a:cubicBezTo>
                  <a:pt x="545867" y="226708"/>
                  <a:pt x="332348" y="62402"/>
                  <a:pt x="347694" y="90448"/>
                </a:cubicBezTo>
                <a:cubicBezTo>
                  <a:pt x="363040" y="118494"/>
                  <a:pt x="655404" y="394189"/>
                  <a:pt x="690594" y="434935"/>
                </a:cubicBezTo>
                <a:cubicBezTo>
                  <a:pt x="725784" y="475681"/>
                  <a:pt x="622861" y="400804"/>
                  <a:pt x="558832" y="334923"/>
                </a:cubicBezTo>
                <a:cubicBezTo>
                  <a:pt x="494803" y="269042"/>
                  <a:pt x="399817" y="93623"/>
                  <a:pt x="306419" y="39648"/>
                </a:cubicBezTo>
                <a:cubicBezTo>
                  <a:pt x="213021" y="-14327"/>
                  <a:pt x="3207" y="13719"/>
                  <a:pt x="32" y="7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ACD8C6E3-6928-44D6-8675-F95A42093C35}"/>
              </a:ext>
            </a:extLst>
          </p:cNvPr>
          <p:cNvSpPr/>
          <p:nvPr/>
        </p:nvSpPr>
        <p:spPr>
          <a:xfrm>
            <a:off x="4330694" y="885322"/>
            <a:ext cx="346918" cy="576400"/>
          </a:xfrm>
          <a:custGeom>
            <a:avLst/>
            <a:gdLst>
              <a:gd name="connsiteX0" fmla="*/ 280994 w 346918"/>
              <a:gd name="connsiteY0" fmla="*/ 229103 h 576400"/>
              <a:gd name="connsiteX1" fmla="*/ 200031 w 346918"/>
              <a:gd name="connsiteY1" fmla="*/ 379916 h 576400"/>
              <a:gd name="connsiteX2" fmla="*/ 254006 w 346918"/>
              <a:gd name="connsiteY2" fmla="*/ 459291 h 576400"/>
              <a:gd name="connsiteX3" fmla="*/ 342906 w 346918"/>
              <a:gd name="connsiteY3" fmla="*/ 573591 h 576400"/>
              <a:gd name="connsiteX4" fmla="*/ 315919 w 346918"/>
              <a:gd name="connsiteY4" fmla="*/ 532316 h 576400"/>
              <a:gd name="connsiteX5" fmla="*/ 177806 w 346918"/>
              <a:gd name="connsiteY5" fmla="*/ 432303 h 576400"/>
              <a:gd name="connsiteX6" fmla="*/ 225431 w 346918"/>
              <a:gd name="connsiteY6" fmla="*/ 268791 h 576400"/>
              <a:gd name="connsiteX7" fmla="*/ 6 w 346918"/>
              <a:gd name="connsiteY7" fmla="*/ 503 h 576400"/>
              <a:gd name="connsiteX8" fmla="*/ 233369 w 346918"/>
              <a:gd name="connsiteY8" fmla="*/ 203703 h 576400"/>
              <a:gd name="connsiteX9" fmla="*/ 230194 w 346918"/>
              <a:gd name="connsiteY9" fmla="*/ 279903 h 576400"/>
              <a:gd name="connsiteX10" fmla="*/ 280994 w 346918"/>
              <a:gd name="connsiteY10" fmla="*/ 229103 h 5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6918" h="576400">
                <a:moveTo>
                  <a:pt x="280994" y="229103"/>
                </a:moveTo>
                <a:cubicBezTo>
                  <a:pt x="275967" y="245772"/>
                  <a:pt x="204529" y="341551"/>
                  <a:pt x="200031" y="379916"/>
                </a:cubicBezTo>
                <a:cubicBezTo>
                  <a:pt x="195533" y="418281"/>
                  <a:pt x="230193" y="427012"/>
                  <a:pt x="254006" y="459291"/>
                </a:cubicBezTo>
                <a:cubicBezTo>
                  <a:pt x="277818" y="491570"/>
                  <a:pt x="332587" y="561420"/>
                  <a:pt x="342906" y="573591"/>
                </a:cubicBezTo>
                <a:cubicBezTo>
                  <a:pt x="353225" y="585762"/>
                  <a:pt x="343436" y="555864"/>
                  <a:pt x="315919" y="532316"/>
                </a:cubicBezTo>
                <a:cubicBezTo>
                  <a:pt x="288402" y="508768"/>
                  <a:pt x="192887" y="476224"/>
                  <a:pt x="177806" y="432303"/>
                </a:cubicBezTo>
                <a:cubicBezTo>
                  <a:pt x="162725" y="388382"/>
                  <a:pt x="255064" y="340758"/>
                  <a:pt x="225431" y="268791"/>
                </a:cubicBezTo>
                <a:cubicBezTo>
                  <a:pt x="195798" y="196824"/>
                  <a:pt x="-1317" y="11351"/>
                  <a:pt x="6" y="503"/>
                </a:cubicBezTo>
                <a:cubicBezTo>
                  <a:pt x="1329" y="-10345"/>
                  <a:pt x="195004" y="157136"/>
                  <a:pt x="233369" y="203703"/>
                </a:cubicBezTo>
                <a:cubicBezTo>
                  <a:pt x="271734" y="250270"/>
                  <a:pt x="223315" y="275405"/>
                  <a:pt x="230194" y="279903"/>
                </a:cubicBezTo>
                <a:cubicBezTo>
                  <a:pt x="237073" y="284401"/>
                  <a:pt x="286021" y="212434"/>
                  <a:pt x="280994" y="2291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3DE6A586-84AD-4DB5-BB9E-8F02E8CDC3A1}"/>
              </a:ext>
            </a:extLst>
          </p:cNvPr>
          <p:cNvSpPr/>
          <p:nvPr/>
        </p:nvSpPr>
        <p:spPr>
          <a:xfrm>
            <a:off x="4491022" y="1408628"/>
            <a:ext cx="135139" cy="224916"/>
          </a:xfrm>
          <a:custGeom>
            <a:avLst/>
            <a:gdLst>
              <a:gd name="connsiteX0" fmla="*/ 85741 w 135139"/>
              <a:gd name="connsiteY0" fmla="*/ 1072 h 224916"/>
              <a:gd name="connsiteX1" fmla="*/ 134953 w 135139"/>
              <a:gd name="connsiteY1" fmla="*/ 207447 h 224916"/>
              <a:gd name="connsiteX2" fmla="*/ 98441 w 135139"/>
              <a:gd name="connsiteY2" fmla="*/ 210622 h 224916"/>
              <a:gd name="connsiteX3" fmla="*/ 16 w 135139"/>
              <a:gd name="connsiteY3" fmla="*/ 182047 h 224916"/>
              <a:gd name="connsiteX4" fmla="*/ 106378 w 135139"/>
              <a:gd name="connsiteY4" fmla="*/ 197922 h 224916"/>
              <a:gd name="connsiteX5" fmla="*/ 109553 w 135139"/>
              <a:gd name="connsiteY5" fmla="*/ 186810 h 224916"/>
              <a:gd name="connsiteX6" fmla="*/ 104791 w 135139"/>
              <a:gd name="connsiteY6" fmla="*/ 128072 h 224916"/>
              <a:gd name="connsiteX7" fmla="*/ 85741 w 135139"/>
              <a:gd name="connsiteY7" fmla="*/ 1072 h 22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139" h="224916">
                <a:moveTo>
                  <a:pt x="85741" y="1072"/>
                </a:moveTo>
                <a:cubicBezTo>
                  <a:pt x="90768" y="14301"/>
                  <a:pt x="132836" y="172522"/>
                  <a:pt x="134953" y="207447"/>
                </a:cubicBezTo>
                <a:cubicBezTo>
                  <a:pt x="137070" y="242372"/>
                  <a:pt x="120931" y="214855"/>
                  <a:pt x="98441" y="210622"/>
                </a:cubicBezTo>
                <a:cubicBezTo>
                  <a:pt x="75951" y="206389"/>
                  <a:pt x="-1307" y="184164"/>
                  <a:pt x="16" y="182047"/>
                </a:cubicBezTo>
                <a:cubicBezTo>
                  <a:pt x="1339" y="179930"/>
                  <a:pt x="88122" y="197128"/>
                  <a:pt x="106378" y="197922"/>
                </a:cubicBezTo>
                <a:cubicBezTo>
                  <a:pt x="124634" y="198716"/>
                  <a:pt x="109818" y="198452"/>
                  <a:pt x="109553" y="186810"/>
                </a:cubicBezTo>
                <a:cubicBezTo>
                  <a:pt x="109289" y="175168"/>
                  <a:pt x="109024" y="155324"/>
                  <a:pt x="104791" y="128072"/>
                </a:cubicBezTo>
                <a:cubicBezTo>
                  <a:pt x="100558" y="100820"/>
                  <a:pt x="80714" y="-12157"/>
                  <a:pt x="85741" y="1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5A54A1A0-3EA6-4C4B-9572-5D723611F1D4}"/>
              </a:ext>
            </a:extLst>
          </p:cNvPr>
          <p:cNvSpPr/>
          <p:nvPr/>
        </p:nvSpPr>
        <p:spPr>
          <a:xfrm>
            <a:off x="4387469" y="1608065"/>
            <a:ext cx="229117" cy="54096"/>
          </a:xfrm>
          <a:custGeom>
            <a:avLst/>
            <a:gdLst>
              <a:gd name="connsiteX0" fmla="*/ 381 w 229117"/>
              <a:gd name="connsiteY0" fmla="*/ 23885 h 54096"/>
              <a:gd name="connsiteX1" fmla="*/ 149606 w 229117"/>
              <a:gd name="connsiteY1" fmla="*/ 33410 h 54096"/>
              <a:gd name="connsiteX2" fmla="*/ 228981 w 229117"/>
              <a:gd name="connsiteY2" fmla="*/ 54048 h 54096"/>
              <a:gd name="connsiteX3" fmla="*/ 132144 w 229117"/>
              <a:gd name="connsiteY3" fmla="*/ 27060 h 54096"/>
              <a:gd name="connsiteX4" fmla="*/ 217869 w 229117"/>
              <a:gd name="connsiteY4" fmla="*/ 9598 h 54096"/>
              <a:gd name="connsiteX5" fmla="*/ 159131 w 229117"/>
              <a:gd name="connsiteY5" fmla="*/ 73 h 54096"/>
              <a:gd name="connsiteX6" fmla="*/ 108331 w 229117"/>
              <a:gd name="connsiteY6" fmla="*/ 14360 h 54096"/>
              <a:gd name="connsiteX7" fmla="*/ 381 w 229117"/>
              <a:gd name="connsiteY7" fmla="*/ 23885 h 5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117" h="54096">
                <a:moveTo>
                  <a:pt x="381" y="23885"/>
                </a:moveTo>
                <a:cubicBezTo>
                  <a:pt x="7260" y="27060"/>
                  <a:pt x="111506" y="28383"/>
                  <a:pt x="149606" y="33410"/>
                </a:cubicBezTo>
                <a:cubicBezTo>
                  <a:pt x="187706" y="38437"/>
                  <a:pt x="231891" y="55106"/>
                  <a:pt x="228981" y="54048"/>
                </a:cubicBezTo>
                <a:cubicBezTo>
                  <a:pt x="226071" y="52990"/>
                  <a:pt x="133996" y="34468"/>
                  <a:pt x="132144" y="27060"/>
                </a:cubicBezTo>
                <a:cubicBezTo>
                  <a:pt x="130292" y="19652"/>
                  <a:pt x="213371" y="14096"/>
                  <a:pt x="217869" y="9598"/>
                </a:cubicBezTo>
                <a:cubicBezTo>
                  <a:pt x="222367" y="5100"/>
                  <a:pt x="177387" y="-721"/>
                  <a:pt x="159131" y="73"/>
                </a:cubicBezTo>
                <a:cubicBezTo>
                  <a:pt x="140875" y="867"/>
                  <a:pt x="135054" y="10921"/>
                  <a:pt x="108331" y="14360"/>
                </a:cubicBezTo>
                <a:cubicBezTo>
                  <a:pt x="81608" y="17799"/>
                  <a:pt x="-6498" y="20710"/>
                  <a:pt x="381" y="23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26D9F607-14F6-41E7-A28D-26854600F9F8}"/>
              </a:ext>
            </a:extLst>
          </p:cNvPr>
          <p:cNvSpPr/>
          <p:nvPr/>
        </p:nvSpPr>
        <p:spPr>
          <a:xfrm>
            <a:off x="4593945" y="1412821"/>
            <a:ext cx="65720" cy="200265"/>
          </a:xfrm>
          <a:custGeom>
            <a:avLst/>
            <a:gdLst>
              <a:gd name="connsiteX0" fmla="*/ 280 w 65720"/>
              <a:gd name="connsiteY0" fmla="*/ 54 h 200265"/>
              <a:gd name="connsiteX1" fmla="*/ 41555 w 65720"/>
              <a:gd name="connsiteY1" fmla="*/ 101654 h 200265"/>
              <a:gd name="connsiteX2" fmla="*/ 35205 w 65720"/>
              <a:gd name="connsiteY2" fmla="*/ 165154 h 200265"/>
              <a:gd name="connsiteX3" fmla="*/ 38380 w 65720"/>
              <a:gd name="connsiteY3" fmla="*/ 200079 h 200265"/>
              <a:gd name="connsiteX4" fmla="*/ 38380 w 65720"/>
              <a:gd name="connsiteY4" fmla="*/ 150867 h 200265"/>
              <a:gd name="connsiteX5" fmla="*/ 41555 w 65720"/>
              <a:gd name="connsiteY5" fmla="*/ 101654 h 200265"/>
              <a:gd name="connsiteX6" fmla="*/ 65368 w 65720"/>
              <a:gd name="connsiteY6" fmla="*/ 87367 h 200265"/>
              <a:gd name="connsiteX7" fmla="*/ 280 w 65720"/>
              <a:gd name="connsiteY7" fmla="*/ 54 h 20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20" h="200265">
                <a:moveTo>
                  <a:pt x="280" y="54"/>
                </a:moveTo>
                <a:cubicBezTo>
                  <a:pt x="-3689" y="2435"/>
                  <a:pt x="35734" y="74137"/>
                  <a:pt x="41555" y="101654"/>
                </a:cubicBezTo>
                <a:cubicBezTo>
                  <a:pt x="47376" y="129171"/>
                  <a:pt x="35734" y="148750"/>
                  <a:pt x="35205" y="165154"/>
                </a:cubicBezTo>
                <a:cubicBezTo>
                  <a:pt x="34676" y="181558"/>
                  <a:pt x="37851" y="202460"/>
                  <a:pt x="38380" y="200079"/>
                </a:cubicBezTo>
                <a:cubicBezTo>
                  <a:pt x="38909" y="197698"/>
                  <a:pt x="37851" y="167271"/>
                  <a:pt x="38380" y="150867"/>
                </a:cubicBezTo>
                <a:cubicBezTo>
                  <a:pt x="38909" y="134463"/>
                  <a:pt x="37057" y="112237"/>
                  <a:pt x="41555" y="101654"/>
                </a:cubicBezTo>
                <a:cubicBezTo>
                  <a:pt x="46053" y="91071"/>
                  <a:pt x="68807" y="100331"/>
                  <a:pt x="65368" y="87367"/>
                </a:cubicBezTo>
                <a:cubicBezTo>
                  <a:pt x="61929" y="74403"/>
                  <a:pt x="4249" y="-2327"/>
                  <a:pt x="280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E9353EC1-FE84-4253-9187-08B774C961AC}"/>
              </a:ext>
            </a:extLst>
          </p:cNvPr>
          <p:cNvSpPr/>
          <p:nvPr/>
        </p:nvSpPr>
        <p:spPr>
          <a:xfrm>
            <a:off x="3690937" y="1386437"/>
            <a:ext cx="89093" cy="280447"/>
          </a:xfrm>
          <a:custGeom>
            <a:avLst/>
            <a:gdLst>
              <a:gd name="connsiteX0" fmla="*/ 42863 w 89093"/>
              <a:gd name="connsiteY0" fmla="*/ 2626 h 280447"/>
              <a:gd name="connsiteX1" fmla="*/ 20638 w 89093"/>
              <a:gd name="connsiteY1" fmla="*/ 174076 h 280447"/>
              <a:gd name="connsiteX2" fmla="*/ 88901 w 89093"/>
              <a:gd name="connsiteY2" fmla="*/ 280438 h 280447"/>
              <a:gd name="connsiteX3" fmla="*/ 41276 w 89093"/>
              <a:gd name="connsiteY3" fmla="*/ 180426 h 280447"/>
              <a:gd name="connsiteX4" fmla="*/ 44451 w 89093"/>
              <a:gd name="connsiteY4" fmla="*/ 197888 h 280447"/>
              <a:gd name="connsiteX5" fmla="*/ 25401 w 89093"/>
              <a:gd name="connsiteY5" fmla="*/ 161376 h 280447"/>
              <a:gd name="connsiteX6" fmla="*/ 1 w 89093"/>
              <a:gd name="connsiteY6" fmla="*/ 75651 h 280447"/>
              <a:gd name="connsiteX7" fmla="*/ 42863 w 89093"/>
              <a:gd name="connsiteY7" fmla="*/ 2626 h 28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93" h="280447">
                <a:moveTo>
                  <a:pt x="42863" y="2626"/>
                </a:moveTo>
                <a:cubicBezTo>
                  <a:pt x="46302" y="19030"/>
                  <a:pt x="12965" y="127774"/>
                  <a:pt x="20638" y="174076"/>
                </a:cubicBezTo>
                <a:cubicBezTo>
                  <a:pt x="28311" y="220378"/>
                  <a:pt x="85462" y="279380"/>
                  <a:pt x="88901" y="280438"/>
                </a:cubicBezTo>
                <a:cubicBezTo>
                  <a:pt x="92340" y="281496"/>
                  <a:pt x="48684" y="194184"/>
                  <a:pt x="41276" y="180426"/>
                </a:cubicBezTo>
                <a:cubicBezTo>
                  <a:pt x="33868" y="166668"/>
                  <a:pt x="47097" y="201063"/>
                  <a:pt x="44451" y="197888"/>
                </a:cubicBezTo>
                <a:cubicBezTo>
                  <a:pt x="41805" y="194713"/>
                  <a:pt x="32809" y="181749"/>
                  <a:pt x="25401" y="161376"/>
                </a:cubicBezTo>
                <a:cubicBezTo>
                  <a:pt x="17993" y="141003"/>
                  <a:pt x="266" y="100257"/>
                  <a:pt x="1" y="75651"/>
                </a:cubicBezTo>
                <a:cubicBezTo>
                  <a:pt x="-264" y="51045"/>
                  <a:pt x="39424" y="-13778"/>
                  <a:pt x="42863" y="26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9EE45C15-7807-4A07-8419-22B278DF334A}"/>
              </a:ext>
            </a:extLst>
          </p:cNvPr>
          <p:cNvSpPr/>
          <p:nvPr/>
        </p:nvSpPr>
        <p:spPr>
          <a:xfrm>
            <a:off x="3815742" y="1387434"/>
            <a:ext cx="184898" cy="292459"/>
          </a:xfrm>
          <a:custGeom>
            <a:avLst/>
            <a:gdLst>
              <a:gd name="connsiteX0" fmla="*/ 184758 w 184898"/>
              <a:gd name="connsiteY0" fmla="*/ 41 h 292459"/>
              <a:gd name="connsiteX1" fmla="*/ 121258 w 184898"/>
              <a:gd name="connsiteY1" fmla="*/ 138154 h 292459"/>
              <a:gd name="connsiteX2" fmla="*/ 148246 w 184898"/>
              <a:gd name="connsiteY2" fmla="*/ 214354 h 292459"/>
              <a:gd name="connsiteX3" fmla="*/ 105383 w 184898"/>
              <a:gd name="connsiteY3" fmla="*/ 154029 h 292459"/>
              <a:gd name="connsiteX4" fmla="*/ 164121 w 184898"/>
              <a:gd name="connsiteY4" fmla="*/ 263566 h 292459"/>
              <a:gd name="connsiteX5" fmla="*/ 145071 w 184898"/>
              <a:gd name="connsiteY5" fmla="*/ 233404 h 292459"/>
              <a:gd name="connsiteX6" fmla="*/ 75221 w 184898"/>
              <a:gd name="connsiteY6" fmla="*/ 225466 h 292459"/>
              <a:gd name="connsiteX7" fmla="*/ 608 w 184898"/>
              <a:gd name="connsiteY7" fmla="*/ 292141 h 292459"/>
              <a:gd name="connsiteX8" fmla="*/ 118083 w 184898"/>
              <a:gd name="connsiteY8" fmla="*/ 193716 h 292459"/>
              <a:gd name="connsiteX9" fmla="*/ 92683 w 184898"/>
              <a:gd name="connsiteY9" fmla="*/ 157204 h 292459"/>
              <a:gd name="connsiteX10" fmla="*/ 100621 w 184898"/>
              <a:gd name="connsiteY10" fmla="*/ 123866 h 292459"/>
              <a:gd name="connsiteX11" fmla="*/ 184758 w 184898"/>
              <a:gd name="connsiteY11" fmla="*/ 41 h 29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898" h="292459">
                <a:moveTo>
                  <a:pt x="184758" y="41"/>
                </a:moveTo>
                <a:cubicBezTo>
                  <a:pt x="188198" y="2422"/>
                  <a:pt x="127343" y="102435"/>
                  <a:pt x="121258" y="138154"/>
                </a:cubicBezTo>
                <a:cubicBezTo>
                  <a:pt x="115173" y="173873"/>
                  <a:pt x="150892" y="211708"/>
                  <a:pt x="148246" y="214354"/>
                </a:cubicBezTo>
                <a:cubicBezTo>
                  <a:pt x="145600" y="217000"/>
                  <a:pt x="102737" y="145827"/>
                  <a:pt x="105383" y="154029"/>
                </a:cubicBezTo>
                <a:cubicBezTo>
                  <a:pt x="108029" y="162231"/>
                  <a:pt x="157506" y="250337"/>
                  <a:pt x="164121" y="263566"/>
                </a:cubicBezTo>
                <a:cubicBezTo>
                  <a:pt x="170736" y="276795"/>
                  <a:pt x="159888" y="239754"/>
                  <a:pt x="145071" y="233404"/>
                </a:cubicBezTo>
                <a:cubicBezTo>
                  <a:pt x="130254" y="227054"/>
                  <a:pt x="99298" y="215677"/>
                  <a:pt x="75221" y="225466"/>
                </a:cubicBezTo>
                <a:cubicBezTo>
                  <a:pt x="51144" y="235255"/>
                  <a:pt x="-6536" y="297433"/>
                  <a:pt x="608" y="292141"/>
                </a:cubicBezTo>
                <a:cubicBezTo>
                  <a:pt x="7752" y="286849"/>
                  <a:pt x="102737" y="216206"/>
                  <a:pt x="118083" y="193716"/>
                </a:cubicBezTo>
                <a:cubicBezTo>
                  <a:pt x="133429" y="171226"/>
                  <a:pt x="95593" y="168846"/>
                  <a:pt x="92683" y="157204"/>
                </a:cubicBezTo>
                <a:cubicBezTo>
                  <a:pt x="89773" y="145562"/>
                  <a:pt x="81571" y="149531"/>
                  <a:pt x="100621" y="123866"/>
                </a:cubicBezTo>
                <a:cubicBezTo>
                  <a:pt x="119671" y="98201"/>
                  <a:pt x="181318" y="-2340"/>
                  <a:pt x="184758" y="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98281731-4660-49CC-91D0-AA4F841D140A}"/>
              </a:ext>
            </a:extLst>
          </p:cNvPr>
          <p:cNvSpPr/>
          <p:nvPr/>
        </p:nvSpPr>
        <p:spPr>
          <a:xfrm>
            <a:off x="4112216" y="1433103"/>
            <a:ext cx="320576" cy="72056"/>
          </a:xfrm>
          <a:custGeom>
            <a:avLst/>
            <a:gdLst>
              <a:gd name="connsiteX0" fmla="*/ 997 w 320576"/>
              <a:gd name="connsiteY0" fmla="*/ 71847 h 72056"/>
              <a:gd name="connsiteX1" fmla="*/ 196259 w 320576"/>
              <a:gd name="connsiteY1" fmla="*/ 13110 h 72056"/>
              <a:gd name="connsiteX2" fmla="*/ 320084 w 320576"/>
              <a:gd name="connsiteY2" fmla="*/ 40097 h 72056"/>
              <a:gd name="connsiteX3" fmla="*/ 235947 w 320576"/>
              <a:gd name="connsiteY3" fmla="*/ 13110 h 72056"/>
              <a:gd name="connsiteX4" fmla="*/ 145459 w 320576"/>
              <a:gd name="connsiteY4" fmla="*/ 410 h 72056"/>
              <a:gd name="connsiteX5" fmla="*/ 254997 w 320576"/>
              <a:gd name="connsiteY5" fmla="*/ 27397 h 72056"/>
              <a:gd name="connsiteX6" fmla="*/ 181972 w 320576"/>
              <a:gd name="connsiteY6" fmla="*/ 32160 h 72056"/>
              <a:gd name="connsiteX7" fmla="*/ 123234 w 320576"/>
              <a:gd name="connsiteY7" fmla="*/ 32160 h 72056"/>
              <a:gd name="connsiteX8" fmla="*/ 997 w 320576"/>
              <a:gd name="connsiteY8" fmla="*/ 71847 h 72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576" h="72056">
                <a:moveTo>
                  <a:pt x="997" y="71847"/>
                </a:moveTo>
                <a:cubicBezTo>
                  <a:pt x="13168" y="68672"/>
                  <a:pt x="143078" y="18402"/>
                  <a:pt x="196259" y="13110"/>
                </a:cubicBezTo>
                <a:cubicBezTo>
                  <a:pt x="249440" y="7818"/>
                  <a:pt x="313469" y="40097"/>
                  <a:pt x="320084" y="40097"/>
                </a:cubicBezTo>
                <a:cubicBezTo>
                  <a:pt x="326699" y="40097"/>
                  <a:pt x="265051" y="19724"/>
                  <a:pt x="235947" y="13110"/>
                </a:cubicBezTo>
                <a:cubicBezTo>
                  <a:pt x="206843" y="6496"/>
                  <a:pt x="142284" y="-1971"/>
                  <a:pt x="145459" y="410"/>
                </a:cubicBezTo>
                <a:cubicBezTo>
                  <a:pt x="148634" y="2791"/>
                  <a:pt x="248912" y="22105"/>
                  <a:pt x="254997" y="27397"/>
                </a:cubicBezTo>
                <a:cubicBezTo>
                  <a:pt x="261082" y="32689"/>
                  <a:pt x="203932" y="31366"/>
                  <a:pt x="181972" y="32160"/>
                </a:cubicBezTo>
                <a:cubicBezTo>
                  <a:pt x="160012" y="32954"/>
                  <a:pt x="154984" y="23164"/>
                  <a:pt x="123234" y="32160"/>
                </a:cubicBezTo>
                <a:cubicBezTo>
                  <a:pt x="91484" y="41156"/>
                  <a:pt x="-11174" y="75022"/>
                  <a:pt x="997" y="71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D01A17FE-FD28-4682-BE96-E9D91DC46B54}"/>
              </a:ext>
            </a:extLst>
          </p:cNvPr>
          <p:cNvSpPr/>
          <p:nvPr/>
        </p:nvSpPr>
        <p:spPr>
          <a:xfrm>
            <a:off x="4489439" y="1496513"/>
            <a:ext cx="86892" cy="84048"/>
          </a:xfrm>
          <a:custGeom>
            <a:avLst/>
            <a:gdLst>
              <a:gd name="connsiteX0" fmla="*/ 11 w 86892"/>
              <a:gd name="connsiteY0" fmla="*/ 500 h 84048"/>
              <a:gd name="connsiteX1" fmla="*/ 79386 w 86892"/>
              <a:gd name="connsiteY1" fmla="*/ 62412 h 84048"/>
              <a:gd name="connsiteX2" fmla="*/ 52399 w 86892"/>
              <a:gd name="connsiteY2" fmla="*/ 83050 h 84048"/>
              <a:gd name="connsiteX3" fmla="*/ 85736 w 86892"/>
              <a:gd name="connsiteY3" fmla="*/ 35425 h 84048"/>
              <a:gd name="connsiteX4" fmla="*/ 11 w 86892"/>
              <a:gd name="connsiteY4" fmla="*/ 500 h 8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92" h="84048">
                <a:moveTo>
                  <a:pt x="11" y="500"/>
                </a:moveTo>
                <a:cubicBezTo>
                  <a:pt x="-1047" y="4998"/>
                  <a:pt x="70655" y="48654"/>
                  <a:pt x="79386" y="62412"/>
                </a:cubicBezTo>
                <a:cubicBezTo>
                  <a:pt x="88117" y="76170"/>
                  <a:pt x="51341" y="87548"/>
                  <a:pt x="52399" y="83050"/>
                </a:cubicBezTo>
                <a:cubicBezTo>
                  <a:pt x="53457" y="78552"/>
                  <a:pt x="94203" y="47860"/>
                  <a:pt x="85736" y="35425"/>
                </a:cubicBezTo>
                <a:cubicBezTo>
                  <a:pt x="77269" y="22990"/>
                  <a:pt x="1069" y="-3998"/>
                  <a:pt x="11" y="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C98F76EC-6A55-4483-A5B5-AE9EC1C4A1D5}"/>
              </a:ext>
            </a:extLst>
          </p:cNvPr>
          <p:cNvSpPr/>
          <p:nvPr/>
        </p:nvSpPr>
        <p:spPr>
          <a:xfrm>
            <a:off x="3232130" y="1423975"/>
            <a:ext cx="260585" cy="132389"/>
          </a:xfrm>
          <a:custGeom>
            <a:avLst/>
            <a:gdLst>
              <a:gd name="connsiteX0" fmla="*/ 20 w 260585"/>
              <a:gd name="connsiteY0" fmla="*/ 131775 h 132389"/>
              <a:gd name="connsiteX1" fmla="*/ 117495 w 260585"/>
              <a:gd name="connsiteY1" fmla="*/ 4775 h 132389"/>
              <a:gd name="connsiteX2" fmla="*/ 117495 w 260585"/>
              <a:gd name="connsiteY2" fmla="*/ 30175 h 132389"/>
              <a:gd name="connsiteX3" fmla="*/ 177820 w 260585"/>
              <a:gd name="connsiteY3" fmla="*/ 61925 h 132389"/>
              <a:gd name="connsiteX4" fmla="*/ 130195 w 260585"/>
              <a:gd name="connsiteY4" fmla="*/ 44463 h 132389"/>
              <a:gd name="connsiteX5" fmla="*/ 117495 w 260585"/>
              <a:gd name="connsiteY5" fmla="*/ 82563 h 132389"/>
              <a:gd name="connsiteX6" fmla="*/ 142895 w 260585"/>
              <a:gd name="connsiteY6" fmla="*/ 84150 h 132389"/>
              <a:gd name="connsiteX7" fmla="*/ 250845 w 260585"/>
              <a:gd name="connsiteY7" fmla="*/ 80975 h 132389"/>
              <a:gd name="connsiteX8" fmla="*/ 252433 w 260585"/>
              <a:gd name="connsiteY8" fmla="*/ 80975 h 132389"/>
              <a:gd name="connsiteX9" fmla="*/ 223858 w 260585"/>
              <a:gd name="connsiteY9" fmla="*/ 104788 h 132389"/>
              <a:gd name="connsiteX10" fmla="*/ 115908 w 260585"/>
              <a:gd name="connsiteY10" fmla="*/ 104788 h 132389"/>
              <a:gd name="connsiteX11" fmla="*/ 109558 w 260585"/>
              <a:gd name="connsiteY11" fmla="*/ 69863 h 132389"/>
              <a:gd name="connsiteX12" fmla="*/ 107970 w 260585"/>
              <a:gd name="connsiteY12" fmla="*/ 53988 h 132389"/>
              <a:gd name="connsiteX13" fmla="*/ 20 w 260585"/>
              <a:gd name="connsiteY13" fmla="*/ 131775 h 13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0585" h="132389">
                <a:moveTo>
                  <a:pt x="20" y="131775"/>
                </a:moveTo>
                <a:cubicBezTo>
                  <a:pt x="1608" y="123573"/>
                  <a:pt x="97916" y="21708"/>
                  <a:pt x="117495" y="4775"/>
                </a:cubicBezTo>
                <a:cubicBezTo>
                  <a:pt x="137074" y="-12158"/>
                  <a:pt x="107441" y="20650"/>
                  <a:pt x="117495" y="30175"/>
                </a:cubicBezTo>
                <a:cubicBezTo>
                  <a:pt x="127549" y="39700"/>
                  <a:pt x="175703" y="59544"/>
                  <a:pt x="177820" y="61925"/>
                </a:cubicBezTo>
                <a:cubicBezTo>
                  <a:pt x="179937" y="64306"/>
                  <a:pt x="140249" y="41023"/>
                  <a:pt x="130195" y="44463"/>
                </a:cubicBezTo>
                <a:cubicBezTo>
                  <a:pt x="120141" y="47903"/>
                  <a:pt x="115378" y="75949"/>
                  <a:pt x="117495" y="82563"/>
                </a:cubicBezTo>
                <a:cubicBezTo>
                  <a:pt x="119612" y="89177"/>
                  <a:pt x="120670" y="84415"/>
                  <a:pt x="142895" y="84150"/>
                </a:cubicBezTo>
                <a:cubicBezTo>
                  <a:pt x="165120" y="83885"/>
                  <a:pt x="232589" y="81504"/>
                  <a:pt x="250845" y="80975"/>
                </a:cubicBezTo>
                <a:cubicBezTo>
                  <a:pt x="269101" y="80446"/>
                  <a:pt x="256931" y="77006"/>
                  <a:pt x="252433" y="80975"/>
                </a:cubicBezTo>
                <a:cubicBezTo>
                  <a:pt x="247935" y="84944"/>
                  <a:pt x="246612" y="100819"/>
                  <a:pt x="223858" y="104788"/>
                </a:cubicBezTo>
                <a:cubicBezTo>
                  <a:pt x="201104" y="108757"/>
                  <a:pt x="134958" y="110609"/>
                  <a:pt x="115908" y="104788"/>
                </a:cubicBezTo>
                <a:cubicBezTo>
                  <a:pt x="96858" y="98967"/>
                  <a:pt x="110881" y="78330"/>
                  <a:pt x="109558" y="69863"/>
                </a:cubicBezTo>
                <a:cubicBezTo>
                  <a:pt x="108235" y="61396"/>
                  <a:pt x="125962" y="44463"/>
                  <a:pt x="107970" y="53988"/>
                </a:cubicBezTo>
                <a:cubicBezTo>
                  <a:pt x="89978" y="63513"/>
                  <a:pt x="-1568" y="139977"/>
                  <a:pt x="20" y="131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543998BE-53D2-4127-9119-89E74A331020}"/>
              </a:ext>
            </a:extLst>
          </p:cNvPr>
          <p:cNvSpPr/>
          <p:nvPr/>
        </p:nvSpPr>
        <p:spPr>
          <a:xfrm>
            <a:off x="3573333" y="1031784"/>
            <a:ext cx="573333" cy="265249"/>
          </a:xfrm>
          <a:custGeom>
            <a:avLst/>
            <a:gdLst>
              <a:gd name="connsiteX0" fmla="*/ 573217 w 573333"/>
              <a:gd name="connsiteY0" fmla="*/ 91 h 265249"/>
              <a:gd name="connsiteX1" fmla="*/ 252542 w 573333"/>
              <a:gd name="connsiteY1" fmla="*/ 60416 h 265249"/>
              <a:gd name="connsiteX2" fmla="*/ 144592 w 573333"/>
              <a:gd name="connsiteY2" fmla="*/ 44541 h 265249"/>
              <a:gd name="connsiteX3" fmla="*/ 298580 w 573333"/>
              <a:gd name="connsiteY3" fmla="*/ 50891 h 265249"/>
              <a:gd name="connsiteX4" fmla="*/ 123955 w 573333"/>
              <a:gd name="connsiteY4" fmla="*/ 93754 h 265249"/>
              <a:gd name="connsiteX5" fmla="*/ 1717 w 573333"/>
              <a:gd name="connsiteY5" fmla="*/ 265204 h 265249"/>
              <a:gd name="connsiteX6" fmla="*/ 214442 w 573333"/>
              <a:gd name="connsiteY6" fmla="*/ 76291 h 265249"/>
              <a:gd name="connsiteX7" fmla="*/ 573217 w 573333"/>
              <a:gd name="connsiteY7" fmla="*/ 91 h 265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333" h="265249">
                <a:moveTo>
                  <a:pt x="573217" y="91"/>
                </a:moveTo>
                <a:cubicBezTo>
                  <a:pt x="579567" y="-2555"/>
                  <a:pt x="323979" y="53008"/>
                  <a:pt x="252542" y="60416"/>
                </a:cubicBezTo>
                <a:cubicBezTo>
                  <a:pt x="181105" y="67824"/>
                  <a:pt x="136919" y="46128"/>
                  <a:pt x="144592" y="44541"/>
                </a:cubicBezTo>
                <a:cubicBezTo>
                  <a:pt x="152265" y="42954"/>
                  <a:pt x="302019" y="42689"/>
                  <a:pt x="298580" y="50891"/>
                </a:cubicBezTo>
                <a:cubicBezTo>
                  <a:pt x="295141" y="59093"/>
                  <a:pt x="173432" y="58035"/>
                  <a:pt x="123955" y="93754"/>
                </a:cubicBezTo>
                <a:cubicBezTo>
                  <a:pt x="74478" y="129473"/>
                  <a:pt x="-13364" y="268114"/>
                  <a:pt x="1717" y="265204"/>
                </a:cubicBezTo>
                <a:cubicBezTo>
                  <a:pt x="16798" y="262294"/>
                  <a:pt x="111519" y="122064"/>
                  <a:pt x="214442" y="76291"/>
                </a:cubicBezTo>
                <a:cubicBezTo>
                  <a:pt x="317365" y="30518"/>
                  <a:pt x="566867" y="2737"/>
                  <a:pt x="573217" y="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10EF9918-C37F-4B75-B2DC-F311BEB2EAA2}"/>
              </a:ext>
            </a:extLst>
          </p:cNvPr>
          <p:cNvSpPr/>
          <p:nvPr/>
        </p:nvSpPr>
        <p:spPr>
          <a:xfrm>
            <a:off x="3560643" y="769411"/>
            <a:ext cx="856071" cy="292627"/>
          </a:xfrm>
          <a:custGeom>
            <a:avLst/>
            <a:gdLst>
              <a:gd name="connsiteX0" fmla="*/ 855782 w 856071"/>
              <a:gd name="connsiteY0" fmla="*/ 194202 h 292627"/>
              <a:gd name="connsiteX1" fmla="*/ 677982 w 856071"/>
              <a:gd name="connsiteY1" fmla="*/ 78314 h 292627"/>
              <a:gd name="connsiteX2" fmla="*/ 508120 w 856071"/>
              <a:gd name="connsiteY2" fmla="*/ 76727 h 292627"/>
              <a:gd name="connsiteX3" fmla="*/ 120 w 856071"/>
              <a:gd name="connsiteY3" fmla="*/ 292627 h 292627"/>
              <a:gd name="connsiteX4" fmla="*/ 457320 w 856071"/>
              <a:gd name="connsiteY4" fmla="*/ 76727 h 292627"/>
              <a:gd name="connsiteX5" fmla="*/ 141407 w 856071"/>
              <a:gd name="connsiteY5" fmla="*/ 178327 h 292627"/>
              <a:gd name="connsiteX6" fmla="*/ 525582 w 856071"/>
              <a:gd name="connsiteY6" fmla="*/ 16402 h 292627"/>
              <a:gd name="connsiteX7" fmla="*/ 316032 w 856071"/>
              <a:gd name="connsiteY7" fmla="*/ 60852 h 292627"/>
              <a:gd name="connsiteX8" fmla="*/ 539870 w 856071"/>
              <a:gd name="connsiteY8" fmla="*/ 14814 h 292627"/>
              <a:gd name="connsiteX9" fmla="*/ 635120 w 856071"/>
              <a:gd name="connsiteY9" fmla="*/ 14814 h 292627"/>
              <a:gd name="connsiteX10" fmla="*/ 855782 w 856071"/>
              <a:gd name="connsiteY10" fmla="*/ 194202 h 29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6071" h="292627">
                <a:moveTo>
                  <a:pt x="855782" y="194202"/>
                </a:moveTo>
                <a:cubicBezTo>
                  <a:pt x="862926" y="204785"/>
                  <a:pt x="735926" y="97893"/>
                  <a:pt x="677982" y="78314"/>
                </a:cubicBezTo>
                <a:cubicBezTo>
                  <a:pt x="620038" y="58735"/>
                  <a:pt x="621097" y="41008"/>
                  <a:pt x="508120" y="76727"/>
                </a:cubicBezTo>
                <a:cubicBezTo>
                  <a:pt x="395143" y="112446"/>
                  <a:pt x="8587" y="292627"/>
                  <a:pt x="120" y="292627"/>
                </a:cubicBezTo>
                <a:cubicBezTo>
                  <a:pt x="-8347" y="292627"/>
                  <a:pt x="433772" y="95777"/>
                  <a:pt x="457320" y="76727"/>
                </a:cubicBezTo>
                <a:cubicBezTo>
                  <a:pt x="480868" y="57677"/>
                  <a:pt x="130030" y="188381"/>
                  <a:pt x="141407" y="178327"/>
                </a:cubicBezTo>
                <a:cubicBezTo>
                  <a:pt x="152784" y="168273"/>
                  <a:pt x="496478" y="35981"/>
                  <a:pt x="525582" y="16402"/>
                </a:cubicBezTo>
                <a:cubicBezTo>
                  <a:pt x="554686" y="-3177"/>
                  <a:pt x="313651" y="61117"/>
                  <a:pt x="316032" y="60852"/>
                </a:cubicBezTo>
                <a:cubicBezTo>
                  <a:pt x="318413" y="60587"/>
                  <a:pt x="486689" y="22487"/>
                  <a:pt x="539870" y="14814"/>
                </a:cubicBezTo>
                <a:cubicBezTo>
                  <a:pt x="593051" y="7141"/>
                  <a:pt x="582468" y="-14290"/>
                  <a:pt x="635120" y="14814"/>
                </a:cubicBezTo>
                <a:cubicBezTo>
                  <a:pt x="687772" y="43918"/>
                  <a:pt x="848638" y="183619"/>
                  <a:pt x="855782" y="194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AE444AFE-1D55-4FAB-B068-421E12EF97E5}"/>
              </a:ext>
            </a:extLst>
          </p:cNvPr>
          <p:cNvSpPr/>
          <p:nvPr/>
        </p:nvSpPr>
        <p:spPr>
          <a:xfrm>
            <a:off x="3455647" y="754748"/>
            <a:ext cx="557804" cy="466045"/>
          </a:xfrm>
          <a:custGeom>
            <a:avLst/>
            <a:gdLst>
              <a:gd name="connsiteX0" fmla="*/ 557553 w 557804"/>
              <a:gd name="connsiteY0" fmla="*/ 48527 h 466045"/>
              <a:gd name="connsiteX1" fmla="*/ 379753 w 557804"/>
              <a:gd name="connsiteY1" fmla="*/ 146952 h 466045"/>
              <a:gd name="connsiteX2" fmla="*/ 144803 w 557804"/>
              <a:gd name="connsiteY2" fmla="*/ 343802 h 466045"/>
              <a:gd name="connsiteX3" fmla="*/ 438491 w 557804"/>
              <a:gd name="connsiteY3" fmla="*/ 35827 h 466045"/>
              <a:gd name="connsiteX4" fmla="*/ 349591 w 557804"/>
              <a:gd name="connsiteY4" fmla="*/ 102502 h 466045"/>
              <a:gd name="connsiteX5" fmla="*/ 101941 w 557804"/>
              <a:gd name="connsiteY5" fmla="*/ 323165 h 466045"/>
              <a:gd name="connsiteX6" fmla="*/ 341 w 557804"/>
              <a:gd name="connsiteY6" fmla="*/ 466040 h 466045"/>
              <a:gd name="connsiteX7" fmla="*/ 70191 w 557804"/>
              <a:gd name="connsiteY7" fmla="*/ 327927 h 466045"/>
              <a:gd name="connsiteX8" fmla="*/ 105116 w 557804"/>
              <a:gd name="connsiteY8" fmla="*/ 183465 h 466045"/>
              <a:gd name="connsiteX9" fmla="*/ 113053 w 557804"/>
              <a:gd name="connsiteY9" fmla="*/ 212040 h 466045"/>
              <a:gd name="connsiteX10" fmla="*/ 203541 w 557804"/>
              <a:gd name="connsiteY10" fmla="*/ 172352 h 466045"/>
              <a:gd name="connsiteX11" fmla="*/ 362291 w 557804"/>
              <a:gd name="connsiteY11" fmla="*/ 18365 h 466045"/>
              <a:gd name="connsiteX12" fmla="*/ 374991 w 557804"/>
              <a:gd name="connsiteY12" fmla="*/ 5665 h 466045"/>
              <a:gd name="connsiteX13" fmla="*/ 348003 w 557804"/>
              <a:gd name="connsiteY13" fmla="*/ 43765 h 466045"/>
              <a:gd name="connsiteX14" fmla="*/ 298791 w 557804"/>
              <a:gd name="connsiteY14" fmla="*/ 107265 h 466045"/>
              <a:gd name="connsiteX15" fmla="*/ 341653 w 557804"/>
              <a:gd name="connsiteY15" fmla="*/ 67577 h 466045"/>
              <a:gd name="connsiteX16" fmla="*/ 557553 w 557804"/>
              <a:gd name="connsiteY16" fmla="*/ 48527 h 46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7804" h="466045">
                <a:moveTo>
                  <a:pt x="557553" y="48527"/>
                </a:moveTo>
                <a:cubicBezTo>
                  <a:pt x="563903" y="61756"/>
                  <a:pt x="448545" y="97740"/>
                  <a:pt x="379753" y="146952"/>
                </a:cubicBezTo>
                <a:cubicBezTo>
                  <a:pt x="310961" y="196164"/>
                  <a:pt x="135013" y="362323"/>
                  <a:pt x="144803" y="343802"/>
                </a:cubicBezTo>
                <a:cubicBezTo>
                  <a:pt x="154593" y="325281"/>
                  <a:pt x="404360" y="76044"/>
                  <a:pt x="438491" y="35827"/>
                </a:cubicBezTo>
                <a:cubicBezTo>
                  <a:pt x="472622" y="-4390"/>
                  <a:pt x="405682" y="54612"/>
                  <a:pt x="349591" y="102502"/>
                </a:cubicBezTo>
                <a:cubicBezTo>
                  <a:pt x="293500" y="150392"/>
                  <a:pt x="160149" y="262575"/>
                  <a:pt x="101941" y="323165"/>
                </a:cubicBezTo>
                <a:cubicBezTo>
                  <a:pt x="43733" y="383755"/>
                  <a:pt x="5633" y="465246"/>
                  <a:pt x="341" y="466040"/>
                </a:cubicBezTo>
                <a:cubicBezTo>
                  <a:pt x="-4951" y="466834"/>
                  <a:pt x="52729" y="375023"/>
                  <a:pt x="70191" y="327927"/>
                </a:cubicBezTo>
                <a:cubicBezTo>
                  <a:pt x="87653" y="280831"/>
                  <a:pt x="97972" y="202779"/>
                  <a:pt x="105116" y="183465"/>
                </a:cubicBezTo>
                <a:cubicBezTo>
                  <a:pt x="112260" y="164151"/>
                  <a:pt x="96649" y="213892"/>
                  <a:pt x="113053" y="212040"/>
                </a:cubicBezTo>
                <a:cubicBezTo>
                  <a:pt x="129457" y="210188"/>
                  <a:pt x="162001" y="204631"/>
                  <a:pt x="203541" y="172352"/>
                </a:cubicBezTo>
                <a:cubicBezTo>
                  <a:pt x="245081" y="140073"/>
                  <a:pt x="333716" y="46146"/>
                  <a:pt x="362291" y="18365"/>
                </a:cubicBezTo>
                <a:cubicBezTo>
                  <a:pt x="390866" y="-9416"/>
                  <a:pt x="377372" y="1432"/>
                  <a:pt x="374991" y="5665"/>
                </a:cubicBezTo>
                <a:cubicBezTo>
                  <a:pt x="372610" y="9898"/>
                  <a:pt x="360703" y="26832"/>
                  <a:pt x="348003" y="43765"/>
                </a:cubicBezTo>
                <a:cubicBezTo>
                  <a:pt x="335303" y="60698"/>
                  <a:pt x="299849" y="103296"/>
                  <a:pt x="298791" y="107265"/>
                </a:cubicBezTo>
                <a:cubicBezTo>
                  <a:pt x="297733" y="111234"/>
                  <a:pt x="298526" y="76308"/>
                  <a:pt x="341653" y="67577"/>
                </a:cubicBezTo>
                <a:cubicBezTo>
                  <a:pt x="384780" y="58846"/>
                  <a:pt x="551203" y="35298"/>
                  <a:pt x="557553" y="48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F48E5AD-0F52-497B-8484-3CAB3BB1E8EA}"/>
              </a:ext>
            </a:extLst>
          </p:cNvPr>
          <p:cNvSpPr/>
          <p:nvPr/>
        </p:nvSpPr>
        <p:spPr>
          <a:xfrm>
            <a:off x="3448356" y="526414"/>
            <a:ext cx="906157" cy="323174"/>
          </a:xfrm>
          <a:custGeom>
            <a:avLst/>
            <a:gdLst>
              <a:gd name="connsiteX0" fmla="*/ 906157 w 906157"/>
              <a:gd name="connsiteY0" fmla="*/ 322899 h 323174"/>
              <a:gd name="connsiteX1" fmla="*/ 722007 w 906157"/>
              <a:gd name="connsiteY1" fmla="*/ 135574 h 323174"/>
              <a:gd name="connsiteX2" fmla="*/ 20332 w 906157"/>
              <a:gd name="connsiteY2" fmla="*/ 283211 h 323174"/>
              <a:gd name="connsiteX3" fmla="*/ 221944 w 906157"/>
              <a:gd name="connsiteY3" fmla="*/ 224474 h 323174"/>
              <a:gd name="connsiteX4" fmla="*/ 566432 w 906157"/>
              <a:gd name="connsiteY4" fmla="*/ 103824 h 323174"/>
              <a:gd name="connsiteX5" fmla="*/ 515632 w 906157"/>
              <a:gd name="connsiteY5" fmla="*/ 108586 h 323174"/>
              <a:gd name="connsiteX6" fmla="*/ 753757 w 906157"/>
              <a:gd name="connsiteY6" fmla="*/ 636 h 323174"/>
              <a:gd name="connsiteX7" fmla="*/ 121932 w 906157"/>
              <a:gd name="connsiteY7" fmla="*/ 165736 h 323174"/>
              <a:gd name="connsiteX8" fmla="*/ 429907 w 906157"/>
              <a:gd name="connsiteY8" fmla="*/ 102236 h 323174"/>
              <a:gd name="connsiteX9" fmla="*/ 723594 w 906157"/>
              <a:gd name="connsiteY9" fmla="*/ 84774 h 323174"/>
              <a:gd name="connsiteX10" fmla="*/ 906157 w 906157"/>
              <a:gd name="connsiteY10" fmla="*/ 322899 h 32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6157" h="323174">
                <a:moveTo>
                  <a:pt x="906157" y="322899"/>
                </a:moveTo>
                <a:cubicBezTo>
                  <a:pt x="905892" y="331366"/>
                  <a:pt x="869644" y="142189"/>
                  <a:pt x="722007" y="135574"/>
                </a:cubicBezTo>
                <a:cubicBezTo>
                  <a:pt x="574370" y="128959"/>
                  <a:pt x="103676" y="268394"/>
                  <a:pt x="20332" y="283211"/>
                </a:cubicBezTo>
                <a:cubicBezTo>
                  <a:pt x="-63012" y="298028"/>
                  <a:pt x="130927" y="254372"/>
                  <a:pt x="221944" y="224474"/>
                </a:cubicBezTo>
                <a:cubicBezTo>
                  <a:pt x="312961" y="194576"/>
                  <a:pt x="517484" y="123139"/>
                  <a:pt x="566432" y="103824"/>
                </a:cubicBezTo>
                <a:cubicBezTo>
                  <a:pt x="615380" y="84509"/>
                  <a:pt x="484411" y="125784"/>
                  <a:pt x="515632" y="108586"/>
                </a:cubicBezTo>
                <a:cubicBezTo>
                  <a:pt x="546853" y="91388"/>
                  <a:pt x="819374" y="-8889"/>
                  <a:pt x="753757" y="636"/>
                </a:cubicBezTo>
                <a:cubicBezTo>
                  <a:pt x="688140" y="10161"/>
                  <a:pt x="175907" y="148803"/>
                  <a:pt x="121932" y="165736"/>
                </a:cubicBezTo>
                <a:cubicBezTo>
                  <a:pt x="67957" y="182669"/>
                  <a:pt x="329630" y="115730"/>
                  <a:pt x="429907" y="102236"/>
                </a:cubicBezTo>
                <a:cubicBezTo>
                  <a:pt x="530184" y="88742"/>
                  <a:pt x="641838" y="48262"/>
                  <a:pt x="723594" y="84774"/>
                </a:cubicBezTo>
                <a:cubicBezTo>
                  <a:pt x="805350" y="121286"/>
                  <a:pt x="906422" y="314432"/>
                  <a:pt x="906157" y="322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B1251AC-2310-4FC5-A040-CE297CC5F54D}"/>
              </a:ext>
            </a:extLst>
          </p:cNvPr>
          <p:cNvSpPr/>
          <p:nvPr/>
        </p:nvSpPr>
        <p:spPr>
          <a:xfrm>
            <a:off x="3087688" y="835679"/>
            <a:ext cx="609451" cy="641551"/>
          </a:xfrm>
          <a:custGeom>
            <a:avLst/>
            <a:gdLst>
              <a:gd name="connsiteX0" fmla="*/ 608012 w 609451"/>
              <a:gd name="connsiteY0" fmla="*/ 934 h 641551"/>
              <a:gd name="connsiteX1" fmla="*/ 328612 w 609451"/>
              <a:gd name="connsiteY1" fmla="*/ 173971 h 641551"/>
              <a:gd name="connsiteX2" fmla="*/ 0 w 609451"/>
              <a:gd name="connsiteY2" fmla="*/ 613709 h 641551"/>
              <a:gd name="connsiteX3" fmla="*/ 98425 w 609451"/>
              <a:gd name="connsiteY3" fmla="*/ 481946 h 641551"/>
              <a:gd name="connsiteX4" fmla="*/ 277812 w 609451"/>
              <a:gd name="connsiteY4" fmla="*/ 243821 h 641551"/>
              <a:gd name="connsiteX5" fmla="*/ 220662 w 609451"/>
              <a:gd name="connsiteY5" fmla="*/ 334309 h 641551"/>
              <a:gd name="connsiteX6" fmla="*/ 39687 w 609451"/>
              <a:gd name="connsiteY6" fmla="*/ 640696 h 641551"/>
              <a:gd name="connsiteX7" fmla="*/ 147637 w 609451"/>
              <a:gd name="connsiteY7" fmla="*/ 427971 h 641551"/>
              <a:gd name="connsiteX8" fmla="*/ 114300 w 609451"/>
              <a:gd name="connsiteY8" fmla="*/ 488296 h 641551"/>
              <a:gd name="connsiteX9" fmla="*/ 225425 w 609451"/>
              <a:gd name="connsiteY9" fmla="*/ 366059 h 641551"/>
              <a:gd name="connsiteX10" fmla="*/ 354012 w 609451"/>
              <a:gd name="connsiteY10" fmla="*/ 177146 h 641551"/>
              <a:gd name="connsiteX11" fmla="*/ 350837 w 609451"/>
              <a:gd name="connsiteY11" fmla="*/ 216834 h 641551"/>
              <a:gd name="connsiteX12" fmla="*/ 404812 w 609451"/>
              <a:gd name="connsiteY12" fmla="*/ 183496 h 641551"/>
              <a:gd name="connsiteX13" fmla="*/ 303212 w 609451"/>
              <a:gd name="connsiteY13" fmla="*/ 404159 h 641551"/>
              <a:gd name="connsiteX14" fmla="*/ 390525 w 609451"/>
              <a:gd name="connsiteY14" fmla="*/ 229534 h 641551"/>
              <a:gd name="connsiteX15" fmla="*/ 434975 w 609451"/>
              <a:gd name="connsiteY15" fmla="*/ 110471 h 641551"/>
              <a:gd name="connsiteX16" fmla="*/ 608012 w 609451"/>
              <a:gd name="connsiteY16" fmla="*/ 934 h 64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451" h="641551">
                <a:moveTo>
                  <a:pt x="608012" y="934"/>
                </a:moveTo>
                <a:cubicBezTo>
                  <a:pt x="590285" y="11517"/>
                  <a:pt x="429947" y="71842"/>
                  <a:pt x="328612" y="173971"/>
                </a:cubicBezTo>
                <a:cubicBezTo>
                  <a:pt x="227277" y="276100"/>
                  <a:pt x="0" y="613709"/>
                  <a:pt x="0" y="613709"/>
                </a:cubicBezTo>
                <a:lnTo>
                  <a:pt x="98425" y="481946"/>
                </a:lnTo>
                <a:cubicBezTo>
                  <a:pt x="144727" y="420298"/>
                  <a:pt x="257439" y="268427"/>
                  <a:pt x="277812" y="243821"/>
                </a:cubicBezTo>
                <a:cubicBezTo>
                  <a:pt x="298185" y="219215"/>
                  <a:pt x="260349" y="268163"/>
                  <a:pt x="220662" y="334309"/>
                </a:cubicBezTo>
                <a:cubicBezTo>
                  <a:pt x="180974" y="400455"/>
                  <a:pt x="51858" y="625086"/>
                  <a:pt x="39687" y="640696"/>
                </a:cubicBezTo>
                <a:cubicBezTo>
                  <a:pt x="27516" y="656306"/>
                  <a:pt x="135201" y="453371"/>
                  <a:pt x="147637" y="427971"/>
                </a:cubicBezTo>
                <a:cubicBezTo>
                  <a:pt x="160072" y="402571"/>
                  <a:pt x="101335" y="498615"/>
                  <a:pt x="114300" y="488296"/>
                </a:cubicBezTo>
                <a:cubicBezTo>
                  <a:pt x="127265" y="477977"/>
                  <a:pt x="185473" y="417917"/>
                  <a:pt x="225425" y="366059"/>
                </a:cubicBezTo>
                <a:cubicBezTo>
                  <a:pt x="265377" y="314201"/>
                  <a:pt x="333110" y="202017"/>
                  <a:pt x="354012" y="177146"/>
                </a:cubicBezTo>
                <a:cubicBezTo>
                  <a:pt x="374914" y="152275"/>
                  <a:pt x="342370" y="215776"/>
                  <a:pt x="350837" y="216834"/>
                </a:cubicBezTo>
                <a:cubicBezTo>
                  <a:pt x="359304" y="217892"/>
                  <a:pt x="412749" y="152275"/>
                  <a:pt x="404812" y="183496"/>
                </a:cubicBezTo>
                <a:cubicBezTo>
                  <a:pt x="396875" y="214717"/>
                  <a:pt x="305593" y="396486"/>
                  <a:pt x="303212" y="404159"/>
                </a:cubicBezTo>
                <a:cubicBezTo>
                  <a:pt x="300831" y="411832"/>
                  <a:pt x="368564" y="278482"/>
                  <a:pt x="390525" y="229534"/>
                </a:cubicBezTo>
                <a:cubicBezTo>
                  <a:pt x="412485" y="180586"/>
                  <a:pt x="395288" y="148571"/>
                  <a:pt x="434975" y="110471"/>
                </a:cubicBezTo>
                <a:cubicBezTo>
                  <a:pt x="474662" y="72371"/>
                  <a:pt x="625739" y="-9649"/>
                  <a:pt x="608012" y="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5E39E1A9-73F0-4246-9991-0016A61C8F8B}"/>
              </a:ext>
            </a:extLst>
          </p:cNvPr>
          <p:cNvSpPr/>
          <p:nvPr/>
        </p:nvSpPr>
        <p:spPr>
          <a:xfrm>
            <a:off x="2836317" y="834799"/>
            <a:ext cx="734887" cy="767346"/>
          </a:xfrm>
          <a:custGeom>
            <a:avLst/>
            <a:gdLst>
              <a:gd name="connsiteX0" fmla="*/ 733971 w 734887"/>
              <a:gd name="connsiteY0" fmla="*/ 226 h 767346"/>
              <a:gd name="connsiteX1" fmla="*/ 464096 w 734887"/>
              <a:gd name="connsiteY1" fmla="*/ 174851 h 767346"/>
              <a:gd name="connsiteX2" fmla="*/ 108496 w 734887"/>
              <a:gd name="connsiteY2" fmla="*/ 603476 h 767346"/>
              <a:gd name="connsiteX3" fmla="*/ 173583 w 734887"/>
              <a:gd name="connsiteY3" fmla="*/ 517751 h 767346"/>
              <a:gd name="connsiteX4" fmla="*/ 387896 w 734887"/>
              <a:gd name="connsiteY4" fmla="*/ 187551 h 767346"/>
              <a:gd name="connsiteX5" fmla="*/ 305346 w 734887"/>
              <a:gd name="connsiteY5" fmla="*/ 276451 h 767346"/>
              <a:gd name="connsiteX6" fmla="*/ 86271 w 734887"/>
              <a:gd name="connsiteY6" fmla="*/ 566964 h 767346"/>
              <a:gd name="connsiteX7" fmla="*/ 52933 w 734887"/>
              <a:gd name="connsiteY7" fmla="*/ 663801 h 767346"/>
              <a:gd name="connsiteX8" fmla="*/ 49758 w 734887"/>
              <a:gd name="connsiteY8" fmla="*/ 762226 h 767346"/>
              <a:gd name="connsiteX9" fmla="*/ 60871 w 734887"/>
              <a:gd name="connsiteY9" fmla="*/ 711426 h 767346"/>
              <a:gd name="connsiteX10" fmla="*/ 13246 w 734887"/>
              <a:gd name="connsiteY10" fmla="*/ 363764 h 767346"/>
              <a:gd name="connsiteX11" fmla="*/ 13246 w 734887"/>
              <a:gd name="connsiteY11" fmla="*/ 436789 h 767346"/>
              <a:gd name="connsiteX12" fmla="*/ 19596 w 734887"/>
              <a:gd name="connsiteY12" fmla="*/ 706664 h 767346"/>
              <a:gd name="connsiteX13" fmla="*/ 19596 w 734887"/>
              <a:gd name="connsiteY13" fmla="*/ 582839 h 767346"/>
              <a:gd name="connsiteX14" fmla="*/ 32296 w 734887"/>
              <a:gd name="connsiteY14" fmla="*/ 406626 h 767346"/>
              <a:gd name="connsiteX15" fmla="*/ 413296 w 734887"/>
              <a:gd name="connsiteY15" fmla="*/ 60551 h 767346"/>
              <a:gd name="connsiteX16" fmla="*/ 356146 w 734887"/>
              <a:gd name="connsiteY16" fmla="*/ 105001 h 767346"/>
              <a:gd name="connsiteX17" fmla="*/ 87858 w 734887"/>
              <a:gd name="connsiteY17" fmla="*/ 414564 h 767346"/>
              <a:gd name="connsiteX18" fmla="*/ 164058 w 734887"/>
              <a:gd name="connsiteY18" fmla="*/ 335189 h 767346"/>
              <a:gd name="connsiteX19" fmla="*/ 449808 w 734887"/>
              <a:gd name="connsiteY19" fmla="*/ 97064 h 767346"/>
              <a:gd name="connsiteX20" fmla="*/ 316458 w 734887"/>
              <a:gd name="connsiteY20" fmla="*/ 241526 h 767346"/>
              <a:gd name="connsiteX21" fmla="*/ 189458 w 734887"/>
              <a:gd name="connsiteY21" fmla="*/ 468539 h 767346"/>
              <a:gd name="connsiteX22" fmla="*/ 319633 w 734887"/>
              <a:gd name="connsiteY22" fmla="*/ 270101 h 767346"/>
              <a:gd name="connsiteX23" fmla="*/ 372021 w 734887"/>
              <a:gd name="connsiteY23" fmla="*/ 205014 h 767346"/>
              <a:gd name="connsiteX24" fmla="*/ 733971 w 734887"/>
              <a:gd name="connsiteY24" fmla="*/ 226 h 76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4887" h="767346">
                <a:moveTo>
                  <a:pt x="733971" y="226"/>
                </a:moveTo>
                <a:cubicBezTo>
                  <a:pt x="749317" y="-4801"/>
                  <a:pt x="568342" y="74310"/>
                  <a:pt x="464096" y="174851"/>
                </a:cubicBezTo>
                <a:cubicBezTo>
                  <a:pt x="359850" y="275392"/>
                  <a:pt x="156915" y="546326"/>
                  <a:pt x="108496" y="603476"/>
                </a:cubicBezTo>
                <a:cubicBezTo>
                  <a:pt x="60077" y="660626"/>
                  <a:pt x="127016" y="587072"/>
                  <a:pt x="173583" y="517751"/>
                </a:cubicBezTo>
                <a:cubicBezTo>
                  <a:pt x="220150" y="448430"/>
                  <a:pt x="365936" y="227768"/>
                  <a:pt x="387896" y="187551"/>
                </a:cubicBezTo>
                <a:cubicBezTo>
                  <a:pt x="409856" y="147334"/>
                  <a:pt x="355617" y="213216"/>
                  <a:pt x="305346" y="276451"/>
                </a:cubicBezTo>
                <a:cubicBezTo>
                  <a:pt x="255075" y="339687"/>
                  <a:pt x="128340" y="502406"/>
                  <a:pt x="86271" y="566964"/>
                </a:cubicBezTo>
                <a:cubicBezTo>
                  <a:pt x="44202" y="631522"/>
                  <a:pt x="59018" y="631257"/>
                  <a:pt x="52933" y="663801"/>
                </a:cubicBezTo>
                <a:cubicBezTo>
                  <a:pt x="46847" y="696345"/>
                  <a:pt x="48435" y="754289"/>
                  <a:pt x="49758" y="762226"/>
                </a:cubicBezTo>
                <a:cubicBezTo>
                  <a:pt x="51081" y="770163"/>
                  <a:pt x="66956" y="777836"/>
                  <a:pt x="60871" y="711426"/>
                </a:cubicBezTo>
                <a:cubicBezTo>
                  <a:pt x="54786" y="645016"/>
                  <a:pt x="21183" y="409537"/>
                  <a:pt x="13246" y="363764"/>
                </a:cubicBezTo>
                <a:cubicBezTo>
                  <a:pt x="5309" y="317991"/>
                  <a:pt x="12188" y="379639"/>
                  <a:pt x="13246" y="436789"/>
                </a:cubicBezTo>
                <a:cubicBezTo>
                  <a:pt x="14304" y="493939"/>
                  <a:pt x="18538" y="682322"/>
                  <a:pt x="19596" y="706664"/>
                </a:cubicBezTo>
                <a:cubicBezTo>
                  <a:pt x="20654" y="731006"/>
                  <a:pt x="17479" y="632845"/>
                  <a:pt x="19596" y="582839"/>
                </a:cubicBezTo>
                <a:cubicBezTo>
                  <a:pt x="21713" y="532833"/>
                  <a:pt x="-33321" y="493674"/>
                  <a:pt x="32296" y="406626"/>
                </a:cubicBezTo>
                <a:cubicBezTo>
                  <a:pt x="97913" y="319578"/>
                  <a:pt x="359321" y="110822"/>
                  <a:pt x="413296" y="60551"/>
                </a:cubicBezTo>
                <a:cubicBezTo>
                  <a:pt x="467271" y="10280"/>
                  <a:pt x="410386" y="45999"/>
                  <a:pt x="356146" y="105001"/>
                </a:cubicBezTo>
                <a:cubicBezTo>
                  <a:pt x="301906" y="164003"/>
                  <a:pt x="119873" y="376199"/>
                  <a:pt x="87858" y="414564"/>
                </a:cubicBezTo>
                <a:cubicBezTo>
                  <a:pt x="55843" y="452929"/>
                  <a:pt x="103733" y="388106"/>
                  <a:pt x="164058" y="335189"/>
                </a:cubicBezTo>
                <a:cubicBezTo>
                  <a:pt x="224383" y="282272"/>
                  <a:pt x="424408" y="112675"/>
                  <a:pt x="449808" y="97064"/>
                </a:cubicBezTo>
                <a:cubicBezTo>
                  <a:pt x="475208" y="81453"/>
                  <a:pt x="359850" y="179614"/>
                  <a:pt x="316458" y="241526"/>
                </a:cubicBezTo>
                <a:cubicBezTo>
                  <a:pt x="273066" y="303439"/>
                  <a:pt x="188929" y="463777"/>
                  <a:pt x="189458" y="468539"/>
                </a:cubicBezTo>
                <a:cubicBezTo>
                  <a:pt x="189987" y="473302"/>
                  <a:pt x="289206" y="314022"/>
                  <a:pt x="319633" y="270101"/>
                </a:cubicBezTo>
                <a:cubicBezTo>
                  <a:pt x="350060" y="226180"/>
                  <a:pt x="301906" y="251581"/>
                  <a:pt x="372021" y="205014"/>
                </a:cubicBezTo>
                <a:cubicBezTo>
                  <a:pt x="442136" y="158447"/>
                  <a:pt x="718625" y="5253"/>
                  <a:pt x="733971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488EC83-73F4-4EAE-BA29-D1DE8788F359}"/>
              </a:ext>
            </a:extLst>
          </p:cNvPr>
          <p:cNvSpPr/>
          <p:nvPr/>
        </p:nvSpPr>
        <p:spPr>
          <a:xfrm>
            <a:off x="2843057" y="376008"/>
            <a:ext cx="1290862" cy="789300"/>
          </a:xfrm>
          <a:custGeom>
            <a:avLst/>
            <a:gdLst>
              <a:gd name="connsiteX0" fmla="*/ 1290793 w 1290862"/>
              <a:gd name="connsiteY0" fmla="*/ 220892 h 789300"/>
              <a:gd name="connsiteX1" fmla="*/ 1062193 w 1290862"/>
              <a:gd name="connsiteY1" fmla="*/ 157392 h 789300"/>
              <a:gd name="connsiteX2" fmla="*/ 341468 w 1290862"/>
              <a:gd name="connsiteY2" fmla="*/ 465367 h 789300"/>
              <a:gd name="connsiteX3" fmla="*/ 630393 w 1290862"/>
              <a:gd name="connsiteY3" fmla="*/ 352655 h 789300"/>
              <a:gd name="connsiteX4" fmla="*/ 974881 w 1290862"/>
              <a:gd name="connsiteY4" fmla="*/ 187555 h 789300"/>
              <a:gd name="connsiteX5" fmla="*/ 814543 w 1290862"/>
              <a:gd name="connsiteY5" fmla="*/ 243117 h 789300"/>
              <a:gd name="connsiteX6" fmla="*/ 612931 w 1290862"/>
              <a:gd name="connsiteY6" fmla="*/ 301855 h 789300"/>
              <a:gd name="connsiteX7" fmla="*/ 344643 w 1290862"/>
              <a:gd name="connsiteY7" fmla="*/ 397105 h 789300"/>
              <a:gd name="connsiteX8" fmla="*/ 44606 w 1290862"/>
              <a:gd name="connsiteY8" fmla="*/ 643167 h 789300"/>
              <a:gd name="connsiteX9" fmla="*/ 9681 w 1290862"/>
              <a:gd name="connsiteY9" fmla="*/ 789217 h 789300"/>
              <a:gd name="connsiteX10" fmla="*/ 30318 w 1290862"/>
              <a:gd name="connsiteY10" fmla="*/ 654280 h 789300"/>
              <a:gd name="connsiteX11" fmla="*/ 303368 w 1290862"/>
              <a:gd name="connsiteY11" fmla="*/ 138342 h 789300"/>
              <a:gd name="connsiteX12" fmla="*/ 243043 w 1290862"/>
              <a:gd name="connsiteY12" fmla="*/ 247880 h 789300"/>
              <a:gd name="connsiteX13" fmla="*/ 157318 w 1290862"/>
              <a:gd name="connsiteY13" fmla="*/ 344717 h 789300"/>
              <a:gd name="connsiteX14" fmla="*/ 156 w 1290862"/>
              <a:gd name="connsiteY14" fmla="*/ 519342 h 789300"/>
              <a:gd name="connsiteX15" fmla="*/ 125568 w 1290862"/>
              <a:gd name="connsiteY15" fmla="*/ 400280 h 789300"/>
              <a:gd name="connsiteX16" fmla="*/ 473231 w 1290862"/>
              <a:gd name="connsiteY16" fmla="*/ 62142 h 789300"/>
              <a:gd name="connsiteX17" fmla="*/ 422431 w 1290862"/>
              <a:gd name="connsiteY17" fmla="*/ 109767 h 789300"/>
              <a:gd name="connsiteX18" fmla="*/ 260506 w 1290862"/>
              <a:gd name="connsiteY18" fmla="*/ 258992 h 789300"/>
              <a:gd name="connsiteX19" fmla="*/ 408143 w 1290862"/>
              <a:gd name="connsiteY19" fmla="*/ 163742 h 789300"/>
              <a:gd name="connsiteX20" fmla="*/ 847881 w 1290862"/>
              <a:gd name="connsiteY20" fmla="*/ 4992 h 789300"/>
              <a:gd name="connsiteX21" fmla="*/ 727231 w 1290862"/>
              <a:gd name="connsiteY21" fmla="*/ 49442 h 789300"/>
              <a:gd name="connsiteX22" fmla="*/ 509743 w 1290862"/>
              <a:gd name="connsiteY22" fmla="*/ 146280 h 789300"/>
              <a:gd name="connsiteX23" fmla="*/ 139856 w 1290862"/>
              <a:gd name="connsiteY23" fmla="*/ 497117 h 789300"/>
              <a:gd name="connsiteX24" fmla="*/ 312893 w 1290862"/>
              <a:gd name="connsiteY24" fmla="*/ 352655 h 789300"/>
              <a:gd name="connsiteX25" fmla="*/ 1108231 w 1290862"/>
              <a:gd name="connsiteY25" fmla="*/ 35155 h 789300"/>
              <a:gd name="connsiteX26" fmla="*/ 839943 w 1290862"/>
              <a:gd name="connsiteY26" fmla="*/ 133580 h 789300"/>
              <a:gd name="connsiteX27" fmla="*/ 473231 w 1290862"/>
              <a:gd name="connsiteY27" fmla="*/ 258992 h 789300"/>
              <a:gd name="connsiteX28" fmla="*/ 954243 w 1290862"/>
              <a:gd name="connsiteY28" fmla="*/ 135167 h 789300"/>
              <a:gd name="connsiteX29" fmla="*/ 1046318 w 1290862"/>
              <a:gd name="connsiteY29" fmla="*/ 108180 h 789300"/>
              <a:gd name="connsiteX30" fmla="*/ 1290793 w 1290862"/>
              <a:gd name="connsiteY30" fmla="*/ 220892 h 78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90862" h="789300">
                <a:moveTo>
                  <a:pt x="1290793" y="220892"/>
                </a:moveTo>
                <a:cubicBezTo>
                  <a:pt x="1293439" y="229094"/>
                  <a:pt x="1220414" y="116646"/>
                  <a:pt x="1062193" y="157392"/>
                </a:cubicBezTo>
                <a:cubicBezTo>
                  <a:pt x="903972" y="198138"/>
                  <a:pt x="413435" y="432823"/>
                  <a:pt x="341468" y="465367"/>
                </a:cubicBezTo>
                <a:cubicBezTo>
                  <a:pt x="269501" y="497911"/>
                  <a:pt x="524824" y="398957"/>
                  <a:pt x="630393" y="352655"/>
                </a:cubicBezTo>
                <a:cubicBezTo>
                  <a:pt x="735962" y="306353"/>
                  <a:pt x="944189" y="205811"/>
                  <a:pt x="974881" y="187555"/>
                </a:cubicBezTo>
                <a:cubicBezTo>
                  <a:pt x="1005573" y="169299"/>
                  <a:pt x="874868" y="224067"/>
                  <a:pt x="814543" y="243117"/>
                </a:cubicBezTo>
                <a:cubicBezTo>
                  <a:pt x="754218" y="262167"/>
                  <a:pt x="691248" y="276190"/>
                  <a:pt x="612931" y="301855"/>
                </a:cubicBezTo>
                <a:cubicBezTo>
                  <a:pt x="534614" y="327520"/>
                  <a:pt x="439364" y="340220"/>
                  <a:pt x="344643" y="397105"/>
                </a:cubicBezTo>
                <a:cubicBezTo>
                  <a:pt x="249922" y="453990"/>
                  <a:pt x="100433" y="577815"/>
                  <a:pt x="44606" y="643167"/>
                </a:cubicBezTo>
                <a:cubicBezTo>
                  <a:pt x="-11221" y="708519"/>
                  <a:pt x="12062" y="787365"/>
                  <a:pt x="9681" y="789217"/>
                </a:cubicBezTo>
                <a:cubicBezTo>
                  <a:pt x="7300" y="791069"/>
                  <a:pt x="-18630" y="762759"/>
                  <a:pt x="30318" y="654280"/>
                </a:cubicBezTo>
                <a:cubicBezTo>
                  <a:pt x="79266" y="545801"/>
                  <a:pt x="267914" y="206075"/>
                  <a:pt x="303368" y="138342"/>
                </a:cubicBezTo>
                <a:cubicBezTo>
                  <a:pt x="338822" y="70609"/>
                  <a:pt x="267385" y="213484"/>
                  <a:pt x="243043" y="247880"/>
                </a:cubicBezTo>
                <a:cubicBezTo>
                  <a:pt x="218701" y="282276"/>
                  <a:pt x="157318" y="344717"/>
                  <a:pt x="157318" y="344717"/>
                </a:cubicBezTo>
                <a:cubicBezTo>
                  <a:pt x="116837" y="389961"/>
                  <a:pt x="5448" y="510082"/>
                  <a:pt x="156" y="519342"/>
                </a:cubicBezTo>
                <a:cubicBezTo>
                  <a:pt x="-5136" y="528602"/>
                  <a:pt x="125568" y="400280"/>
                  <a:pt x="125568" y="400280"/>
                </a:cubicBezTo>
                <a:lnTo>
                  <a:pt x="473231" y="62142"/>
                </a:lnTo>
                <a:cubicBezTo>
                  <a:pt x="522708" y="13723"/>
                  <a:pt x="422431" y="109767"/>
                  <a:pt x="422431" y="109767"/>
                </a:cubicBezTo>
                <a:cubicBezTo>
                  <a:pt x="386977" y="142575"/>
                  <a:pt x="262887" y="249996"/>
                  <a:pt x="260506" y="258992"/>
                </a:cubicBezTo>
                <a:cubicBezTo>
                  <a:pt x="258125" y="267988"/>
                  <a:pt x="310247" y="206075"/>
                  <a:pt x="408143" y="163742"/>
                </a:cubicBezTo>
                <a:cubicBezTo>
                  <a:pt x="506039" y="121409"/>
                  <a:pt x="794700" y="24042"/>
                  <a:pt x="847881" y="4992"/>
                </a:cubicBezTo>
                <a:cubicBezTo>
                  <a:pt x="901062" y="-14058"/>
                  <a:pt x="783587" y="25894"/>
                  <a:pt x="727231" y="49442"/>
                </a:cubicBezTo>
                <a:cubicBezTo>
                  <a:pt x="670875" y="72990"/>
                  <a:pt x="607639" y="71667"/>
                  <a:pt x="509743" y="146280"/>
                </a:cubicBezTo>
                <a:cubicBezTo>
                  <a:pt x="411847" y="220893"/>
                  <a:pt x="172664" y="462721"/>
                  <a:pt x="139856" y="497117"/>
                </a:cubicBezTo>
                <a:cubicBezTo>
                  <a:pt x="107048" y="531513"/>
                  <a:pt x="151497" y="429649"/>
                  <a:pt x="312893" y="352655"/>
                </a:cubicBezTo>
                <a:cubicBezTo>
                  <a:pt x="474289" y="275661"/>
                  <a:pt x="1020389" y="71667"/>
                  <a:pt x="1108231" y="35155"/>
                </a:cubicBezTo>
                <a:cubicBezTo>
                  <a:pt x="1196073" y="-1358"/>
                  <a:pt x="839943" y="133580"/>
                  <a:pt x="839943" y="133580"/>
                </a:cubicBezTo>
                <a:cubicBezTo>
                  <a:pt x="734110" y="170886"/>
                  <a:pt x="454181" y="258728"/>
                  <a:pt x="473231" y="258992"/>
                </a:cubicBezTo>
                <a:cubicBezTo>
                  <a:pt x="492281" y="259256"/>
                  <a:pt x="858729" y="160302"/>
                  <a:pt x="954243" y="135167"/>
                </a:cubicBezTo>
                <a:cubicBezTo>
                  <a:pt x="1049757" y="110032"/>
                  <a:pt x="989962" y="98390"/>
                  <a:pt x="1046318" y="108180"/>
                </a:cubicBezTo>
                <a:cubicBezTo>
                  <a:pt x="1102674" y="117970"/>
                  <a:pt x="1288147" y="212690"/>
                  <a:pt x="1290793" y="220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ABDDA6D8-B22C-4723-B692-241295684903}"/>
              </a:ext>
            </a:extLst>
          </p:cNvPr>
          <p:cNvSpPr/>
          <p:nvPr/>
        </p:nvSpPr>
        <p:spPr>
          <a:xfrm>
            <a:off x="2989512" y="263525"/>
            <a:ext cx="1126548" cy="449537"/>
          </a:xfrm>
          <a:custGeom>
            <a:avLst/>
            <a:gdLst>
              <a:gd name="connsiteX0" fmla="*/ 1125288 w 1126548"/>
              <a:gd name="connsiteY0" fmla="*/ 274638 h 449537"/>
              <a:gd name="connsiteX1" fmla="*/ 961776 w 1126548"/>
              <a:gd name="connsiteY1" fmla="*/ 128588 h 449537"/>
              <a:gd name="connsiteX2" fmla="*/ 825251 w 1126548"/>
              <a:gd name="connsiteY2" fmla="*/ 55563 h 449537"/>
              <a:gd name="connsiteX3" fmla="*/ 347413 w 1126548"/>
              <a:gd name="connsiteY3" fmla="*/ 76200 h 449537"/>
              <a:gd name="connsiteX4" fmla="*/ 541088 w 1126548"/>
              <a:gd name="connsiteY4" fmla="*/ 50800 h 449537"/>
              <a:gd name="connsiteX5" fmla="*/ 726826 w 1126548"/>
              <a:gd name="connsiteY5" fmla="*/ 0 h 449537"/>
              <a:gd name="connsiteX6" fmla="*/ 882401 w 1126548"/>
              <a:gd name="connsiteY6" fmla="*/ 50800 h 449537"/>
              <a:gd name="connsiteX7" fmla="*/ 537913 w 1126548"/>
              <a:gd name="connsiteY7" fmla="*/ 85725 h 449537"/>
              <a:gd name="connsiteX8" fmla="*/ 237876 w 1126548"/>
              <a:gd name="connsiteY8" fmla="*/ 169863 h 449537"/>
              <a:gd name="connsiteX9" fmla="*/ 2926 w 1126548"/>
              <a:gd name="connsiteY9" fmla="*/ 449263 h 449537"/>
              <a:gd name="connsiteX10" fmla="*/ 402976 w 1126548"/>
              <a:gd name="connsiteY10" fmla="*/ 114300 h 449537"/>
              <a:gd name="connsiteX11" fmla="*/ 723651 w 1126548"/>
              <a:gd name="connsiteY11" fmla="*/ 66675 h 449537"/>
              <a:gd name="connsiteX12" fmla="*/ 971301 w 1126548"/>
              <a:gd name="connsiteY12" fmla="*/ 180975 h 449537"/>
              <a:gd name="connsiteX13" fmla="*/ 825251 w 1126548"/>
              <a:gd name="connsiteY13" fmla="*/ 133350 h 449537"/>
              <a:gd name="connsiteX14" fmla="*/ 368051 w 1126548"/>
              <a:gd name="connsiteY14" fmla="*/ 180975 h 449537"/>
              <a:gd name="connsiteX15" fmla="*/ 749051 w 1126548"/>
              <a:gd name="connsiteY15" fmla="*/ 115888 h 449537"/>
              <a:gd name="connsiteX16" fmla="*/ 869701 w 1126548"/>
              <a:gd name="connsiteY16" fmla="*/ 120650 h 449537"/>
              <a:gd name="connsiteX17" fmla="*/ 1125288 w 1126548"/>
              <a:gd name="connsiteY17" fmla="*/ 274638 h 44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548" h="449537">
                <a:moveTo>
                  <a:pt x="1125288" y="274638"/>
                </a:moveTo>
                <a:cubicBezTo>
                  <a:pt x="1140634" y="275961"/>
                  <a:pt x="1011782" y="165100"/>
                  <a:pt x="961776" y="128588"/>
                </a:cubicBezTo>
                <a:cubicBezTo>
                  <a:pt x="911770" y="92076"/>
                  <a:pt x="927645" y="64294"/>
                  <a:pt x="825251" y="55563"/>
                </a:cubicBezTo>
                <a:cubicBezTo>
                  <a:pt x="722857" y="46832"/>
                  <a:pt x="394773" y="76994"/>
                  <a:pt x="347413" y="76200"/>
                </a:cubicBezTo>
                <a:cubicBezTo>
                  <a:pt x="300053" y="75406"/>
                  <a:pt x="477853" y="63500"/>
                  <a:pt x="541088" y="50800"/>
                </a:cubicBezTo>
                <a:cubicBezTo>
                  <a:pt x="604323" y="38100"/>
                  <a:pt x="669941" y="0"/>
                  <a:pt x="726826" y="0"/>
                </a:cubicBezTo>
                <a:cubicBezTo>
                  <a:pt x="783711" y="0"/>
                  <a:pt x="913886" y="36513"/>
                  <a:pt x="882401" y="50800"/>
                </a:cubicBezTo>
                <a:cubicBezTo>
                  <a:pt x="850916" y="65087"/>
                  <a:pt x="645334" y="65881"/>
                  <a:pt x="537913" y="85725"/>
                </a:cubicBezTo>
                <a:cubicBezTo>
                  <a:pt x="430492" y="105569"/>
                  <a:pt x="327040" y="109273"/>
                  <a:pt x="237876" y="169863"/>
                </a:cubicBezTo>
                <a:cubicBezTo>
                  <a:pt x="148712" y="230453"/>
                  <a:pt x="-24591" y="458523"/>
                  <a:pt x="2926" y="449263"/>
                </a:cubicBezTo>
                <a:cubicBezTo>
                  <a:pt x="30443" y="440003"/>
                  <a:pt x="282855" y="178065"/>
                  <a:pt x="402976" y="114300"/>
                </a:cubicBezTo>
                <a:cubicBezTo>
                  <a:pt x="523097" y="50535"/>
                  <a:pt x="628930" y="55562"/>
                  <a:pt x="723651" y="66675"/>
                </a:cubicBezTo>
                <a:cubicBezTo>
                  <a:pt x="818372" y="77787"/>
                  <a:pt x="954368" y="169863"/>
                  <a:pt x="971301" y="180975"/>
                </a:cubicBezTo>
                <a:cubicBezTo>
                  <a:pt x="988234" y="192087"/>
                  <a:pt x="925793" y="133350"/>
                  <a:pt x="825251" y="133350"/>
                </a:cubicBezTo>
                <a:cubicBezTo>
                  <a:pt x="724709" y="133350"/>
                  <a:pt x="380751" y="183885"/>
                  <a:pt x="368051" y="180975"/>
                </a:cubicBezTo>
                <a:cubicBezTo>
                  <a:pt x="355351" y="178065"/>
                  <a:pt x="665443" y="125942"/>
                  <a:pt x="749051" y="115888"/>
                </a:cubicBezTo>
                <a:cubicBezTo>
                  <a:pt x="832659" y="105834"/>
                  <a:pt x="807789" y="96044"/>
                  <a:pt x="869701" y="120650"/>
                </a:cubicBezTo>
                <a:cubicBezTo>
                  <a:pt x="931613" y="145256"/>
                  <a:pt x="1109942" y="273315"/>
                  <a:pt x="1125288" y="274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F37E6D45-AB2A-423C-AD90-94906205ADBD}"/>
              </a:ext>
            </a:extLst>
          </p:cNvPr>
          <p:cNvSpPr/>
          <p:nvPr/>
        </p:nvSpPr>
        <p:spPr>
          <a:xfrm>
            <a:off x="3344929" y="66917"/>
            <a:ext cx="830405" cy="461469"/>
          </a:xfrm>
          <a:custGeom>
            <a:avLst/>
            <a:gdLst>
              <a:gd name="connsiteX0" fmla="*/ 830196 w 830405"/>
              <a:gd name="connsiteY0" fmla="*/ 460133 h 461469"/>
              <a:gd name="connsiteX1" fmla="*/ 630171 w 830405"/>
              <a:gd name="connsiteY1" fmla="*/ 264871 h 461469"/>
              <a:gd name="connsiteX2" fmla="*/ 471421 w 830405"/>
              <a:gd name="connsiteY2" fmla="*/ 177558 h 461469"/>
              <a:gd name="connsiteX3" fmla="*/ 6284 w 830405"/>
              <a:gd name="connsiteY3" fmla="*/ 214071 h 461469"/>
              <a:gd name="connsiteX4" fmla="*/ 217421 w 830405"/>
              <a:gd name="connsiteY4" fmla="*/ 177558 h 461469"/>
              <a:gd name="connsiteX5" fmla="*/ 430146 w 830405"/>
              <a:gd name="connsiteY5" fmla="*/ 166446 h 461469"/>
              <a:gd name="connsiteX6" fmla="*/ 344421 w 830405"/>
              <a:gd name="connsiteY6" fmla="*/ 155333 h 461469"/>
              <a:gd name="connsiteX7" fmla="*/ 396809 w 830405"/>
              <a:gd name="connsiteY7" fmla="*/ 134696 h 461469"/>
              <a:gd name="connsiteX8" fmla="*/ 193609 w 830405"/>
              <a:gd name="connsiteY8" fmla="*/ 2933 h 461469"/>
              <a:gd name="connsiteX9" fmla="*/ 279334 w 830405"/>
              <a:gd name="connsiteY9" fmla="*/ 45796 h 461469"/>
              <a:gd name="connsiteX10" fmla="*/ 460309 w 830405"/>
              <a:gd name="connsiteY10" fmla="*/ 75958 h 461469"/>
              <a:gd name="connsiteX11" fmla="*/ 688909 w 830405"/>
              <a:gd name="connsiteY11" fmla="*/ 64846 h 461469"/>
              <a:gd name="connsiteX12" fmla="*/ 546034 w 830405"/>
              <a:gd name="connsiteY12" fmla="*/ 74371 h 461469"/>
              <a:gd name="connsiteX13" fmla="*/ 401571 w 830405"/>
              <a:gd name="connsiteY13" fmla="*/ 101358 h 461469"/>
              <a:gd name="connsiteX14" fmla="*/ 555559 w 830405"/>
              <a:gd name="connsiteY14" fmla="*/ 107708 h 461469"/>
              <a:gd name="connsiteX15" fmla="*/ 747646 w 830405"/>
              <a:gd name="connsiteY15" fmla="*/ 185496 h 461469"/>
              <a:gd name="connsiteX16" fmla="*/ 676209 w 830405"/>
              <a:gd name="connsiteY16" fmla="*/ 121996 h 461469"/>
              <a:gd name="connsiteX17" fmla="*/ 541271 w 830405"/>
              <a:gd name="connsiteY17" fmla="*/ 29921 h 461469"/>
              <a:gd name="connsiteX18" fmla="*/ 623821 w 830405"/>
              <a:gd name="connsiteY18" fmla="*/ 131521 h 461469"/>
              <a:gd name="connsiteX19" fmla="*/ 701609 w 830405"/>
              <a:gd name="connsiteY19" fmla="*/ 204546 h 461469"/>
              <a:gd name="connsiteX20" fmla="*/ 569846 w 830405"/>
              <a:gd name="connsiteY20" fmla="*/ 148983 h 461469"/>
              <a:gd name="connsiteX21" fmla="*/ 382521 w 830405"/>
              <a:gd name="connsiteY21" fmla="*/ 128346 h 461469"/>
              <a:gd name="connsiteX22" fmla="*/ 531746 w 830405"/>
              <a:gd name="connsiteY22" fmla="*/ 158508 h 461469"/>
              <a:gd name="connsiteX23" fmla="*/ 596834 w 830405"/>
              <a:gd name="connsiteY23" fmla="*/ 172796 h 461469"/>
              <a:gd name="connsiteX24" fmla="*/ 611121 w 830405"/>
              <a:gd name="connsiteY24" fmla="*/ 182321 h 461469"/>
              <a:gd name="connsiteX25" fmla="*/ 646046 w 830405"/>
              <a:gd name="connsiteY25" fmla="*/ 239471 h 461469"/>
              <a:gd name="connsiteX26" fmla="*/ 668271 w 830405"/>
              <a:gd name="connsiteY26" fmla="*/ 344246 h 461469"/>
              <a:gd name="connsiteX27" fmla="*/ 830196 w 830405"/>
              <a:gd name="connsiteY27" fmla="*/ 460133 h 46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30405" h="461469">
                <a:moveTo>
                  <a:pt x="830196" y="460133"/>
                </a:moveTo>
                <a:cubicBezTo>
                  <a:pt x="823846" y="446904"/>
                  <a:pt x="689967" y="311967"/>
                  <a:pt x="630171" y="264871"/>
                </a:cubicBezTo>
                <a:cubicBezTo>
                  <a:pt x="570375" y="217775"/>
                  <a:pt x="575402" y="186025"/>
                  <a:pt x="471421" y="177558"/>
                </a:cubicBezTo>
                <a:lnTo>
                  <a:pt x="6284" y="214071"/>
                </a:lnTo>
                <a:cubicBezTo>
                  <a:pt x="-36049" y="214071"/>
                  <a:pt x="146777" y="185496"/>
                  <a:pt x="217421" y="177558"/>
                </a:cubicBezTo>
                <a:cubicBezTo>
                  <a:pt x="288065" y="169620"/>
                  <a:pt x="408979" y="170150"/>
                  <a:pt x="430146" y="166446"/>
                </a:cubicBezTo>
                <a:cubicBezTo>
                  <a:pt x="451313" y="162742"/>
                  <a:pt x="349977" y="160625"/>
                  <a:pt x="344421" y="155333"/>
                </a:cubicBezTo>
                <a:cubicBezTo>
                  <a:pt x="338865" y="150041"/>
                  <a:pt x="421944" y="160096"/>
                  <a:pt x="396809" y="134696"/>
                </a:cubicBezTo>
                <a:cubicBezTo>
                  <a:pt x="371674" y="109296"/>
                  <a:pt x="213188" y="17750"/>
                  <a:pt x="193609" y="2933"/>
                </a:cubicBezTo>
                <a:cubicBezTo>
                  <a:pt x="174030" y="-11884"/>
                  <a:pt x="234884" y="33625"/>
                  <a:pt x="279334" y="45796"/>
                </a:cubicBezTo>
                <a:cubicBezTo>
                  <a:pt x="323784" y="57967"/>
                  <a:pt x="392047" y="72783"/>
                  <a:pt x="460309" y="75958"/>
                </a:cubicBezTo>
                <a:lnTo>
                  <a:pt x="688909" y="64846"/>
                </a:lnTo>
                <a:cubicBezTo>
                  <a:pt x="703196" y="64582"/>
                  <a:pt x="593924" y="68286"/>
                  <a:pt x="546034" y="74371"/>
                </a:cubicBezTo>
                <a:cubicBezTo>
                  <a:pt x="498144" y="80456"/>
                  <a:pt x="399984" y="95802"/>
                  <a:pt x="401571" y="101358"/>
                </a:cubicBezTo>
                <a:cubicBezTo>
                  <a:pt x="403158" y="106914"/>
                  <a:pt x="497880" y="93685"/>
                  <a:pt x="555559" y="107708"/>
                </a:cubicBezTo>
                <a:cubicBezTo>
                  <a:pt x="613238" y="121731"/>
                  <a:pt x="727538" y="183115"/>
                  <a:pt x="747646" y="185496"/>
                </a:cubicBezTo>
                <a:cubicBezTo>
                  <a:pt x="767754" y="187877"/>
                  <a:pt x="710605" y="147925"/>
                  <a:pt x="676209" y="121996"/>
                </a:cubicBezTo>
                <a:cubicBezTo>
                  <a:pt x="641813" y="96067"/>
                  <a:pt x="550002" y="28333"/>
                  <a:pt x="541271" y="29921"/>
                </a:cubicBezTo>
                <a:cubicBezTo>
                  <a:pt x="532540" y="31509"/>
                  <a:pt x="597098" y="102417"/>
                  <a:pt x="623821" y="131521"/>
                </a:cubicBezTo>
                <a:cubicBezTo>
                  <a:pt x="650544" y="160625"/>
                  <a:pt x="710605" y="201636"/>
                  <a:pt x="701609" y="204546"/>
                </a:cubicBezTo>
                <a:cubicBezTo>
                  <a:pt x="692613" y="207456"/>
                  <a:pt x="623027" y="161683"/>
                  <a:pt x="569846" y="148983"/>
                </a:cubicBezTo>
                <a:cubicBezTo>
                  <a:pt x="516665" y="136283"/>
                  <a:pt x="388871" y="126758"/>
                  <a:pt x="382521" y="128346"/>
                </a:cubicBezTo>
                <a:cubicBezTo>
                  <a:pt x="376171" y="129933"/>
                  <a:pt x="531746" y="158508"/>
                  <a:pt x="531746" y="158508"/>
                </a:cubicBezTo>
                <a:cubicBezTo>
                  <a:pt x="567465" y="165916"/>
                  <a:pt x="583605" y="168827"/>
                  <a:pt x="596834" y="172796"/>
                </a:cubicBezTo>
                <a:cubicBezTo>
                  <a:pt x="610063" y="176765"/>
                  <a:pt x="602919" y="171209"/>
                  <a:pt x="611121" y="182321"/>
                </a:cubicBezTo>
                <a:cubicBezTo>
                  <a:pt x="619323" y="193433"/>
                  <a:pt x="636521" y="212484"/>
                  <a:pt x="646046" y="239471"/>
                </a:cubicBezTo>
                <a:cubicBezTo>
                  <a:pt x="655571" y="266458"/>
                  <a:pt x="639696" y="303500"/>
                  <a:pt x="668271" y="344246"/>
                </a:cubicBezTo>
                <a:cubicBezTo>
                  <a:pt x="696846" y="384992"/>
                  <a:pt x="836546" y="473362"/>
                  <a:pt x="830196" y="460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90BF5FF4-CDBE-41A6-AA8D-2B227313A1FC}"/>
              </a:ext>
            </a:extLst>
          </p:cNvPr>
          <p:cNvSpPr/>
          <p:nvPr/>
        </p:nvSpPr>
        <p:spPr>
          <a:xfrm>
            <a:off x="3814107" y="102868"/>
            <a:ext cx="699785" cy="315198"/>
          </a:xfrm>
          <a:custGeom>
            <a:avLst/>
            <a:gdLst>
              <a:gd name="connsiteX0" fmla="*/ 656 w 699785"/>
              <a:gd name="connsiteY0" fmla="*/ 314645 h 315198"/>
              <a:gd name="connsiteX1" fmla="*/ 235606 w 699785"/>
              <a:gd name="connsiteY1" fmla="*/ 163832 h 315198"/>
              <a:gd name="connsiteX2" fmla="*/ 684868 w 699785"/>
              <a:gd name="connsiteY2" fmla="*/ 128907 h 315198"/>
              <a:gd name="connsiteX3" fmla="*/ 600731 w 699785"/>
              <a:gd name="connsiteY3" fmla="*/ 125732 h 315198"/>
              <a:gd name="connsiteX4" fmla="*/ 330856 w 699785"/>
              <a:gd name="connsiteY4" fmla="*/ 124145 h 315198"/>
              <a:gd name="connsiteX5" fmla="*/ 241956 w 699785"/>
              <a:gd name="connsiteY5" fmla="*/ 197170 h 315198"/>
              <a:gd name="connsiteX6" fmla="*/ 367368 w 699785"/>
              <a:gd name="connsiteY6" fmla="*/ 86045 h 315198"/>
              <a:gd name="connsiteX7" fmla="*/ 426106 w 699785"/>
              <a:gd name="connsiteY7" fmla="*/ 19370 h 315198"/>
              <a:gd name="connsiteX8" fmla="*/ 376893 w 699785"/>
              <a:gd name="connsiteY8" fmla="*/ 44770 h 315198"/>
              <a:gd name="connsiteX9" fmla="*/ 416581 w 699785"/>
              <a:gd name="connsiteY9" fmla="*/ 33657 h 315198"/>
              <a:gd name="connsiteX10" fmla="*/ 389593 w 699785"/>
              <a:gd name="connsiteY10" fmla="*/ 49532 h 315198"/>
              <a:gd name="connsiteX11" fmla="*/ 348318 w 699785"/>
              <a:gd name="connsiteY11" fmla="*/ 254320 h 315198"/>
              <a:gd name="connsiteX12" fmla="*/ 354668 w 699785"/>
              <a:gd name="connsiteY12" fmla="*/ 184470 h 315198"/>
              <a:gd name="connsiteX13" fmla="*/ 365781 w 699785"/>
              <a:gd name="connsiteY13" fmla="*/ 320 h 315198"/>
              <a:gd name="connsiteX14" fmla="*/ 324506 w 699785"/>
              <a:gd name="connsiteY14" fmla="*/ 136845 h 315198"/>
              <a:gd name="connsiteX15" fmla="*/ 324506 w 699785"/>
              <a:gd name="connsiteY15" fmla="*/ 13020 h 315198"/>
              <a:gd name="connsiteX16" fmla="*/ 319743 w 699785"/>
              <a:gd name="connsiteY16" fmla="*/ 47945 h 315198"/>
              <a:gd name="connsiteX17" fmla="*/ 313393 w 699785"/>
              <a:gd name="connsiteY17" fmla="*/ 9845 h 315198"/>
              <a:gd name="connsiteX18" fmla="*/ 314981 w 699785"/>
              <a:gd name="connsiteY18" fmla="*/ 84457 h 315198"/>
              <a:gd name="connsiteX19" fmla="*/ 302281 w 699785"/>
              <a:gd name="connsiteY19" fmla="*/ 103507 h 315198"/>
              <a:gd name="connsiteX20" fmla="*/ 656 w 699785"/>
              <a:gd name="connsiteY20" fmla="*/ 314645 h 315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9785" h="315198">
                <a:moveTo>
                  <a:pt x="656" y="314645"/>
                </a:moveTo>
                <a:cubicBezTo>
                  <a:pt x="-10456" y="324699"/>
                  <a:pt x="121571" y="194788"/>
                  <a:pt x="235606" y="163832"/>
                </a:cubicBezTo>
                <a:cubicBezTo>
                  <a:pt x="349641" y="132876"/>
                  <a:pt x="624014" y="135257"/>
                  <a:pt x="684868" y="128907"/>
                </a:cubicBezTo>
                <a:cubicBezTo>
                  <a:pt x="745722" y="122557"/>
                  <a:pt x="600731" y="125732"/>
                  <a:pt x="600731" y="125732"/>
                </a:cubicBezTo>
                <a:cubicBezTo>
                  <a:pt x="541729" y="124938"/>
                  <a:pt x="390652" y="112239"/>
                  <a:pt x="330856" y="124145"/>
                </a:cubicBezTo>
                <a:cubicBezTo>
                  <a:pt x="271060" y="136051"/>
                  <a:pt x="235871" y="203520"/>
                  <a:pt x="241956" y="197170"/>
                </a:cubicBezTo>
                <a:cubicBezTo>
                  <a:pt x="248041" y="190820"/>
                  <a:pt x="336676" y="115678"/>
                  <a:pt x="367368" y="86045"/>
                </a:cubicBezTo>
                <a:cubicBezTo>
                  <a:pt x="398060" y="56412"/>
                  <a:pt x="424519" y="26249"/>
                  <a:pt x="426106" y="19370"/>
                </a:cubicBezTo>
                <a:cubicBezTo>
                  <a:pt x="427693" y="12491"/>
                  <a:pt x="378481" y="42389"/>
                  <a:pt x="376893" y="44770"/>
                </a:cubicBezTo>
                <a:cubicBezTo>
                  <a:pt x="375306" y="47151"/>
                  <a:pt x="414464" y="32863"/>
                  <a:pt x="416581" y="33657"/>
                </a:cubicBezTo>
                <a:cubicBezTo>
                  <a:pt x="418698" y="34451"/>
                  <a:pt x="400970" y="12755"/>
                  <a:pt x="389593" y="49532"/>
                </a:cubicBezTo>
                <a:cubicBezTo>
                  <a:pt x="378216" y="86309"/>
                  <a:pt x="354139" y="231830"/>
                  <a:pt x="348318" y="254320"/>
                </a:cubicBezTo>
                <a:cubicBezTo>
                  <a:pt x="342497" y="276810"/>
                  <a:pt x="351758" y="226803"/>
                  <a:pt x="354668" y="184470"/>
                </a:cubicBezTo>
                <a:cubicBezTo>
                  <a:pt x="357578" y="142137"/>
                  <a:pt x="370808" y="8257"/>
                  <a:pt x="365781" y="320"/>
                </a:cubicBezTo>
                <a:cubicBezTo>
                  <a:pt x="360754" y="-7618"/>
                  <a:pt x="331385" y="134728"/>
                  <a:pt x="324506" y="136845"/>
                </a:cubicBezTo>
                <a:cubicBezTo>
                  <a:pt x="317627" y="138962"/>
                  <a:pt x="325300" y="27837"/>
                  <a:pt x="324506" y="13020"/>
                </a:cubicBezTo>
                <a:cubicBezTo>
                  <a:pt x="323712" y="-1797"/>
                  <a:pt x="321595" y="48474"/>
                  <a:pt x="319743" y="47945"/>
                </a:cubicBezTo>
                <a:cubicBezTo>
                  <a:pt x="317891" y="47416"/>
                  <a:pt x="314187" y="3760"/>
                  <a:pt x="313393" y="9845"/>
                </a:cubicBezTo>
                <a:cubicBezTo>
                  <a:pt x="312599" y="15930"/>
                  <a:pt x="316833" y="68847"/>
                  <a:pt x="314981" y="84457"/>
                </a:cubicBezTo>
                <a:cubicBezTo>
                  <a:pt x="313129" y="100067"/>
                  <a:pt x="355198" y="65142"/>
                  <a:pt x="302281" y="103507"/>
                </a:cubicBezTo>
                <a:cubicBezTo>
                  <a:pt x="249364" y="141872"/>
                  <a:pt x="11768" y="304591"/>
                  <a:pt x="656" y="314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9936672-2198-4F7D-9312-81EE5FB9B9BD}"/>
              </a:ext>
            </a:extLst>
          </p:cNvPr>
          <p:cNvSpPr/>
          <p:nvPr/>
        </p:nvSpPr>
        <p:spPr>
          <a:xfrm>
            <a:off x="3790949" y="238304"/>
            <a:ext cx="949859" cy="470560"/>
          </a:xfrm>
          <a:custGeom>
            <a:avLst/>
            <a:gdLst>
              <a:gd name="connsiteX0" fmla="*/ 1 w 949859"/>
              <a:gd name="connsiteY0" fmla="*/ 220484 h 470560"/>
              <a:gd name="connsiteX1" fmla="*/ 422276 w 949859"/>
              <a:gd name="connsiteY1" fmla="*/ 26809 h 470560"/>
              <a:gd name="connsiteX2" fmla="*/ 657226 w 949859"/>
              <a:gd name="connsiteY2" fmla="*/ 34746 h 470560"/>
              <a:gd name="connsiteX3" fmla="*/ 920751 w 949859"/>
              <a:gd name="connsiteY3" fmla="*/ 333196 h 470560"/>
              <a:gd name="connsiteX4" fmla="*/ 866776 w 949859"/>
              <a:gd name="connsiteY4" fmla="*/ 263346 h 470560"/>
              <a:gd name="connsiteX5" fmla="*/ 752476 w 949859"/>
              <a:gd name="connsiteY5" fmla="*/ 52209 h 470560"/>
              <a:gd name="connsiteX6" fmla="*/ 762001 w 949859"/>
              <a:gd name="connsiteY6" fmla="*/ 82371 h 470560"/>
              <a:gd name="connsiteX7" fmla="*/ 938214 w 949859"/>
              <a:gd name="connsiteY7" fmla="*/ 447496 h 470560"/>
              <a:gd name="connsiteX8" fmla="*/ 908051 w 949859"/>
              <a:gd name="connsiteY8" fmla="*/ 399871 h 470560"/>
              <a:gd name="connsiteX9" fmla="*/ 704851 w 949859"/>
              <a:gd name="connsiteY9" fmla="*/ 129996 h 470560"/>
              <a:gd name="connsiteX10" fmla="*/ 671514 w 949859"/>
              <a:gd name="connsiteY10" fmla="*/ 85546 h 470560"/>
              <a:gd name="connsiteX11" fmla="*/ 307976 w 949859"/>
              <a:gd name="connsiteY11" fmla="*/ 91896 h 470560"/>
              <a:gd name="connsiteX12" fmla="*/ 501651 w 949859"/>
              <a:gd name="connsiteY12" fmla="*/ 77609 h 470560"/>
              <a:gd name="connsiteX13" fmla="*/ 684214 w 949859"/>
              <a:gd name="connsiteY13" fmla="*/ 53796 h 470560"/>
              <a:gd name="connsiteX14" fmla="*/ 517526 w 949859"/>
              <a:gd name="connsiteY14" fmla="*/ 61734 h 470560"/>
              <a:gd name="connsiteX15" fmla="*/ 417514 w 949859"/>
              <a:gd name="connsiteY15" fmla="*/ 103009 h 470560"/>
              <a:gd name="connsiteX16" fmla="*/ 1 w 949859"/>
              <a:gd name="connsiteY16" fmla="*/ 220484 h 4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49859" h="470560">
                <a:moveTo>
                  <a:pt x="1" y="220484"/>
                </a:moveTo>
                <a:cubicBezTo>
                  <a:pt x="795" y="207784"/>
                  <a:pt x="312739" y="57765"/>
                  <a:pt x="422276" y="26809"/>
                </a:cubicBezTo>
                <a:cubicBezTo>
                  <a:pt x="531814" y="-4147"/>
                  <a:pt x="574147" y="-16319"/>
                  <a:pt x="657226" y="34746"/>
                </a:cubicBezTo>
                <a:cubicBezTo>
                  <a:pt x="740305" y="85811"/>
                  <a:pt x="885826" y="295096"/>
                  <a:pt x="920751" y="333196"/>
                </a:cubicBezTo>
                <a:cubicBezTo>
                  <a:pt x="955676" y="371296"/>
                  <a:pt x="894822" y="310177"/>
                  <a:pt x="866776" y="263346"/>
                </a:cubicBezTo>
                <a:cubicBezTo>
                  <a:pt x="838730" y="216515"/>
                  <a:pt x="769938" y="82371"/>
                  <a:pt x="752476" y="52209"/>
                </a:cubicBezTo>
                <a:cubicBezTo>
                  <a:pt x="735014" y="22047"/>
                  <a:pt x="731045" y="16490"/>
                  <a:pt x="762001" y="82371"/>
                </a:cubicBezTo>
                <a:cubicBezTo>
                  <a:pt x="792957" y="148252"/>
                  <a:pt x="913872" y="394579"/>
                  <a:pt x="938214" y="447496"/>
                </a:cubicBezTo>
                <a:cubicBezTo>
                  <a:pt x="962556" y="500413"/>
                  <a:pt x="946945" y="452788"/>
                  <a:pt x="908051" y="399871"/>
                </a:cubicBezTo>
                <a:cubicBezTo>
                  <a:pt x="869157" y="346954"/>
                  <a:pt x="744274" y="182384"/>
                  <a:pt x="704851" y="129996"/>
                </a:cubicBezTo>
                <a:cubicBezTo>
                  <a:pt x="665428" y="77608"/>
                  <a:pt x="737660" y="91896"/>
                  <a:pt x="671514" y="85546"/>
                </a:cubicBezTo>
                <a:cubicBezTo>
                  <a:pt x="605368" y="79196"/>
                  <a:pt x="336286" y="93219"/>
                  <a:pt x="307976" y="91896"/>
                </a:cubicBezTo>
                <a:cubicBezTo>
                  <a:pt x="279666" y="90573"/>
                  <a:pt x="438945" y="83959"/>
                  <a:pt x="501651" y="77609"/>
                </a:cubicBezTo>
                <a:cubicBezTo>
                  <a:pt x="564357" y="71259"/>
                  <a:pt x="681568" y="56442"/>
                  <a:pt x="684214" y="53796"/>
                </a:cubicBezTo>
                <a:cubicBezTo>
                  <a:pt x="686860" y="51150"/>
                  <a:pt x="561976" y="53532"/>
                  <a:pt x="517526" y="61734"/>
                </a:cubicBezTo>
                <a:cubicBezTo>
                  <a:pt x="473076" y="69936"/>
                  <a:pt x="505356" y="74434"/>
                  <a:pt x="417514" y="103009"/>
                </a:cubicBezTo>
                <a:cubicBezTo>
                  <a:pt x="329672" y="131584"/>
                  <a:pt x="-793" y="233184"/>
                  <a:pt x="1" y="220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115EA58E-B02D-4403-A8CC-5356D00520B8}"/>
              </a:ext>
            </a:extLst>
          </p:cNvPr>
          <p:cNvSpPr/>
          <p:nvPr/>
        </p:nvSpPr>
        <p:spPr>
          <a:xfrm>
            <a:off x="3582420" y="326960"/>
            <a:ext cx="1148107" cy="366882"/>
          </a:xfrm>
          <a:custGeom>
            <a:avLst/>
            <a:gdLst>
              <a:gd name="connsiteX0" fmla="*/ 351405 w 1148107"/>
              <a:gd name="connsiteY0" fmla="*/ 192153 h 366882"/>
              <a:gd name="connsiteX1" fmla="*/ 729230 w 1148107"/>
              <a:gd name="connsiteY1" fmla="*/ 130240 h 366882"/>
              <a:gd name="connsiteX2" fmla="*/ 1134043 w 1148107"/>
              <a:gd name="connsiteY2" fmla="*/ 360428 h 366882"/>
              <a:gd name="connsiteX3" fmla="*/ 1062605 w 1148107"/>
              <a:gd name="connsiteY3" fmla="*/ 308040 h 366882"/>
              <a:gd name="connsiteX4" fmla="*/ 759393 w 1148107"/>
              <a:gd name="connsiteY4" fmla="*/ 90553 h 366882"/>
              <a:gd name="connsiteX5" fmla="*/ 824480 w 1148107"/>
              <a:gd name="connsiteY5" fmla="*/ 112778 h 366882"/>
              <a:gd name="connsiteX6" fmla="*/ 1041968 w 1148107"/>
              <a:gd name="connsiteY6" fmla="*/ 196915 h 366882"/>
              <a:gd name="connsiteX7" fmla="*/ 943543 w 1148107"/>
              <a:gd name="connsiteY7" fmla="*/ 130240 h 366882"/>
              <a:gd name="connsiteX8" fmla="*/ 799080 w 1148107"/>
              <a:gd name="connsiteY8" fmla="*/ 33403 h 366882"/>
              <a:gd name="connsiteX9" fmla="*/ 724468 w 1148107"/>
              <a:gd name="connsiteY9" fmla="*/ 66740 h 366882"/>
              <a:gd name="connsiteX10" fmla="*/ 16443 w 1148107"/>
              <a:gd name="connsiteY10" fmla="*/ 276290 h 366882"/>
              <a:gd name="connsiteX11" fmla="*/ 272030 w 1148107"/>
              <a:gd name="connsiteY11" fmla="*/ 174690 h 366882"/>
              <a:gd name="connsiteX12" fmla="*/ 795905 w 1148107"/>
              <a:gd name="connsiteY12" fmla="*/ 65 h 366882"/>
              <a:gd name="connsiteX13" fmla="*/ 351405 w 1148107"/>
              <a:gd name="connsiteY13" fmla="*/ 192153 h 366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48107" h="366882">
                <a:moveTo>
                  <a:pt x="351405" y="192153"/>
                </a:moveTo>
                <a:cubicBezTo>
                  <a:pt x="340293" y="213849"/>
                  <a:pt x="598790" y="102194"/>
                  <a:pt x="729230" y="130240"/>
                </a:cubicBezTo>
                <a:cubicBezTo>
                  <a:pt x="859670" y="158286"/>
                  <a:pt x="1078481" y="330795"/>
                  <a:pt x="1134043" y="360428"/>
                </a:cubicBezTo>
                <a:cubicBezTo>
                  <a:pt x="1189606" y="390061"/>
                  <a:pt x="1062605" y="308040"/>
                  <a:pt x="1062605" y="308040"/>
                </a:cubicBezTo>
                <a:cubicBezTo>
                  <a:pt x="1000163" y="263061"/>
                  <a:pt x="799080" y="123097"/>
                  <a:pt x="759393" y="90553"/>
                </a:cubicBezTo>
                <a:cubicBezTo>
                  <a:pt x="719706" y="58009"/>
                  <a:pt x="824480" y="112778"/>
                  <a:pt x="824480" y="112778"/>
                </a:cubicBezTo>
                <a:cubicBezTo>
                  <a:pt x="871576" y="130505"/>
                  <a:pt x="1022124" y="194005"/>
                  <a:pt x="1041968" y="196915"/>
                </a:cubicBezTo>
                <a:cubicBezTo>
                  <a:pt x="1061812" y="199825"/>
                  <a:pt x="943543" y="130240"/>
                  <a:pt x="943543" y="130240"/>
                </a:cubicBezTo>
                <a:cubicBezTo>
                  <a:pt x="903062" y="102988"/>
                  <a:pt x="835592" y="43986"/>
                  <a:pt x="799080" y="33403"/>
                </a:cubicBezTo>
                <a:cubicBezTo>
                  <a:pt x="762568" y="22820"/>
                  <a:pt x="854908" y="26259"/>
                  <a:pt x="724468" y="66740"/>
                </a:cubicBezTo>
                <a:cubicBezTo>
                  <a:pt x="594029" y="107221"/>
                  <a:pt x="91849" y="258298"/>
                  <a:pt x="16443" y="276290"/>
                </a:cubicBezTo>
                <a:cubicBezTo>
                  <a:pt x="-58963" y="294282"/>
                  <a:pt x="142120" y="220728"/>
                  <a:pt x="272030" y="174690"/>
                </a:cubicBezTo>
                <a:cubicBezTo>
                  <a:pt x="401940" y="128652"/>
                  <a:pt x="784528" y="-3375"/>
                  <a:pt x="795905" y="65"/>
                </a:cubicBezTo>
                <a:cubicBezTo>
                  <a:pt x="807282" y="3505"/>
                  <a:pt x="362517" y="170457"/>
                  <a:pt x="351405" y="192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A54C22EF-9C7E-448D-AEC8-3DA59881CCEF}"/>
              </a:ext>
            </a:extLst>
          </p:cNvPr>
          <p:cNvSpPr/>
          <p:nvPr/>
        </p:nvSpPr>
        <p:spPr>
          <a:xfrm>
            <a:off x="4274996" y="402792"/>
            <a:ext cx="635077" cy="649148"/>
          </a:xfrm>
          <a:custGeom>
            <a:avLst/>
            <a:gdLst>
              <a:gd name="connsiteX0" fmla="*/ 142 w 635077"/>
              <a:gd name="connsiteY0" fmla="*/ 135371 h 649148"/>
              <a:gd name="connsiteX1" fmla="*/ 303354 w 635077"/>
              <a:gd name="connsiteY1" fmla="*/ 235383 h 649148"/>
              <a:gd name="connsiteX2" fmla="*/ 614504 w 635077"/>
              <a:gd name="connsiteY2" fmla="*/ 621146 h 649148"/>
              <a:gd name="connsiteX3" fmla="*/ 582754 w 635077"/>
              <a:gd name="connsiteY3" fmla="*/ 554471 h 649148"/>
              <a:gd name="connsiteX4" fmla="*/ 397017 w 635077"/>
              <a:gd name="connsiteY4" fmla="*/ 38533 h 649148"/>
              <a:gd name="connsiteX5" fmla="*/ 401779 w 635077"/>
              <a:gd name="connsiteY5" fmla="*/ 89333 h 649148"/>
              <a:gd name="connsiteX6" fmla="*/ 535129 w 635077"/>
              <a:gd name="connsiteY6" fmla="*/ 502083 h 649148"/>
              <a:gd name="connsiteX7" fmla="*/ 516079 w 635077"/>
              <a:gd name="connsiteY7" fmla="*/ 459221 h 649148"/>
              <a:gd name="connsiteX8" fmla="*/ 114442 w 635077"/>
              <a:gd name="connsiteY8" fmla="*/ 162358 h 649148"/>
              <a:gd name="connsiteX9" fmla="*/ 216042 w 635077"/>
              <a:gd name="connsiteY9" fmla="*/ 221096 h 649148"/>
              <a:gd name="connsiteX10" fmla="*/ 568467 w 635077"/>
              <a:gd name="connsiteY10" fmla="*/ 578283 h 649148"/>
              <a:gd name="connsiteX11" fmla="*/ 457342 w 635077"/>
              <a:gd name="connsiteY11" fmla="*/ 473508 h 649148"/>
              <a:gd name="connsiteX12" fmla="*/ 341454 w 635077"/>
              <a:gd name="connsiteY12" fmla="*/ 224271 h 649148"/>
              <a:gd name="connsiteX13" fmla="*/ 142 w 635077"/>
              <a:gd name="connsiteY13" fmla="*/ 135371 h 64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5077" h="649148">
                <a:moveTo>
                  <a:pt x="142" y="135371"/>
                </a:moveTo>
                <a:cubicBezTo>
                  <a:pt x="-6208" y="137223"/>
                  <a:pt x="200960" y="154421"/>
                  <a:pt x="303354" y="235383"/>
                </a:cubicBezTo>
                <a:cubicBezTo>
                  <a:pt x="405748" y="316345"/>
                  <a:pt x="567937" y="567965"/>
                  <a:pt x="614504" y="621146"/>
                </a:cubicBezTo>
                <a:cubicBezTo>
                  <a:pt x="661071" y="674327"/>
                  <a:pt x="619002" y="651573"/>
                  <a:pt x="582754" y="554471"/>
                </a:cubicBezTo>
                <a:cubicBezTo>
                  <a:pt x="546506" y="457369"/>
                  <a:pt x="427179" y="116056"/>
                  <a:pt x="397017" y="38533"/>
                </a:cubicBezTo>
                <a:cubicBezTo>
                  <a:pt x="366855" y="-38990"/>
                  <a:pt x="378760" y="12075"/>
                  <a:pt x="401779" y="89333"/>
                </a:cubicBezTo>
                <a:cubicBezTo>
                  <a:pt x="424798" y="166591"/>
                  <a:pt x="516079" y="440435"/>
                  <a:pt x="535129" y="502083"/>
                </a:cubicBezTo>
                <a:cubicBezTo>
                  <a:pt x="554179" y="563731"/>
                  <a:pt x="586194" y="515842"/>
                  <a:pt x="516079" y="459221"/>
                </a:cubicBezTo>
                <a:cubicBezTo>
                  <a:pt x="445965" y="402600"/>
                  <a:pt x="164448" y="202046"/>
                  <a:pt x="114442" y="162358"/>
                </a:cubicBezTo>
                <a:cubicBezTo>
                  <a:pt x="64436" y="122670"/>
                  <a:pt x="140371" y="151775"/>
                  <a:pt x="216042" y="221096"/>
                </a:cubicBezTo>
                <a:cubicBezTo>
                  <a:pt x="291713" y="290417"/>
                  <a:pt x="528250" y="536214"/>
                  <a:pt x="568467" y="578283"/>
                </a:cubicBezTo>
                <a:cubicBezTo>
                  <a:pt x="608684" y="620352"/>
                  <a:pt x="495177" y="532510"/>
                  <a:pt x="457342" y="473508"/>
                </a:cubicBezTo>
                <a:cubicBezTo>
                  <a:pt x="419507" y="414506"/>
                  <a:pt x="416596" y="277717"/>
                  <a:pt x="341454" y="224271"/>
                </a:cubicBezTo>
                <a:cubicBezTo>
                  <a:pt x="266312" y="170825"/>
                  <a:pt x="6492" y="133519"/>
                  <a:pt x="142" y="135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F0462227-74E0-47BC-A322-E2F4A7636C8F}"/>
              </a:ext>
            </a:extLst>
          </p:cNvPr>
          <p:cNvSpPr/>
          <p:nvPr/>
        </p:nvSpPr>
        <p:spPr>
          <a:xfrm>
            <a:off x="4162360" y="578024"/>
            <a:ext cx="802721" cy="777025"/>
          </a:xfrm>
          <a:custGeom>
            <a:avLst/>
            <a:gdLst>
              <a:gd name="connsiteX0" fmla="*/ 65 w 802721"/>
              <a:gd name="connsiteY0" fmla="*/ 1414 h 777025"/>
              <a:gd name="connsiteX1" fmla="*/ 309628 w 802721"/>
              <a:gd name="connsiteY1" fmla="*/ 163339 h 777025"/>
              <a:gd name="connsiteX2" fmla="*/ 773178 w 802721"/>
              <a:gd name="connsiteY2" fmla="*/ 628476 h 777025"/>
              <a:gd name="connsiteX3" fmla="*/ 750953 w 802721"/>
              <a:gd name="connsiteY3" fmla="*/ 584026 h 777025"/>
              <a:gd name="connsiteX4" fmla="*/ 712853 w 802721"/>
              <a:gd name="connsiteY4" fmla="*/ 471314 h 777025"/>
              <a:gd name="connsiteX5" fmla="*/ 708090 w 802721"/>
              <a:gd name="connsiteY5" fmla="*/ 488776 h 777025"/>
              <a:gd name="connsiteX6" fmla="*/ 355665 w 802721"/>
              <a:gd name="connsiteY6" fmla="*/ 137939 h 777025"/>
              <a:gd name="connsiteX7" fmla="*/ 373128 w 802721"/>
              <a:gd name="connsiteY7" fmla="*/ 164926 h 777025"/>
              <a:gd name="connsiteX8" fmla="*/ 749365 w 802721"/>
              <a:gd name="connsiteY8" fmla="*/ 717376 h 777025"/>
              <a:gd name="connsiteX9" fmla="*/ 760478 w 802721"/>
              <a:gd name="connsiteY9" fmla="*/ 758651 h 777025"/>
              <a:gd name="connsiteX10" fmla="*/ 728728 w 802721"/>
              <a:gd name="connsiteY10" fmla="*/ 688801 h 777025"/>
              <a:gd name="connsiteX11" fmla="*/ 385828 w 802721"/>
              <a:gd name="connsiteY11" fmla="*/ 233189 h 777025"/>
              <a:gd name="connsiteX12" fmla="*/ 282640 w 802721"/>
              <a:gd name="connsiteY12" fmla="*/ 91901 h 777025"/>
              <a:gd name="connsiteX13" fmla="*/ 65 w 802721"/>
              <a:gd name="connsiteY13" fmla="*/ 1414 h 77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2721" h="777025">
                <a:moveTo>
                  <a:pt x="65" y="1414"/>
                </a:moveTo>
                <a:cubicBezTo>
                  <a:pt x="4563" y="13320"/>
                  <a:pt x="180776" y="58829"/>
                  <a:pt x="309628" y="163339"/>
                </a:cubicBezTo>
                <a:cubicBezTo>
                  <a:pt x="438480" y="267849"/>
                  <a:pt x="699624" y="558362"/>
                  <a:pt x="773178" y="628476"/>
                </a:cubicBezTo>
                <a:cubicBezTo>
                  <a:pt x="846732" y="698590"/>
                  <a:pt x="761007" y="610220"/>
                  <a:pt x="750953" y="584026"/>
                </a:cubicBezTo>
                <a:cubicBezTo>
                  <a:pt x="740899" y="557832"/>
                  <a:pt x="719997" y="487189"/>
                  <a:pt x="712853" y="471314"/>
                </a:cubicBezTo>
                <a:cubicBezTo>
                  <a:pt x="705709" y="455439"/>
                  <a:pt x="767621" y="544338"/>
                  <a:pt x="708090" y="488776"/>
                </a:cubicBezTo>
                <a:cubicBezTo>
                  <a:pt x="648559" y="433214"/>
                  <a:pt x="411492" y="191914"/>
                  <a:pt x="355665" y="137939"/>
                </a:cubicBezTo>
                <a:cubicBezTo>
                  <a:pt x="299838" y="83964"/>
                  <a:pt x="373128" y="164926"/>
                  <a:pt x="373128" y="164926"/>
                </a:cubicBezTo>
                <a:cubicBezTo>
                  <a:pt x="438745" y="261499"/>
                  <a:pt x="684807" y="618422"/>
                  <a:pt x="749365" y="717376"/>
                </a:cubicBezTo>
                <a:cubicBezTo>
                  <a:pt x="813923" y="816330"/>
                  <a:pt x="763918" y="763414"/>
                  <a:pt x="760478" y="758651"/>
                </a:cubicBezTo>
                <a:cubicBezTo>
                  <a:pt x="757039" y="753889"/>
                  <a:pt x="791170" y="776378"/>
                  <a:pt x="728728" y="688801"/>
                </a:cubicBezTo>
                <a:cubicBezTo>
                  <a:pt x="666286" y="601224"/>
                  <a:pt x="460176" y="332672"/>
                  <a:pt x="385828" y="233189"/>
                </a:cubicBezTo>
                <a:cubicBezTo>
                  <a:pt x="311480" y="133706"/>
                  <a:pt x="342965" y="128149"/>
                  <a:pt x="282640" y="91901"/>
                </a:cubicBezTo>
                <a:cubicBezTo>
                  <a:pt x="222315" y="55653"/>
                  <a:pt x="-4433" y="-10492"/>
                  <a:pt x="65" y="1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A4D5E158-8173-40CE-A65D-7A3BB21DC400}"/>
              </a:ext>
            </a:extLst>
          </p:cNvPr>
          <p:cNvSpPr/>
          <p:nvPr/>
        </p:nvSpPr>
        <p:spPr>
          <a:xfrm>
            <a:off x="3706076" y="587257"/>
            <a:ext cx="1193682" cy="726081"/>
          </a:xfrm>
          <a:custGeom>
            <a:avLst/>
            <a:gdLst>
              <a:gd name="connsiteX0" fmla="*/ 313474 w 1193682"/>
              <a:gd name="connsiteY0" fmla="*/ 297510 h 726081"/>
              <a:gd name="connsiteX1" fmla="*/ 728341 w 1193682"/>
              <a:gd name="connsiteY1" fmla="*/ 282693 h 726081"/>
              <a:gd name="connsiteX2" fmla="*/ 1052191 w 1193682"/>
              <a:gd name="connsiteY2" fmla="*/ 612893 h 726081"/>
              <a:gd name="connsiteX3" fmla="*/ 975991 w 1193682"/>
              <a:gd name="connsiteY3" fmla="*/ 536693 h 726081"/>
              <a:gd name="connsiteX4" fmla="*/ 791841 w 1193682"/>
              <a:gd name="connsiteY4" fmla="*/ 329260 h 726081"/>
              <a:gd name="connsiteX5" fmla="*/ 1179191 w 1193682"/>
              <a:gd name="connsiteY5" fmla="*/ 712376 h 726081"/>
              <a:gd name="connsiteX6" fmla="*/ 1060657 w 1193682"/>
              <a:gd name="connsiteY6" fmla="*/ 583260 h 726081"/>
              <a:gd name="connsiteX7" fmla="*/ 586524 w 1193682"/>
              <a:gd name="connsiteY7" fmla="*/ 39276 h 726081"/>
              <a:gd name="connsiteX8" fmla="*/ 614041 w 1193682"/>
              <a:gd name="connsiteY8" fmla="*/ 62560 h 726081"/>
              <a:gd name="connsiteX9" fmla="*/ 721991 w 1193682"/>
              <a:gd name="connsiteY9" fmla="*/ 221310 h 726081"/>
              <a:gd name="connsiteX10" fmla="*/ 637324 w 1193682"/>
              <a:gd name="connsiteY10" fmla="*/ 181093 h 726081"/>
              <a:gd name="connsiteX11" fmla="*/ 207 w 1193682"/>
              <a:gd name="connsiteY11" fmla="*/ 155693 h 726081"/>
              <a:gd name="connsiteX12" fmla="*/ 561124 w 1193682"/>
              <a:gd name="connsiteY12" fmla="*/ 159926 h 726081"/>
              <a:gd name="connsiteX13" fmla="*/ 677541 w 1193682"/>
              <a:gd name="connsiteY13" fmla="*/ 166276 h 726081"/>
              <a:gd name="connsiteX14" fmla="*/ 313474 w 1193682"/>
              <a:gd name="connsiteY14" fmla="*/ 297510 h 72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3682" h="726081">
                <a:moveTo>
                  <a:pt x="313474" y="297510"/>
                </a:moveTo>
                <a:cubicBezTo>
                  <a:pt x="321941" y="316913"/>
                  <a:pt x="605222" y="230129"/>
                  <a:pt x="728341" y="282693"/>
                </a:cubicBezTo>
                <a:cubicBezTo>
                  <a:pt x="851460" y="335257"/>
                  <a:pt x="1010916" y="570560"/>
                  <a:pt x="1052191" y="612893"/>
                </a:cubicBezTo>
                <a:cubicBezTo>
                  <a:pt x="1093466" y="655226"/>
                  <a:pt x="1019383" y="583965"/>
                  <a:pt x="975991" y="536693"/>
                </a:cubicBezTo>
                <a:cubicBezTo>
                  <a:pt x="932599" y="489421"/>
                  <a:pt x="757974" y="299979"/>
                  <a:pt x="791841" y="329260"/>
                </a:cubicBezTo>
                <a:cubicBezTo>
                  <a:pt x="825708" y="358541"/>
                  <a:pt x="1134388" y="670043"/>
                  <a:pt x="1179191" y="712376"/>
                </a:cubicBezTo>
                <a:cubicBezTo>
                  <a:pt x="1223994" y="754709"/>
                  <a:pt x="1159435" y="695443"/>
                  <a:pt x="1060657" y="583260"/>
                </a:cubicBezTo>
                <a:cubicBezTo>
                  <a:pt x="961879" y="471077"/>
                  <a:pt x="660960" y="126059"/>
                  <a:pt x="586524" y="39276"/>
                </a:cubicBezTo>
                <a:cubicBezTo>
                  <a:pt x="512088" y="-47507"/>
                  <a:pt x="591463" y="32221"/>
                  <a:pt x="614041" y="62560"/>
                </a:cubicBezTo>
                <a:cubicBezTo>
                  <a:pt x="636619" y="92899"/>
                  <a:pt x="718111" y="201555"/>
                  <a:pt x="721991" y="221310"/>
                </a:cubicBezTo>
                <a:cubicBezTo>
                  <a:pt x="725871" y="241065"/>
                  <a:pt x="757621" y="192029"/>
                  <a:pt x="637324" y="181093"/>
                </a:cubicBezTo>
                <a:cubicBezTo>
                  <a:pt x="517027" y="170157"/>
                  <a:pt x="12907" y="159221"/>
                  <a:pt x="207" y="155693"/>
                </a:cubicBezTo>
                <a:cubicBezTo>
                  <a:pt x="-12493" y="152165"/>
                  <a:pt x="561124" y="159926"/>
                  <a:pt x="561124" y="159926"/>
                </a:cubicBezTo>
                <a:cubicBezTo>
                  <a:pt x="674013" y="161690"/>
                  <a:pt x="724108" y="143345"/>
                  <a:pt x="677541" y="166276"/>
                </a:cubicBezTo>
                <a:cubicBezTo>
                  <a:pt x="630974" y="189207"/>
                  <a:pt x="305007" y="278107"/>
                  <a:pt x="313474" y="297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3392443B-5EE2-4F7C-AB7E-D8AE91699AC9}"/>
              </a:ext>
            </a:extLst>
          </p:cNvPr>
          <p:cNvSpPr/>
          <p:nvPr/>
        </p:nvSpPr>
        <p:spPr>
          <a:xfrm>
            <a:off x="4440774" y="933093"/>
            <a:ext cx="492095" cy="493581"/>
          </a:xfrm>
          <a:custGeom>
            <a:avLst/>
            <a:gdLst>
              <a:gd name="connsiteX0" fmla="*/ 1051 w 492095"/>
              <a:gd name="connsiteY0" fmla="*/ 1945 h 493581"/>
              <a:gd name="connsiteX1" fmla="*/ 312201 w 492095"/>
              <a:gd name="connsiteY1" fmla="*/ 286107 h 493581"/>
              <a:gd name="connsiteX2" fmla="*/ 470951 w 492095"/>
              <a:gd name="connsiteY2" fmla="*/ 448032 h 493581"/>
              <a:gd name="connsiteX3" fmla="*/ 490001 w 492095"/>
              <a:gd name="connsiteY3" fmla="*/ 492482 h 493581"/>
              <a:gd name="connsiteX4" fmla="*/ 490001 w 492095"/>
              <a:gd name="connsiteY4" fmla="*/ 414695 h 493581"/>
              <a:gd name="connsiteX5" fmla="*/ 475714 w 492095"/>
              <a:gd name="connsiteY5" fmla="*/ 106720 h 493581"/>
              <a:gd name="connsiteX6" fmla="*/ 474126 w 492095"/>
              <a:gd name="connsiteY6" fmla="*/ 222607 h 493581"/>
              <a:gd name="connsiteX7" fmla="*/ 469364 w 492095"/>
              <a:gd name="connsiteY7" fmla="*/ 390882 h 493581"/>
              <a:gd name="connsiteX8" fmla="*/ 451901 w 492095"/>
              <a:gd name="connsiteY8" fmla="*/ 395645 h 493581"/>
              <a:gd name="connsiteX9" fmla="*/ 428089 w 492095"/>
              <a:gd name="connsiteY9" fmla="*/ 440095 h 493581"/>
              <a:gd name="connsiteX10" fmla="*/ 1051 w 492095"/>
              <a:gd name="connsiteY10" fmla="*/ 1945 h 49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2095" h="493581">
                <a:moveTo>
                  <a:pt x="1051" y="1945"/>
                </a:moveTo>
                <a:cubicBezTo>
                  <a:pt x="-18264" y="-23720"/>
                  <a:pt x="233884" y="211759"/>
                  <a:pt x="312201" y="286107"/>
                </a:cubicBezTo>
                <a:cubicBezTo>
                  <a:pt x="390518" y="360455"/>
                  <a:pt x="441318" y="413636"/>
                  <a:pt x="470951" y="448032"/>
                </a:cubicBezTo>
                <a:cubicBezTo>
                  <a:pt x="500584" y="482428"/>
                  <a:pt x="486826" y="498038"/>
                  <a:pt x="490001" y="492482"/>
                </a:cubicBezTo>
                <a:cubicBezTo>
                  <a:pt x="493176" y="486926"/>
                  <a:pt x="492382" y="478989"/>
                  <a:pt x="490001" y="414695"/>
                </a:cubicBezTo>
                <a:cubicBezTo>
                  <a:pt x="487620" y="350401"/>
                  <a:pt x="478360" y="138735"/>
                  <a:pt x="475714" y="106720"/>
                </a:cubicBezTo>
                <a:cubicBezTo>
                  <a:pt x="473068" y="74705"/>
                  <a:pt x="475184" y="175247"/>
                  <a:pt x="474126" y="222607"/>
                </a:cubicBezTo>
                <a:cubicBezTo>
                  <a:pt x="473068" y="269967"/>
                  <a:pt x="473068" y="362042"/>
                  <a:pt x="469364" y="390882"/>
                </a:cubicBezTo>
                <a:cubicBezTo>
                  <a:pt x="465660" y="419722"/>
                  <a:pt x="458780" y="387443"/>
                  <a:pt x="451901" y="395645"/>
                </a:cubicBezTo>
                <a:cubicBezTo>
                  <a:pt x="445022" y="403847"/>
                  <a:pt x="502966" y="507564"/>
                  <a:pt x="428089" y="440095"/>
                </a:cubicBezTo>
                <a:cubicBezTo>
                  <a:pt x="353212" y="372626"/>
                  <a:pt x="20366" y="27610"/>
                  <a:pt x="1051" y="1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34EDA460-A3B7-4357-8C6E-880CB2154A91}"/>
              </a:ext>
            </a:extLst>
          </p:cNvPr>
          <p:cNvSpPr/>
          <p:nvPr/>
        </p:nvSpPr>
        <p:spPr>
          <a:xfrm>
            <a:off x="4558635" y="1123937"/>
            <a:ext cx="391201" cy="379786"/>
          </a:xfrm>
          <a:custGeom>
            <a:avLst/>
            <a:gdLst>
              <a:gd name="connsiteX0" fmla="*/ 68928 w 391201"/>
              <a:gd name="connsiteY0" fmla="*/ 13 h 379786"/>
              <a:gd name="connsiteX1" fmla="*/ 37178 w 391201"/>
              <a:gd name="connsiteY1" fmla="*/ 180988 h 379786"/>
              <a:gd name="connsiteX2" fmla="*/ 151478 w 391201"/>
              <a:gd name="connsiteY2" fmla="*/ 320688 h 379786"/>
              <a:gd name="connsiteX3" fmla="*/ 78453 w 391201"/>
              <a:gd name="connsiteY3" fmla="*/ 207976 h 379786"/>
              <a:gd name="connsiteX4" fmla="*/ 208628 w 391201"/>
              <a:gd name="connsiteY4" fmla="*/ 323863 h 379786"/>
              <a:gd name="connsiteX5" fmla="*/ 321340 w 391201"/>
              <a:gd name="connsiteY5" fmla="*/ 327038 h 379786"/>
              <a:gd name="connsiteX6" fmla="*/ 391190 w 391201"/>
              <a:gd name="connsiteY6" fmla="*/ 257188 h 379786"/>
              <a:gd name="connsiteX7" fmla="*/ 316578 w 391201"/>
              <a:gd name="connsiteY7" fmla="*/ 333388 h 379786"/>
              <a:gd name="connsiteX8" fmla="*/ 211803 w 391201"/>
              <a:gd name="connsiteY8" fmla="*/ 379426 h 379786"/>
              <a:gd name="connsiteX9" fmla="*/ 164178 w 391201"/>
              <a:gd name="connsiteY9" fmla="*/ 309576 h 379786"/>
              <a:gd name="connsiteX10" fmla="*/ 99090 w 391201"/>
              <a:gd name="connsiteY10" fmla="*/ 211151 h 379786"/>
              <a:gd name="connsiteX11" fmla="*/ 303878 w 391201"/>
              <a:gd name="connsiteY11" fmla="*/ 328626 h 379786"/>
              <a:gd name="connsiteX12" fmla="*/ 46703 w 391201"/>
              <a:gd name="connsiteY12" fmla="*/ 207976 h 379786"/>
              <a:gd name="connsiteX13" fmla="*/ 3840 w 391201"/>
              <a:gd name="connsiteY13" fmla="*/ 171463 h 379786"/>
              <a:gd name="connsiteX14" fmla="*/ 68928 w 391201"/>
              <a:gd name="connsiteY14" fmla="*/ 13 h 37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1201" h="379786">
                <a:moveTo>
                  <a:pt x="68928" y="13"/>
                </a:moveTo>
                <a:cubicBezTo>
                  <a:pt x="74484" y="1600"/>
                  <a:pt x="23420" y="127542"/>
                  <a:pt x="37178" y="180988"/>
                </a:cubicBezTo>
                <a:cubicBezTo>
                  <a:pt x="50936" y="234434"/>
                  <a:pt x="144599" y="316190"/>
                  <a:pt x="151478" y="320688"/>
                </a:cubicBezTo>
                <a:cubicBezTo>
                  <a:pt x="158357" y="325186"/>
                  <a:pt x="68928" y="207447"/>
                  <a:pt x="78453" y="207976"/>
                </a:cubicBezTo>
                <a:cubicBezTo>
                  <a:pt x="87978" y="208505"/>
                  <a:pt x="168147" y="304019"/>
                  <a:pt x="208628" y="323863"/>
                </a:cubicBezTo>
                <a:cubicBezTo>
                  <a:pt x="249109" y="343707"/>
                  <a:pt x="290913" y="338151"/>
                  <a:pt x="321340" y="327038"/>
                </a:cubicBezTo>
                <a:cubicBezTo>
                  <a:pt x="351767" y="315926"/>
                  <a:pt x="391984" y="256130"/>
                  <a:pt x="391190" y="257188"/>
                </a:cubicBezTo>
                <a:cubicBezTo>
                  <a:pt x="390396" y="258246"/>
                  <a:pt x="346476" y="313015"/>
                  <a:pt x="316578" y="333388"/>
                </a:cubicBezTo>
                <a:cubicBezTo>
                  <a:pt x="286680" y="353761"/>
                  <a:pt x="237203" y="383395"/>
                  <a:pt x="211803" y="379426"/>
                </a:cubicBezTo>
                <a:cubicBezTo>
                  <a:pt x="186403" y="375457"/>
                  <a:pt x="182964" y="337622"/>
                  <a:pt x="164178" y="309576"/>
                </a:cubicBezTo>
                <a:cubicBezTo>
                  <a:pt x="145393" y="281530"/>
                  <a:pt x="75807" y="207976"/>
                  <a:pt x="99090" y="211151"/>
                </a:cubicBezTo>
                <a:cubicBezTo>
                  <a:pt x="122373" y="214326"/>
                  <a:pt x="312609" y="329155"/>
                  <a:pt x="303878" y="328626"/>
                </a:cubicBezTo>
                <a:cubicBezTo>
                  <a:pt x="295147" y="328097"/>
                  <a:pt x="96709" y="234170"/>
                  <a:pt x="46703" y="207976"/>
                </a:cubicBezTo>
                <a:cubicBezTo>
                  <a:pt x="-3303" y="181782"/>
                  <a:pt x="-4362" y="206124"/>
                  <a:pt x="3840" y="171463"/>
                </a:cubicBezTo>
                <a:cubicBezTo>
                  <a:pt x="12042" y="136803"/>
                  <a:pt x="63372" y="-1574"/>
                  <a:pt x="6892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DB6D80EA-42F0-4058-B2C2-EA4F8BB08AE5}"/>
              </a:ext>
            </a:extLst>
          </p:cNvPr>
          <p:cNvSpPr/>
          <p:nvPr/>
        </p:nvSpPr>
        <p:spPr>
          <a:xfrm>
            <a:off x="2865471" y="892090"/>
            <a:ext cx="651506" cy="716185"/>
          </a:xfrm>
          <a:custGeom>
            <a:avLst/>
            <a:gdLst>
              <a:gd name="connsiteX0" fmla="*/ 1554 w 651506"/>
              <a:gd name="connsiteY0" fmla="*/ 706523 h 716185"/>
              <a:gd name="connsiteX1" fmla="*/ 171417 w 651506"/>
              <a:gd name="connsiteY1" fmla="*/ 660485 h 716185"/>
              <a:gd name="connsiteX2" fmla="*/ 344454 w 651506"/>
              <a:gd name="connsiteY2" fmla="*/ 477923 h 716185"/>
              <a:gd name="connsiteX3" fmla="*/ 307942 w 651506"/>
              <a:gd name="connsiteY3" fmla="*/ 519198 h 716185"/>
              <a:gd name="connsiteX4" fmla="*/ 122204 w 651506"/>
              <a:gd name="connsiteY4" fmla="*/ 650960 h 716185"/>
              <a:gd name="connsiteX5" fmla="*/ 165067 w 651506"/>
              <a:gd name="connsiteY5" fmla="*/ 608098 h 716185"/>
              <a:gd name="connsiteX6" fmla="*/ 619092 w 651506"/>
              <a:gd name="connsiteY6" fmla="*/ 46123 h 716185"/>
              <a:gd name="connsiteX7" fmla="*/ 560354 w 651506"/>
              <a:gd name="connsiteY7" fmla="*/ 95335 h 716185"/>
              <a:gd name="connsiteX8" fmla="*/ 123792 w 651506"/>
              <a:gd name="connsiteY8" fmla="*/ 595398 h 716185"/>
              <a:gd name="connsiteX9" fmla="*/ 214279 w 651506"/>
              <a:gd name="connsiteY9" fmla="*/ 504910 h 716185"/>
              <a:gd name="connsiteX10" fmla="*/ 488917 w 651506"/>
              <a:gd name="connsiteY10" fmla="*/ 133435 h 716185"/>
              <a:gd name="connsiteX11" fmla="*/ 120617 w 651506"/>
              <a:gd name="connsiteY11" fmla="*/ 569998 h 716185"/>
              <a:gd name="connsiteX12" fmla="*/ 134904 w 651506"/>
              <a:gd name="connsiteY12" fmla="*/ 625560 h 716185"/>
              <a:gd name="connsiteX13" fmla="*/ 274604 w 651506"/>
              <a:gd name="connsiteY13" fmla="*/ 496973 h 716185"/>
              <a:gd name="connsiteX14" fmla="*/ 1554 w 651506"/>
              <a:gd name="connsiteY14" fmla="*/ 706523 h 71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1506" h="716185">
                <a:moveTo>
                  <a:pt x="1554" y="706523"/>
                </a:moveTo>
                <a:cubicBezTo>
                  <a:pt x="-15644" y="733775"/>
                  <a:pt x="114267" y="698585"/>
                  <a:pt x="171417" y="660485"/>
                </a:cubicBezTo>
                <a:cubicBezTo>
                  <a:pt x="228567" y="622385"/>
                  <a:pt x="344454" y="477923"/>
                  <a:pt x="344454" y="477923"/>
                </a:cubicBezTo>
                <a:cubicBezTo>
                  <a:pt x="367208" y="454375"/>
                  <a:pt x="344984" y="490359"/>
                  <a:pt x="307942" y="519198"/>
                </a:cubicBezTo>
                <a:cubicBezTo>
                  <a:pt x="270900" y="548037"/>
                  <a:pt x="146016" y="636143"/>
                  <a:pt x="122204" y="650960"/>
                </a:cubicBezTo>
                <a:cubicBezTo>
                  <a:pt x="98392" y="665777"/>
                  <a:pt x="82252" y="708904"/>
                  <a:pt x="165067" y="608098"/>
                </a:cubicBezTo>
                <a:cubicBezTo>
                  <a:pt x="247882" y="507292"/>
                  <a:pt x="553211" y="131583"/>
                  <a:pt x="619092" y="46123"/>
                </a:cubicBezTo>
                <a:cubicBezTo>
                  <a:pt x="684973" y="-39338"/>
                  <a:pt x="642904" y="3789"/>
                  <a:pt x="560354" y="95335"/>
                </a:cubicBezTo>
                <a:cubicBezTo>
                  <a:pt x="477804" y="186881"/>
                  <a:pt x="181471" y="527135"/>
                  <a:pt x="123792" y="595398"/>
                </a:cubicBezTo>
                <a:cubicBezTo>
                  <a:pt x="66113" y="663660"/>
                  <a:pt x="153425" y="581904"/>
                  <a:pt x="214279" y="504910"/>
                </a:cubicBezTo>
                <a:cubicBezTo>
                  <a:pt x="275133" y="427916"/>
                  <a:pt x="504527" y="122587"/>
                  <a:pt x="488917" y="133435"/>
                </a:cubicBezTo>
                <a:cubicBezTo>
                  <a:pt x="473307" y="144283"/>
                  <a:pt x="179619" y="487977"/>
                  <a:pt x="120617" y="569998"/>
                </a:cubicBezTo>
                <a:cubicBezTo>
                  <a:pt x="61615" y="652019"/>
                  <a:pt x="109240" y="637731"/>
                  <a:pt x="134904" y="625560"/>
                </a:cubicBezTo>
                <a:cubicBezTo>
                  <a:pt x="160568" y="613389"/>
                  <a:pt x="298681" y="484273"/>
                  <a:pt x="274604" y="496973"/>
                </a:cubicBezTo>
                <a:cubicBezTo>
                  <a:pt x="250527" y="509673"/>
                  <a:pt x="18752" y="679271"/>
                  <a:pt x="1554" y="706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1173E1C-FF2D-4345-8C95-56FD8A26FB93}"/>
              </a:ext>
            </a:extLst>
          </p:cNvPr>
          <p:cNvSpPr/>
          <p:nvPr/>
        </p:nvSpPr>
        <p:spPr>
          <a:xfrm>
            <a:off x="3272095" y="632315"/>
            <a:ext cx="1062544" cy="260409"/>
          </a:xfrm>
          <a:custGeom>
            <a:avLst/>
            <a:gdLst>
              <a:gd name="connsiteX0" fmla="*/ 18793 w 1062544"/>
              <a:gd name="connsiteY0" fmla="*/ 251923 h 260409"/>
              <a:gd name="connsiteX1" fmla="*/ 637918 w 1062544"/>
              <a:gd name="connsiteY1" fmla="*/ 7448 h 260409"/>
              <a:gd name="connsiteX2" fmla="*/ 522030 w 1062544"/>
              <a:gd name="connsiteY2" fmla="*/ 58248 h 260409"/>
              <a:gd name="connsiteX3" fmla="*/ 229930 w 1062544"/>
              <a:gd name="connsiteY3" fmla="*/ 180485 h 260409"/>
              <a:gd name="connsiteX4" fmla="*/ 420430 w 1062544"/>
              <a:gd name="connsiteY4" fmla="*/ 131273 h 260409"/>
              <a:gd name="connsiteX5" fmla="*/ 1050668 w 1062544"/>
              <a:gd name="connsiteY5" fmla="*/ 121748 h 260409"/>
              <a:gd name="connsiteX6" fmla="*/ 782380 w 1062544"/>
              <a:gd name="connsiteY6" fmla="*/ 121748 h 260409"/>
              <a:gd name="connsiteX7" fmla="*/ 169605 w 1062544"/>
              <a:gd name="connsiteY7" fmla="*/ 215410 h 260409"/>
              <a:gd name="connsiteX8" fmla="*/ 641093 w 1062544"/>
              <a:gd name="connsiteY8" fmla="*/ 151910 h 260409"/>
              <a:gd name="connsiteX9" fmla="*/ 944305 w 1062544"/>
              <a:gd name="connsiteY9" fmla="*/ 116985 h 260409"/>
              <a:gd name="connsiteX10" fmla="*/ 226755 w 1062544"/>
              <a:gd name="connsiteY10" fmla="*/ 156673 h 260409"/>
              <a:gd name="connsiteX11" fmla="*/ 529968 w 1062544"/>
              <a:gd name="connsiteY11" fmla="*/ 59835 h 260409"/>
              <a:gd name="connsiteX12" fmla="*/ 252155 w 1062544"/>
              <a:gd name="connsiteY12" fmla="*/ 143973 h 260409"/>
              <a:gd name="connsiteX13" fmla="*/ 171193 w 1062544"/>
              <a:gd name="connsiteY13" fmla="*/ 197948 h 260409"/>
              <a:gd name="connsiteX14" fmla="*/ 18793 w 1062544"/>
              <a:gd name="connsiteY14" fmla="*/ 251923 h 260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62544" h="260409">
                <a:moveTo>
                  <a:pt x="18793" y="251923"/>
                </a:moveTo>
                <a:cubicBezTo>
                  <a:pt x="96580" y="220173"/>
                  <a:pt x="554045" y="39727"/>
                  <a:pt x="637918" y="7448"/>
                </a:cubicBezTo>
                <a:cubicBezTo>
                  <a:pt x="721791" y="-24831"/>
                  <a:pt x="522030" y="58248"/>
                  <a:pt x="522030" y="58248"/>
                </a:cubicBezTo>
                <a:cubicBezTo>
                  <a:pt x="454032" y="87087"/>
                  <a:pt x="246863" y="168314"/>
                  <a:pt x="229930" y="180485"/>
                </a:cubicBezTo>
                <a:cubicBezTo>
                  <a:pt x="212997" y="192656"/>
                  <a:pt x="283640" y="141062"/>
                  <a:pt x="420430" y="131273"/>
                </a:cubicBezTo>
                <a:cubicBezTo>
                  <a:pt x="557220" y="121484"/>
                  <a:pt x="990343" y="123335"/>
                  <a:pt x="1050668" y="121748"/>
                </a:cubicBezTo>
                <a:cubicBezTo>
                  <a:pt x="1110993" y="120161"/>
                  <a:pt x="929224" y="106138"/>
                  <a:pt x="782380" y="121748"/>
                </a:cubicBezTo>
                <a:cubicBezTo>
                  <a:pt x="635536" y="137358"/>
                  <a:pt x="193153" y="210383"/>
                  <a:pt x="169605" y="215410"/>
                </a:cubicBezTo>
                <a:cubicBezTo>
                  <a:pt x="146057" y="220437"/>
                  <a:pt x="511976" y="168314"/>
                  <a:pt x="641093" y="151910"/>
                </a:cubicBezTo>
                <a:cubicBezTo>
                  <a:pt x="770210" y="135506"/>
                  <a:pt x="1013361" y="116191"/>
                  <a:pt x="944305" y="116985"/>
                </a:cubicBezTo>
                <a:cubicBezTo>
                  <a:pt x="875249" y="117779"/>
                  <a:pt x="295811" y="166198"/>
                  <a:pt x="226755" y="156673"/>
                </a:cubicBezTo>
                <a:cubicBezTo>
                  <a:pt x="157699" y="147148"/>
                  <a:pt x="525735" y="61952"/>
                  <a:pt x="529968" y="59835"/>
                </a:cubicBezTo>
                <a:cubicBezTo>
                  <a:pt x="534201" y="57718"/>
                  <a:pt x="311951" y="120954"/>
                  <a:pt x="252155" y="143973"/>
                </a:cubicBezTo>
                <a:cubicBezTo>
                  <a:pt x="192359" y="166992"/>
                  <a:pt x="215378" y="178369"/>
                  <a:pt x="171193" y="197948"/>
                </a:cubicBezTo>
                <a:cubicBezTo>
                  <a:pt x="127008" y="217527"/>
                  <a:pt x="-58994" y="283673"/>
                  <a:pt x="18793" y="251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4E021274-C724-4079-8FA6-9860EDB05070}"/>
              </a:ext>
            </a:extLst>
          </p:cNvPr>
          <p:cNvSpPr/>
          <p:nvPr/>
        </p:nvSpPr>
        <p:spPr>
          <a:xfrm>
            <a:off x="3233547" y="412254"/>
            <a:ext cx="650701" cy="220520"/>
          </a:xfrm>
          <a:custGeom>
            <a:avLst/>
            <a:gdLst>
              <a:gd name="connsiteX0" fmla="*/ 6541 w 650701"/>
              <a:gd name="connsiteY0" fmla="*/ 214809 h 220520"/>
              <a:gd name="connsiteX1" fmla="*/ 58928 w 650701"/>
              <a:gd name="connsiteY1" fmla="*/ 197346 h 220520"/>
              <a:gd name="connsiteX2" fmla="*/ 378016 w 650701"/>
              <a:gd name="connsiteY2" fmla="*/ 103684 h 220520"/>
              <a:gd name="connsiteX3" fmla="*/ 644716 w 650701"/>
              <a:gd name="connsiteY3" fmla="*/ 98921 h 220520"/>
              <a:gd name="connsiteX4" fmla="*/ 549466 w 650701"/>
              <a:gd name="connsiteY4" fmla="*/ 67171 h 220520"/>
              <a:gd name="connsiteX5" fmla="*/ 385953 w 650701"/>
              <a:gd name="connsiteY5" fmla="*/ 6846 h 220520"/>
              <a:gd name="connsiteX6" fmla="*/ 231966 w 650701"/>
              <a:gd name="connsiteY6" fmla="*/ 2084 h 220520"/>
              <a:gd name="connsiteX7" fmla="*/ 347853 w 650701"/>
              <a:gd name="connsiteY7" fmla="*/ 13196 h 220520"/>
              <a:gd name="connsiteX8" fmla="*/ 619316 w 650701"/>
              <a:gd name="connsiteY8" fmla="*/ 70346 h 220520"/>
              <a:gd name="connsiteX9" fmla="*/ 516128 w 650701"/>
              <a:gd name="connsiteY9" fmla="*/ 59234 h 220520"/>
              <a:gd name="connsiteX10" fmla="*/ 427228 w 650701"/>
              <a:gd name="connsiteY10" fmla="*/ 59234 h 220520"/>
              <a:gd name="connsiteX11" fmla="*/ 304991 w 650701"/>
              <a:gd name="connsiteY11" fmla="*/ 89396 h 220520"/>
              <a:gd name="connsiteX12" fmla="*/ 424053 w 650701"/>
              <a:gd name="connsiteY12" fmla="*/ 83046 h 220520"/>
              <a:gd name="connsiteX13" fmla="*/ 262128 w 650701"/>
              <a:gd name="connsiteY13" fmla="*/ 79871 h 220520"/>
              <a:gd name="connsiteX14" fmla="*/ 238316 w 650701"/>
              <a:gd name="connsiteY14" fmla="*/ 79871 h 220520"/>
              <a:gd name="connsiteX15" fmla="*/ 6541 w 650701"/>
              <a:gd name="connsiteY15" fmla="*/ 214809 h 22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50701" h="220520">
                <a:moveTo>
                  <a:pt x="6541" y="214809"/>
                </a:moveTo>
                <a:cubicBezTo>
                  <a:pt x="-23357" y="234388"/>
                  <a:pt x="58928" y="197346"/>
                  <a:pt x="58928" y="197346"/>
                </a:cubicBezTo>
                <a:cubicBezTo>
                  <a:pt x="120840" y="178825"/>
                  <a:pt x="280385" y="120088"/>
                  <a:pt x="378016" y="103684"/>
                </a:cubicBezTo>
                <a:cubicBezTo>
                  <a:pt x="475647" y="87280"/>
                  <a:pt x="616141" y="105007"/>
                  <a:pt x="644716" y="98921"/>
                </a:cubicBezTo>
                <a:cubicBezTo>
                  <a:pt x="673291" y="92835"/>
                  <a:pt x="592593" y="82517"/>
                  <a:pt x="549466" y="67171"/>
                </a:cubicBezTo>
                <a:cubicBezTo>
                  <a:pt x="506339" y="51825"/>
                  <a:pt x="438870" y="17694"/>
                  <a:pt x="385953" y="6846"/>
                </a:cubicBezTo>
                <a:cubicBezTo>
                  <a:pt x="333036" y="-4002"/>
                  <a:pt x="238316" y="1026"/>
                  <a:pt x="231966" y="2084"/>
                </a:cubicBezTo>
                <a:cubicBezTo>
                  <a:pt x="225616" y="3142"/>
                  <a:pt x="283295" y="1819"/>
                  <a:pt x="347853" y="13196"/>
                </a:cubicBezTo>
                <a:cubicBezTo>
                  <a:pt x="412411" y="24573"/>
                  <a:pt x="591270" y="62673"/>
                  <a:pt x="619316" y="70346"/>
                </a:cubicBezTo>
                <a:cubicBezTo>
                  <a:pt x="647362" y="78019"/>
                  <a:pt x="548143" y="61086"/>
                  <a:pt x="516128" y="59234"/>
                </a:cubicBezTo>
                <a:cubicBezTo>
                  <a:pt x="484113" y="57382"/>
                  <a:pt x="462418" y="54207"/>
                  <a:pt x="427228" y="59234"/>
                </a:cubicBezTo>
                <a:cubicBezTo>
                  <a:pt x="392039" y="64261"/>
                  <a:pt x="305520" y="85427"/>
                  <a:pt x="304991" y="89396"/>
                </a:cubicBezTo>
                <a:cubicBezTo>
                  <a:pt x="304462" y="93365"/>
                  <a:pt x="431197" y="84633"/>
                  <a:pt x="424053" y="83046"/>
                </a:cubicBezTo>
                <a:cubicBezTo>
                  <a:pt x="416909" y="81458"/>
                  <a:pt x="293084" y="80400"/>
                  <a:pt x="262128" y="79871"/>
                </a:cubicBezTo>
                <a:cubicBezTo>
                  <a:pt x="231172" y="79342"/>
                  <a:pt x="286205" y="57646"/>
                  <a:pt x="238316" y="79871"/>
                </a:cubicBezTo>
                <a:cubicBezTo>
                  <a:pt x="190427" y="102096"/>
                  <a:pt x="36439" y="195230"/>
                  <a:pt x="6541" y="214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7BC90C4E-F9A1-44C6-8A06-56EE5FD0DE78}"/>
              </a:ext>
            </a:extLst>
          </p:cNvPr>
          <p:cNvSpPr/>
          <p:nvPr/>
        </p:nvSpPr>
        <p:spPr>
          <a:xfrm>
            <a:off x="2885424" y="723668"/>
            <a:ext cx="681221" cy="424114"/>
          </a:xfrm>
          <a:custGeom>
            <a:avLst/>
            <a:gdLst>
              <a:gd name="connsiteX0" fmla="*/ 680101 w 681221"/>
              <a:gd name="connsiteY0" fmla="*/ 232 h 424114"/>
              <a:gd name="connsiteX1" fmla="*/ 330851 w 681221"/>
              <a:gd name="connsiteY1" fmla="*/ 128820 h 424114"/>
              <a:gd name="connsiteX2" fmla="*/ 22876 w 681221"/>
              <a:gd name="connsiteY2" fmla="*/ 362182 h 424114"/>
              <a:gd name="connsiteX3" fmla="*/ 184801 w 681221"/>
              <a:gd name="connsiteY3" fmla="*/ 262170 h 424114"/>
              <a:gd name="connsiteX4" fmla="*/ 292751 w 681221"/>
              <a:gd name="connsiteY4" fmla="*/ 216132 h 424114"/>
              <a:gd name="connsiteX5" fmla="*/ 168926 w 681221"/>
              <a:gd name="connsiteY5" fmla="*/ 268520 h 424114"/>
              <a:gd name="connsiteX6" fmla="*/ 651 w 681221"/>
              <a:gd name="connsiteY6" fmla="*/ 424095 h 424114"/>
              <a:gd name="connsiteX7" fmla="*/ 118126 w 681221"/>
              <a:gd name="connsiteY7" fmla="*/ 278045 h 424114"/>
              <a:gd name="connsiteX8" fmla="*/ 300689 w 681221"/>
              <a:gd name="connsiteY8" fmla="*/ 100245 h 424114"/>
              <a:gd name="connsiteX9" fmla="*/ 435626 w 681221"/>
              <a:gd name="connsiteY9" fmla="*/ 97070 h 424114"/>
              <a:gd name="connsiteX10" fmla="*/ 680101 w 681221"/>
              <a:gd name="connsiteY10" fmla="*/ 232 h 42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1221" h="424114">
                <a:moveTo>
                  <a:pt x="680101" y="232"/>
                </a:moveTo>
                <a:cubicBezTo>
                  <a:pt x="662639" y="5524"/>
                  <a:pt x="440388" y="68495"/>
                  <a:pt x="330851" y="128820"/>
                </a:cubicBezTo>
                <a:cubicBezTo>
                  <a:pt x="221314" y="189145"/>
                  <a:pt x="47218" y="339957"/>
                  <a:pt x="22876" y="362182"/>
                </a:cubicBezTo>
                <a:cubicBezTo>
                  <a:pt x="-1466" y="384407"/>
                  <a:pt x="139822" y="286512"/>
                  <a:pt x="184801" y="262170"/>
                </a:cubicBezTo>
                <a:cubicBezTo>
                  <a:pt x="229780" y="237828"/>
                  <a:pt x="295397" y="215074"/>
                  <a:pt x="292751" y="216132"/>
                </a:cubicBezTo>
                <a:cubicBezTo>
                  <a:pt x="290105" y="217190"/>
                  <a:pt x="217609" y="233859"/>
                  <a:pt x="168926" y="268520"/>
                </a:cubicBezTo>
                <a:cubicBezTo>
                  <a:pt x="120243" y="303181"/>
                  <a:pt x="9118" y="422508"/>
                  <a:pt x="651" y="424095"/>
                </a:cubicBezTo>
                <a:cubicBezTo>
                  <a:pt x="-7816" y="425682"/>
                  <a:pt x="68120" y="332020"/>
                  <a:pt x="118126" y="278045"/>
                </a:cubicBezTo>
                <a:cubicBezTo>
                  <a:pt x="168132" y="224070"/>
                  <a:pt x="247772" y="130408"/>
                  <a:pt x="300689" y="100245"/>
                </a:cubicBezTo>
                <a:cubicBezTo>
                  <a:pt x="353606" y="70083"/>
                  <a:pt x="364982" y="112416"/>
                  <a:pt x="435626" y="97070"/>
                </a:cubicBezTo>
                <a:cubicBezTo>
                  <a:pt x="506270" y="81724"/>
                  <a:pt x="697563" y="-5060"/>
                  <a:pt x="680101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9A1ECE5B-7E23-415D-B18E-A58F19A1D940}"/>
              </a:ext>
            </a:extLst>
          </p:cNvPr>
          <p:cNvSpPr/>
          <p:nvPr/>
        </p:nvSpPr>
        <p:spPr>
          <a:xfrm>
            <a:off x="3929681" y="750612"/>
            <a:ext cx="742974" cy="770179"/>
          </a:xfrm>
          <a:custGeom>
            <a:avLst/>
            <a:gdLst>
              <a:gd name="connsiteX0" fmla="*/ 969 w 742974"/>
              <a:gd name="connsiteY0" fmla="*/ 246338 h 770179"/>
              <a:gd name="connsiteX1" fmla="*/ 226394 w 742974"/>
              <a:gd name="connsiteY1" fmla="*/ 249513 h 770179"/>
              <a:gd name="connsiteX2" fmla="*/ 480394 w 742974"/>
              <a:gd name="connsiteY2" fmla="*/ 352701 h 770179"/>
              <a:gd name="connsiteX3" fmla="*/ 358157 w 742974"/>
              <a:gd name="connsiteY3" fmla="*/ 266976 h 770179"/>
              <a:gd name="connsiteX4" fmla="*/ 435944 w 742974"/>
              <a:gd name="connsiteY4" fmla="*/ 332063 h 770179"/>
              <a:gd name="connsiteX5" fmla="*/ 321644 w 742974"/>
              <a:gd name="connsiteY5" fmla="*/ 241576 h 770179"/>
              <a:gd name="connsiteX6" fmla="*/ 88282 w 742974"/>
              <a:gd name="connsiteY6" fmla="*/ 9801 h 770179"/>
              <a:gd name="connsiteX7" fmla="*/ 145432 w 742974"/>
              <a:gd name="connsiteY7" fmla="*/ 47901 h 770179"/>
              <a:gd name="connsiteX8" fmla="*/ 213694 w 742974"/>
              <a:gd name="connsiteY8" fmla="*/ 92351 h 770179"/>
              <a:gd name="connsiteX9" fmla="*/ 642319 w 742974"/>
              <a:gd name="connsiteY9" fmla="*/ 413026 h 770179"/>
              <a:gd name="connsiteX10" fmla="*/ 581994 w 742974"/>
              <a:gd name="connsiteY10" fmla="*/ 346351 h 770179"/>
              <a:gd name="connsiteX11" fmla="*/ 599457 w 742974"/>
              <a:gd name="connsiteY11" fmla="*/ 478113 h 770179"/>
              <a:gd name="connsiteX12" fmla="*/ 659782 w 742974"/>
              <a:gd name="connsiteY12" fmla="*/ 632101 h 770179"/>
              <a:gd name="connsiteX13" fmla="*/ 729632 w 742974"/>
              <a:gd name="connsiteY13" fmla="*/ 754338 h 770179"/>
              <a:gd name="connsiteX14" fmla="*/ 696294 w 742974"/>
              <a:gd name="connsiteY14" fmla="*/ 763863 h 770179"/>
              <a:gd name="connsiteX15" fmla="*/ 740744 w 742974"/>
              <a:gd name="connsiteY15" fmla="*/ 709888 h 770179"/>
              <a:gd name="connsiteX16" fmla="*/ 612157 w 742974"/>
              <a:gd name="connsiteY16" fmla="*/ 594001 h 770179"/>
              <a:gd name="connsiteX17" fmla="*/ 510557 w 742974"/>
              <a:gd name="connsiteY17" fmla="*/ 417788 h 770179"/>
              <a:gd name="connsiteX18" fmla="*/ 186707 w 742974"/>
              <a:gd name="connsiteY18" fmla="*/ 106638 h 770179"/>
              <a:gd name="connsiteX19" fmla="*/ 161307 w 742974"/>
              <a:gd name="connsiteY19" fmla="*/ 162201 h 770179"/>
              <a:gd name="connsiteX20" fmla="*/ 147019 w 742974"/>
              <a:gd name="connsiteY20" fmla="*/ 192363 h 770179"/>
              <a:gd name="connsiteX21" fmla="*/ 969 w 742974"/>
              <a:gd name="connsiteY21" fmla="*/ 246338 h 77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42974" h="770179">
                <a:moveTo>
                  <a:pt x="969" y="246338"/>
                </a:moveTo>
                <a:cubicBezTo>
                  <a:pt x="14198" y="255863"/>
                  <a:pt x="146490" y="231786"/>
                  <a:pt x="226394" y="249513"/>
                </a:cubicBezTo>
                <a:cubicBezTo>
                  <a:pt x="306298" y="267240"/>
                  <a:pt x="458434" y="349791"/>
                  <a:pt x="480394" y="352701"/>
                </a:cubicBezTo>
                <a:cubicBezTo>
                  <a:pt x="502354" y="355611"/>
                  <a:pt x="365565" y="270416"/>
                  <a:pt x="358157" y="266976"/>
                </a:cubicBezTo>
                <a:cubicBezTo>
                  <a:pt x="350749" y="263536"/>
                  <a:pt x="442029" y="336296"/>
                  <a:pt x="435944" y="332063"/>
                </a:cubicBezTo>
                <a:cubicBezTo>
                  <a:pt x="429859" y="327830"/>
                  <a:pt x="379588" y="295286"/>
                  <a:pt x="321644" y="241576"/>
                </a:cubicBezTo>
                <a:cubicBezTo>
                  <a:pt x="263700" y="187866"/>
                  <a:pt x="117651" y="42080"/>
                  <a:pt x="88282" y="9801"/>
                </a:cubicBezTo>
                <a:cubicBezTo>
                  <a:pt x="58913" y="-22478"/>
                  <a:pt x="124530" y="34143"/>
                  <a:pt x="145432" y="47901"/>
                </a:cubicBezTo>
                <a:cubicBezTo>
                  <a:pt x="166334" y="61659"/>
                  <a:pt x="130880" y="31497"/>
                  <a:pt x="213694" y="92351"/>
                </a:cubicBezTo>
                <a:cubicBezTo>
                  <a:pt x="296508" y="153205"/>
                  <a:pt x="580936" y="370693"/>
                  <a:pt x="642319" y="413026"/>
                </a:cubicBezTo>
                <a:cubicBezTo>
                  <a:pt x="703702" y="455359"/>
                  <a:pt x="589138" y="335503"/>
                  <a:pt x="581994" y="346351"/>
                </a:cubicBezTo>
                <a:cubicBezTo>
                  <a:pt x="574850" y="357199"/>
                  <a:pt x="586492" y="430488"/>
                  <a:pt x="599457" y="478113"/>
                </a:cubicBezTo>
                <a:cubicBezTo>
                  <a:pt x="612422" y="525738"/>
                  <a:pt x="638086" y="586064"/>
                  <a:pt x="659782" y="632101"/>
                </a:cubicBezTo>
                <a:cubicBezTo>
                  <a:pt x="681478" y="678139"/>
                  <a:pt x="723547" y="732378"/>
                  <a:pt x="729632" y="754338"/>
                </a:cubicBezTo>
                <a:cubicBezTo>
                  <a:pt x="735717" y="776298"/>
                  <a:pt x="694442" y="771271"/>
                  <a:pt x="696294" y="763863"/>
                </a:cubicBezTo>
                <a:cubicBezTo>
                  <a:pt x="698146" y="756455"/>
                  <a:pt x="754767" y="738198"/>
                  <a:pt x="740744" y="709888"/>
                </a:cubicBezTo>
                <a:cubicBezTo>
                  <a:pt x="726721" y="681578"/>
                  <a:pt x="650522" y="642684"/>
                  <a:pt x="612157" y="594001"/>
                </a:cubicBezTo>
                <a:cubicBezTo>
                  <a:pt x="573793" y="545318"/>
                  <a:pt x="581465" y="499015"/>
                  <a:pt x="510557" y="417788"/>
                </a:cubicBezTo>
                <a:cubicBezTo>
                  <a:pt x="439649" y="336561"/>
                  <a:pt x="244915" y="149236"/>
                  <a:pt x="186707" y="106638"/>
                </a:cubicBezTo>
                <a:cubicBezTo>
                  <a:pt x="128499" y="64040"/>
                  <a:pt x="167922" y="147914"/>
                  <a:pt x="161307" y="162201"/>
                </a:cubicBezTo>
                <a:cubicBezTo>
                  <a:pt x="154692" y="176488"/>
                  <a:pt x="180356" y="180192"/>
                  <a:pt x="147019" y="192363"/>
                </a:cubicBezTo>
                <a:cubicBezTo>
                  <a:pt x="113682" y="204534"/>
                  <a:pt x="-12260" y="236813"/>
                  <a:pt x="969" y="2463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A675A50A-504C-4419-92A7-4F13C3408674}"/>
              </a:ext>
            </a:extLst>
          </p:cNvPr>
          <p:cNvSpPr/>
          <p:nvPr/>
        </p:nvSpPr>
        <p:spPr>
          <a:xfrm>
            <a:off x="4349719" y="1178348"/>
            <a:ext cx="474859" cy="457256"/>
          </a:xfrm>
          <a:custGeom>
            <a:avLst/>
            <a:gdLst>
              <a:gd name="connsiteX0" fmla="*/ 31 w 474859"/>
              <a:gd name="connsiteY0" fmla="*/ 440902 h 457256"/>
              <a:gd name="connsiteX1" fmla="*/ 309594 w 474859"/>
              <a:gd name="connsiteY1" fmla="*/ 447252 h 457256"/>
              <a:gd name="connsiteX2" fmla="*/ 341344 w 474859"/>
              <a:gd name="connsiteY2" fmla="*/ 313902 h 457256"/>
              <a:gd name="connsiteX3" fmla="*/ 338169 w 474859"/>
              <a:gd name="connsiteY3" fmla="*/ 21802 h 457256"/>
              <a:gd name="connsiteX4" fmla="*/ 338169 w 474859"/>
              <a:gd name="connsiteY4" fmla="*/ 205952 h 457256"/>
              <a:gd name="connsiteX5" fmla="*/ 377856 w 474859"/>
              <a:gd name="connsiteY5" fmla="*/ 290090 h 457256"/>
              <a:gd name="connsiteX6" fmla="*/ 474694 w 474859"/>
              <a:gd name="connsiteY6" fmla="*/ 323427 h 457256"/>
              <a:gd name="connsiteX7" fmla="*/ 352456 w 474859"/>
              <a:gd name="connsiteY7" fmla="*/ 374227 h 457256"/>
              <a:gd name="connsiteX8" fmla="*/ 320706 w 474859"/>
              <a:gd name="connsiteY8" fmla="*/ 298027 h 457256"/>
              <a:gd name="connsiteX9" fmla="*/ 271494 w 474859"/>
              <a:gd name="connsiteY9" fmla="*/ 7515 h 457256"/>
              <a:gd name="connsiteX10" fmla="*/ 255619 w 474859"/>
              <a:gd name="connsiteY10" fmla="*/ 91652 h 457256"/>
              <a:gd name="connsiteX11" fmla="*/ 201644 w 474859"/>
              <a:gd name="connsiteY11" fmla="*/ 158327 h 457256"/>
              <a:gd name="connsiteX12" fmla="*/ 257206 w 474859"/>
              <a:gd name="connsiteY12" fmla="*/ 239290 h 457256"/>
              <a:gd name="connsiteX13" fmla="*/ 304831 w 474859"/>
              <a:gd name="connsiteY13" fmla="*/ 356765 h 457256"/>
              <a:gd name="connsiteX14" fmla="*/ 290544 w 474859"/>
              <a:gd name="connsiteY14" fmla="*/ 386927 h 457256"/>
              <a:gd name="connsiteX15" fmla="*/ 31 w 474859"/>
              <a:gd name="connsiteY15" fmla="*/ 440902 h 4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4859" h="457256">
                <a:moveTo>
                  <a:pt x="31" y="440902"/>
                </a:moveTo>
                <a:cubicBezTo>
                  <a:pt x="3206" y="450956"/>
                  <a:pt x="252708" y="468419"/>
                  <a:pt x="309594" y="447252"/>
                </a:cubicBezTo>
                <a:cubicBezTo>
                  <a:pt x="366480" y="426085"/>
                  <a:pt x="336582" y="384810"/>
                  <a:pt x="341344" y="313902"/>
                </a:cubicBezTo>
                <a:cubicBezTo>
                  <a:pt x="346106" y="242994"/>
                  <a:pt x="338698" y="39794"/>
                  <a:pt x="338169" y="21802"/>
                </a:cubicBezTo>
                <a:cubicBezTo>
                  <a:pt x="337640" y="3810"/>
                  <a:pt x="331555" y="161237"/>
                  <a:pt x="338169" y="205952"/>
                </a:cubicBezTo>
                <a:cubicBezTo>
                  <a:pt x="344783" y="250667"/>
                  <a:pt x="355102" y="270511"/>
                  <a:pt x="377856" y="290090"/>
                </a:cubicBezTo>
                <a:cubicBezTo>
                  <a:pt x="400610" y="309669"/>
                  <a:pt x="478927" y="309404"/>
                  <a:pt x="474694" y="323427"/>
                </a:cubicBezTo>
                <a:cubicBezTo>
                  <a:pt x="470461" y="337450"/>
                  <a:pt x="378121" y="378460"/>
                  <a:pt x="352456" y="374227"/>
                </a:cubicBezTo>
                <a:cubicBezTo>
                  <a:pt x="326791" y="369994"/>
                  <a:pt x="334200" y="359146"/>
                  <a:pt x="320706" y="298027"/>
                </a:cubicBezTo>
                <a:cubicBezTo>
                  <a:pt x="307212" y="236908"/>
                  <a:pt x="282342" y="41911"/>
                  <a:pt x="271494" y="7515"/>
                </a:cubicBezTo>
                <a:cubicBezTo>
                  <a:pt x="260646" y="-26881"/>
                  <a:pt x="267261" y="66517"/>
                  <a:pt x="255619" y="91652"/>
                </a:cubicBezTo>
                <a:cubicBezTo>
                  <a:pt x="243977" y="116787"/>
                  <a:pt x="201380" y="133721"/>
                  <a:pt x="201644" y="158327"/>
                </a:cubicBezTo>
                <a:cubicBezTo>
                  <a:pt x="201909" y="182933"/>
                  <a:pt x="240008" y="206217"/>
                  <a:pt x="257206" y="239290"/>
                </a:cubicBezTo>
                <a:cubicBezTo>
                  <a:pt x="274404" y="272363"/>
                  <a:pt x="299275" y="332159"/>
                  <a:pt x="304831" y="356765"/>
                </a:cubicBezTo>
                <a:cubicBezTo>
                  <a:pt x="310387" y="381371"/>
                  <a:pt x="348223" y="369994"/>
                  <a:pt x="290544" y="386927"/>
                </a:cubicBezTo>
                <a:cubicBezTo>
                  <a:pt x="232865" y="403860"/>
                  <a:pt x="-3144" y="430848"/>
                  <a:pt x="31" y="4409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60710AE0-1F65-4E4C-A0F3-40D28C25F9D8}"/>
              </a:ext>
            </a:extLst>
          </p:cNvPr>
          <p:cNvSpPr/>
          <p:nvPr/>
        </p:nvSpPr>
        <p:spPr>
          <a:xfrm>
            <a:off x="3212450" y="1780043"/>
            <a:ext cx="445211" cy="325012"/>
          </a:xfrm>
          <a:custGeom>
            <a:avLst/>
            <a:gdLst>
              <a:gd name="connsiteX0" fmla="*/ 650 w 445211"/>
              <a:gd name="connsiteY0" fmla="*/ 1132 h 325012"/>
              <a:gd name="connsiteX1" fmla="*/ 203850 w 445211"/>
              <a:gd name="connsiteY1" fmla="*/ 285295 h 325012"/>
              <a:gd name="connsiteX2" fmla="*/ 168925 w 445211"/>
              <a:gd name="connsiteY2" fmla="*/ 199570 h 325012"/>
              <a:gd name="connsiteX3" fmla="*/ 199088 w 445211"/>
              <a:gd name="connsiteY3" fmla="*/ 274182 h 325012"/>
              <a:gd name="connsiteX4" fmla="*/ 343550 w 445211"/>
              <a:gd name="connsiteY4" fmla="*/ 256720 h 325012"/>
              <a:gd name="connsiteX5" fmla="*/ 308625 w 445211"/>
              <a:gd name="connsiteY5" fmla="*/ 324982 h 325012"/>
              <a:gd name="connsiteX6" fmla="*/ 341963 w 445211"/>
              <a:gd name="connsiteY6" fmla="*/ 247195 h 325012"/>
              <a:gd name="connsiteX7" fmla="*/ 310213 w 445211"/>
              <a:gd name="connsiteY7" fmla="*/ 234495 h 325012"/>
              <a:gd name="connsiteX8" fmla="*/ 445150 w 445211"/>
              <a:gd name="connsiteY8" fmla="*/ 163057 h 325012"/>
              <a:gd name="connsiteX9" fmla="*/ 291163 w 445211"/>
              <a:gd name="connsiteY9" fmla="*/ 229732 h 325012"/>
              <a:gd name="connsiteX10" fmla="*/ 303863 w 445211"/>
              <a:gd name="connsiteY10" fmla="*/ 191632 h 325012"/>
              <a:gd name="connsiteX11" fmla="*/ 173688 w 445211"/>
              <a:gd name="connsiteY11" fmla="*/ 204332 h 325012"/>
              <a:gd name="connsiteX12" fmla="*/ 140350 w 445211"/>
              <a:gd name="connsiteY12" fmla="*/ 186870 h 325012"/>
              <a:gd name="connsiteX13" fmla="*/ 650 w 445211"/>
              <a:gd name="connsiteY13" fmla="*/ 1132 h 32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211" h="325012">
                <a:moveTo>
                  <a:pt x="650" y="1132"/>
                </a:moveTo>
                <a:cubicBezTo>
                  <a:pt x="11233" y="17536"/>
                  <a:pt x="175804" y="252222"/>
                  <a:pt x="203850" y="285295"/>
                </a:cubicBezTo>
                <a:cubicBezTo>
                  <a:pt x="231896" y="318368"/>
                  <a:pt x="169719" y="201422"/>
                  <a:pt x="168925" y="199570"/>
                </a:cubicBezTo>
                <a:cubicBezTo>
                  <a:pt x="168131" y="197718"/>
                  <a:pt x="169984" y="264657"/>
                  <a:pt x="199088" y="274182"/>
                </a:cubicBezTo>
                <a:cubicBezTo>
                  <a:pt x="228192" y="283707"/>
                  <a:pt x="325294" y="248253"/>
                  <a:pt x="343550" y="256720"/>
                </a:cubicBezTo>
                <a:cubicBezTo>
                  <a:pt x="361806" y="265187"/>
                  <a:pt x="308889" y="326569"/>
                  <a:pt x="308625" y="324982"/>
                </a:cubicBezTo>
                <a:cubicBezTo>
                  <a:pt x="308361" y="323395"/>
                  <a:pt x="341698" y="262276"/>
                  <a:pt x="341963" y="247195"/>
                </a:cubicBezTo>
                <a:cubicBezTo>
                  <a:pt x="342228" y="232114"/>
                  <a:pt x="293015" y="248518"/>
                  <a:pt x="310213" y="234495"/>
                </a:cubicBezTo>
                <a:cubicBezTo>
                  <a:pt x="327411" y="220472"/>
                  <a:pt x="448325" y="163851"/>
                  <a:pt x="445150" y="163057"/>
                </a:cubicBezTo>
                <a:cubicBezTo>
                  <a:pt x="441975" y="162263"/>
                  <a:pt x="314711" y="224970"/>
                  <a:pt x="291163" y="229732"/>
                </a:cubicBezTo>
                <a:cubicBezTo>
                  <a:pt x="267615" y="234494"/>
                  <a:pt x="323442" y="195865"/>
                  <a:pt x="303863" y="191632"/>
                </a:cubicBezTo>
                <a:cubicBezTo>
                  <a:pt x="284284" y="187399"/>
                  <a:pt x="200940" y="205126"/>
                  <a:pt x="173688" y="204332"/>
                </a:cubicBezTo>
                <a:cubicBezTo>
                  <a:pt x="146436" y="203538"/>
                  <a:pt x="168925" y="222324"/>
                  <a:pt x="140350" y="186870"/>
                </a:cubicBezTo>
                <a:cubicBezTo>
                  <a:pt x="111775" y="151416"/>
                  <a:pt x="-9933" y="-15272"/>
                  <a:pt x="650" y="11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D821C06-7654-4379-94C5-143A1FED316F}"/>
              </a:ext>
            </a:extLst>
          </p:cNvPr>
          <p:cNvSpPr/>
          <p:nvPr/>
        </p:nvSpPr>
        <p:spPr>
          <a:xfrm>
            <a:off x="3166631" y="1752598"/>
            <a:ext cx="97869" cy="319705"/>
          </a:xfrm>
          <a:custGeom>
            <a:avLst/>
            <a:gdLst>
              <a:gd name="connsiteX0" fmla="*/ 22657 w 97869"/>
              <a:gd name="connsiteY0" fmla="*/ 2 h 319705"/>
              <a:gd name="connsiteX1" fmla="*/ 9957 w 97869"/>
              <a:gd name="connsiteY1" fmla="*/ 101602 h 319705"/>
              <a:gd name="connsiteX2" fmla="*/ 33769 w 97869"/>
              <a:gd name="connsiteY2" fmla="*/ 174627 h 319705"/>
              <a:gd name="connsiteX3" fmla="*/ 94094 w 97869"/>
              <a:gd name="connsiteY3" fmla="*/ 314327 h 319705"/>
              <a:gd name="connsiteX4" fmla="*/ 82982 w 97869"/>
              <a:gd name="connsiteY4" fmla="*/ 277815 h 319705"/>
              <a:gd name="connsiteX5" fmla="*/ 13132 w 97869"/>
              <a:gd name="connsiteY5" fmla="*/ 155577 h 319705"/>
              <a:gd name="connsiteX6" fmla="*/ 17894 w 97869"/>
              <a:gd name="connsiteY6" fmla="*/ 165102 h 319705"/>
              <a:gd name="connsiteX7" fmla="*/ 46469 w 97869"/>
              <a:gd name="connsiteY7" fmla="*/ 249240 h 319705"/>
              <a:gd name="connsiteX8" fmla="*/ 33769 w 97869"/>
              <a:gd name="connsiteY8" fmla="*/ 144465 h 319705"/>
              <a:gd name="connsiteX9" fmla="*/ 432 w 97869"/>
              <a:gd name="connsiteY9" fmla="*/ 104777 h 319705"/>
              <a:gd name="connsiteX10" fmla="*/ 22657 w 97869"/>
              <a:gd name="connsiteY10" fmla="*/ 2 h 319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869" h="319705">
                <a:moveTo>
                  <a:pt x="22657" y="2"/>
                </a:moveTo>
                <a:cubicBezTo>
                  <a:pt x="24244" y="-527"/>
                  <a:pt x="8105" y="72498"/>
                  <a:pt x="9957" y="101602"/>
                </a:cubicBezTo>
                <a:cubicBezTo>
                  <a:pt x="11809" y="130706"/>
                  <a:pt x="19746" y="139173"/>
                  <a:pt x="33769" y="174627"/>
                </a:cubicBezTo>
                <a:cubicBezTo>
                  <a:pt x="47792" y="210081"/>
                  <a:pt x="85892" y="297129"/>
                  <a:pt x="94094" y="314327"/>
                </a:cubicBezTo>
                <a:cubicBezTo>
                  <a:pt x="102296" y="331525"/>
                  <a:pt x="96476" y="304273"/>
                  <a:pt x="82982" y="277815"/>
                </a:cubicBezTo>
                <a:cubicBezTo>
                  <a:pt x="69488" y="251357"/>
                  <a:pt x="23980" y="174362"/>
                  <a:pt x="13132" y="155577"/>
                </a:cubicBezTo>
                <a:cubicBezTo>
                  <a:pt x="2284" y="136792"/>
                  <a:pt x="12338" y="149492"/>
                  <a:pt x="17894" y="165102"/>
                </a:cubicBezTo>
                <a:cubicBezTo>
                  <a:pt x="23450" y="180712"/>
                  <a:pt x="43823" y="252680"/>
                  <a:pt x="46469" y="249240"/>
                </a:cubicBezTo>
                <a:cubicBezTo>
                  <a:pt x="49115" y="245800"/>
                  <a:pt x="41442" y="168542"/>
                  <a:pt x="33769" y="144465"/>
                </a:cubicBezTo>
                <a:cubicBezTo>
                  <a:pt x="26096" y="120388"/>
                  <a:pt x="4401" y="125944"/>
                  <a:pt x="432" y="104777"/>
                </a:cubicBezTo>
                <a:cubicBezTo>
                  <a:pt x="-3537" y="83610"/>
                  <a:pt x="21070" y="531"/>
                  <a:pt x="2265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42A32C4F-6B60-4D6C-B9CA-6025D1BCC4EA}"/>
              </a:ext>
            </a:extLst>
          </p:cNvPr>
          <p:cNvSpPr/>
          <p:nvPr/>
        </p:nvSpPr>
        <p:spPr>
          <a:xfrm>
            <a:off x="3190849" y="1695021"/>
            <a:ext cx="241554" cy="60886"/>
          </a:xfrm>
          <a:custGeom>
            <a:avLst/>
            <a:gdLst>
              <a:gd name="connsiteX0" fmla="*/ 241326 w 241554"/>
              <a:gd name="connsiteY0" fmla="*/ 429 h 60886"/>
              <a:gd name="connsiteX1" fmla="*/ 63526 w 241554"/>
              <a:gd name="connsiteY1" fmla="*/ 22654 h 60886"/>
              <a:gd name="connsiteX2" fmla="*/ 26 w 241554"/>
              <a:gd name="connsiteY2" fmla="*/ 60754 h 60886"/>
              <a:gd name="connsiteX3" fmla="*/ 55589 w 241554"/>
              <a:gd name="connsiteY3" fmla="*/ 8367 h 60886"/>
              <a:gd name="connsiteX4" fmla="*/ 50826 w 241554"/>
              <a:gd name="connsiteY4" fmla="*/ 21067 h 60886"/>
              <a:gd name="connsiteX5" fmla="*/ 100039 w 241554"/>
              <a:gd name="connsiteY5" fmla="*/ 8367 h 60886"/>
              <a:gd name="connsiteX6" fmla="*/ 241326 w 241554"/>
              <a:gd name="connsiteY6" fmla="*/ 429 h 6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554" h="60886">
                <a:moveTo>
                  <a:pt x="241326" y="429"/>
                </a:moveTo>
                <a:cubicBezTo>
                  <a:pt x="235241" y="2810"/>
                  <a:pt x="103743" y="12600"/>
                  <a:pt x="63526" y="22654"/>
                </a:cubicBezTo>
                <a:cubicBezTo>
                  <a:pt x="23309" y="32708"/>
                  <a:pt x="1349" y="63135"/>
                  <a:pt x="26" y="60754"/>
                </a:cubicBezTo>
                <a:cubicBezTo>
                  <a:pt x="-1297" y="58373"/>
                  <a:pt x="47122" y="14982"/>
                  <a:pt x="55589" y="8367"/>
                </a:cubicBezTo>
                <a:cubicBezTo>
                  <a:pt x="64056" y="1752"/>
                  <a:pt x="43418" y="21067"/>
                  <a:pt x="50826" y="21067"/>
                </a:cubicBezTo>
                <a:cubicBezTo>
                  <a:pt x="58234" y="21067"/>
                  <a:pt x="69877" y="10484"/>
                  <a:pt x="100039" y="8367"/>
                </a:cubicBezTo>
                <a:cubicBezTo>
                  <a:pt x="130201" y="6250"/>
                  <a:pt x="247411" y="-1952"/>
                  <a:pt x="241326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2A87B5C8-359F-4093-B7CE-3E4BA8916655}"/>
              </a:ext>
            </a:extLst>
          </p:cNvPr>
          <p:cNvSpPr/>
          <p:nvPr/>
        </p:nvSpPr>
        <p:spPr>
          <a:xfrm>
            <a:off x="3513398" y="1847577"/>
            <a:ext cx="214124" cy="291750"/>
          </a:xfrm>
          <a:custGeom>
            <a:avLst/>
            <a:gdLst>
              <a:gd name="connsiteX0" fmla="*/ 188652 w 214124"/>
              <a:gd name="connsiteY0" fmla="*/ 273 h 291750"/>
              <a:gd name="connsiteX1" fmla="*/ 212465 w 214124"/>
              <a:gd name="connsiteY1" fmla="*/ 90761 h 291750"/>
              <a:gd name="connsiteX2" fmla="*/ 175952 w 214124"/>
              <a:gd name="connsiteY2" fmla="*/ 141561 h 291750"/>
              <a:gd name="connsiteX3" fmla="*/ 42602 w 214124"/>
              <a:gd name="connsiteY3" fmla="*/ 274911 h 291750"/>
              <a:gd name="connsiteX4" fmla="*/ 1327 w 214124"/>
              <a:gd name="connsiteY4" fmla="*/ 287611 h 291750"/>
              <a:gd name="connsiteX5" fmla="*/ 82290 w 214124"/>
              <a:gd name="connsiteY5" fmla="*/ 254273 h 291750"/>
              <a:gd name="connsiteX6" fmla="*/ 163252 w 214124"/>
              <a:gd name="connsiteY6" fmla="*/ 162198 h 291750"/>
              <a:gd name="connsiteX7" fmla="*/ 182302 w 214124"/>
              <a:gd name="connsiteY7" fmla="*/ 160611 h 291750"/>
              <a:gd name="connsiteX8" fmla="*/ 214052 w 214124"/>
              <a:gd name="connsiteY8" fmla="*/ 65361 h 291750"/>
              <a:gd name="connsiteX9" fmla="*/ 188652 w 214124"/>
              <a:gd name="connsiteY9" fmla="*/ 273 h 29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124" h="291750">
                <a:moveTo>
                  <a:pt x="188652" y="273"/>
                </a:moveTo>
                <a:cubicBezTo>
                  <a:pt x="188388" y="4506"/>
                  <a:pt x="214582" y="67213"/>
                  <a:pt x="212465" y="90761"/>
                </a:cubicBezTo>
                <a:cubicBezTo>
                  <a:pt x="210348" y="114309"/>
                  <a:pt x="204263" y="110869"/>
                  <a:pt x="175952" y="141561"/>
                </a:cubicBezTo>
                <a:cubicBezTo>
                  <a:pt x="147641" y="172253"/>
                  <a:pt x="71706" y="250569"/>
                  <a:pt x="42602" y="274911"/>
                </a:cubicBezTo>
                <a:cubicBezTo>
                  <a:pt x="13498" y="299253"/>
                  <a:pt x="-5288" y="291051"/>
                  <a:pt x="1327" y="287611"/>
                </a:cubicBezTo>
                <a:cubicBezTo>
                  <a:pt x="7942" y="284171"/>
                  <a:pt x="55303" y="275175"/>
                  <a:pt x="82290" y="254273"/>
                </a:cubicBezTo>
                <a:cubicBezTo>
                  <a:pt x="109277" y="233371"/>
                  <a:pt x="146583" y="177808"/>
                  <a:pt x="163252" y="162198"/>
                </a:cubicBezTo>
                <a:cubicBezTo>
                  <a:pt x="179921" y="146588"/>
                  <a:pt x="173835" y="176750"/>
                  <a:pt x="182302" y="160611"/>
                </a:cubicBezTo>
                <a:cubicBezTo>
                  <a:pt x="190769" y="144472"/>
                  <a:pt x="215640" y="88644"/>
                  <a:pt x="214052" y="65361"/>
                </a:cubicBezTo>
                <a:cubicBezTo>
                  <a:pt x="212465" y="42078"/>
                  <a:pt x="188916" y="-3960"/>
                  <a:pt x="188652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718CEC54-D1BE-4959-9ACA-9BE4F3C40DF7}"/>
              </a:ext>
            </a:extLst>
          </p:cNvPr>
          <p:cNvSpPr/>
          <p:nvPr/>
        </p:nvSpPr>
        <p:spPr>
          <a:xfrm>
            <a:off x="3999832" y="1768472"/>
            <a:ext cx="135620" cy="282676"/>
          </a:xfrm>
          <a:custGeom>
            <a:avLst/>
            <a:gdLst>
              <a:gd name="connsiteX0" fmla="*/ 83218 w 135620"/>
              <a:gd name="connsiteY0" fmla="*/ 3 h 282676"/>
              <a:gd name="connsiteX1" fmla="*/ 11781 w 135620"/>
              <a:gd name="connsiteY1" fmla="*/ 84141 h 282676"/>
              <a:gd name="connsiteX2" fmla="*/ 13368 w 135620"/>
              <a:gd name="connsiteY2" fmla="*/ 230191 h 282676"/>
              <a:gd name="connsiteX3" fmla="*/ 16543 w 135620"/>
              <a:gd name="connsiteY3" fmla="*/ 196853 h 282676"/>
              <a:gd name="connsiteX4" fmla="*/ 135606 w 135620"/>
              <a:gd name="connsiteY4" fmla="*/ 282578 h 282676"/>
              <a:gd name="connsiteX5" fmla="*/ 24481 w 135620"/>
              <a:gd name="connsiteY5" fmla="*/ 212728 h 282676"/>
              <a:gd name="connsiteX6" fmla="*/ 668 w 135620"/>
              <a:gd name="connsiteY6" fmla="*/ 157166 h 282676"/>
              <a:gd name="connsiteX7" fmla="*/ 13368 w 135620"/>
              <a:gd name="connsiteY7" fmla="*/ 80966 h 282676"/>
              <a:gd name="connsiteX8" fmla="*/ 83218 w 135620"/>
              <a:gd name="connsiteY8" fmla="*/ 3 h 28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620" h="282676">
                <a:moveTo>
                  <a:pt x="83218" y="3"/>
                </a:moveTo>
                <a:cubicBezTo>
                  <a:pt x="82953" y="532"/>
                  <a:pt x="23423" y="45776"/>
                  <a:pt x="11781" y="84141"/>
                </a:cubicBezTo>
                <a:cubicBezTo>
                  <a:pt x="139" y="122506"/>
                  <a:pt x="12574" y="211406"/>
                  <a:pt x="13368" y="230191"/>
                </a:cubicBezTo>
                <a:cubicBezTo>
                  <a:pt x="14162" y="248976"/>
                  <a:pt x="-3830" y="188122"/>
                  <a:pt x="16543" y="196853"/>
                </a:cubicBezTo>
                <a:cubicBezTo>
                  <a:pt x="36916" y="205584"/>
                  <a:pt x="134283" y="279932"/>
                  <a:pt x="135606" y="282578"/>
                </a:cubicBezTo>
                <a:cubicBezTo>
                  <a:pt x="136929" y="285224"/>
                  <a:pt x="46971" y="233630"/>
                  <a:pt x="24481" y="212728"/>
                </a:cubicBezTo>
                <a:cubicBezTo>
                  <a:pt x="1991" y="191826"/>
                  <a:pt x="2520" y="179126"/>
                  <a:pt x="668" y="157166"/>
                </a:cubicBezTo>
                <a:cubicBezTo>
                  <a:pt x="-1184" y="135206"/>
                  <a:pt x="139" y="105572"/>
                  <a:pt x="13368" y="80966"/>
                </a:cubicBezTo>
                <a:cubicBezTo>
                  <a:pt x="26597" y="56360"/>
                  <a:pt x="83483" y="-526"/>
                  <a:pt x="8321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63C84EA9-258D-4C22-AE3A-4A46093523C5}"/>
              </a:ext>
            </a:extLst>
          </p:cNvPr>
          <p:cNvSpPr/>
          <p:nvPr/>
        </p:nvSpPr>
        <p:spPr>
          <a:xfrm>
            <a:off x="3230205" y="1855787"/>
            <a:ext cx="197781" cy="269256"/>
          </a:xfrm>
          <a:custGeom>
            <a:avLst/>
            <a:gdLst>
              <a:gd name="connsiteX0" fmla="*/ 358 w 197781"/>
              <a:gd name="connsiteY0" fmla="*/ 1 h 269256"/>
              <a:gd name="connsiteX1" fmla="*/ 68620 w 197781"/>
              <a:gd name="connsiteY1" fmla="*/ 166688 h 269256"/>
              <a:gd name="connsiteX2" fmla="*/ 190858 w 197781"/>
              <a:gd name="connsiteY2" fmla="*/ 261938 h 269256"/>
              <a:gd name="connsiteX3" fmla="*/ 170220 w 197781"/>
              <a:gd name="connsiteY3" fmla="*/ 254001 h 269256"/>
              <a:gd name="connsiteX4" fmla="*/ 67033 w 197781"/>
              <a:gd name="connsiteY4" fmla="*/ 184151 h 269256"/>
              <a:gd name="connsiteX5" fmla="*/ 49570 w 197781"/>
              <a:gd name="connsiteY5" fmla="*/ 171451 h 269256"/>
              <a:gd name="connsiteX6" fmla="*/ 54333 w 197781"/>
              <a:gd name="connsiteY6" fmla="*/ 207963 h 269256"/>
              <a:gd name="connsiteX7" fmla="*/ 52745 w 197781"/>
              <a:gd name="connsiteY7" fmla="*/ 168276 h 269256"/>
              <a:gd name="connsiteX8" fmla="*/ 79733 w 197781"/>
              <a:gd name="connsiteY8" fmla="*/ 198438 h 269256"/>
              <a:gd name="connsiteX9" fmla="*/ 43220 w 197781"/>
              <a:gd name="connsiteY9" fmla="*/ 163513 h 269256"/>
              <a:gd name="connsiteX10" fmla="*/ 358 w 197781"/>
              <a:gd name="connsiteY10" fmla="*/ 1 h 269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781" h="269256">
                <a:moveTo>
                  <a:pt x="358" y="1"/>
                </a:moveTo>
                <a:cubicBezTo>
                  <a:pt x="4591" y="530"/>
                  <a:pt x="36870" y="123032"/>
                  <a:pt x="68620" y="166688"/>
                </a:cubicBezTo>
                <a:cubicBezTo>
                  <a:pt x="100370" y="210344"/>
                  <a:pt x="173925" y="247386"/>
                  <a:pt x="190858" y="261938"/>
                </a:cubicBezTo>
                <a:cubicBezTo>
                  <a:pt x="207791" y="276490"/>
                  <a:pt x="190857" y="266965"/>
                  <a:pt x="170220" y="254001"/>
                </a:cubicBezTo>
                <a:cubicBezTo>
                  <a:pt x="149583" y="241037"/>
                  <a:pt x="87141" y="197909"/>
                  <a:pt x="67033" y="184151"/>
                </a:cubicBezTo>
                <a:cubicBezTo>
                  <a:pt x="46925" y="170393"/>
                  <a:pt x="51687" y="167482"/>
                  <a:pt x="49570" y="171451"/>
                </a:cubicBezTo>
                <a:cubicBezTo>
                  <a:pt x="47453" y="175420"/>
                  <a:pt x="53804" y="208492"/>
                  <a:pt x="54333" y="207963"/>
                </a:cubicBezTo>
                <a:cubicBezTo>
                  <a:pt x="54862" y="207434"/>
                  <a:pt x="48512" y="169863"/>
                  <a:pt x="52745" y="168276"/>
                </a:cubicBezTo>
                <a:cubicBezTo>
                  <a:pt x="56978" y="166689"/>
                  <a:pt x="81320" y="199232"/>
                  <a:pt x="79733" y="198438"/>
                </a:cubicBezTo>
                <a:cubicBezTo>
                  <a:pt x="78146" y="197644"/>
                  <a:pt x="55920" y="193940"/>
                  <a:pt x="43220" y="163513"/>
                </a:cubicBezTo>
                <a:cubicBezTo>
                  <a:pt x="30520" y="133086"/>
                  <a:pt x="-3875" y="-528"/>
                  <a:pt x="35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2C640516-8977-4847-93F4-687C0A144852}"/>
              </a:ext>
            </a:extLst>
          </p:cNvPr>
          <p:cNvSpPr/>
          <p:nvPr/>
        </p:nvSpPr>
        <p:spPr>
          <a:xfrm>
            <a:off x="4154479" y="1963379"/>
            <a:ext cx="369393" cy="207474"/>
          </a:xfrm>
          <a:custGeom>
            <a:avLst/>
            <a:gdLst>
              <a:gd name="connsiteX0" fmla="*/ 9 w 369393"/>
              <a:gd name="connsiteY0" fmla="*/ 165459 h 207474"/>
              <a:gd name="connsiteX1" fmla="*/ 177809 w 369393"/>
              <a:gd name="connsiteY1" fmla="*/ 194034 h 207474"/>
              <a:gd name="connsiteX2" fmla="*/ 222259 w 369393"/>
              <a:gd name="connsiteY2" fmla="*/ 143234 h 207474"/>
              <a:gd name="connsiteX3" fmla="*/ 330209 w 369393"/>
              <a:gd name="connsiteY3" fmla="*/ 5121 h 207474"/>
              <a:gd name="connsiteX4" fmla="*/ 319096 w 369393"/>
              <a:gd name="connsiteY4" fmla="*/ 27346 h 207474"/>
              <a:gd name="connsiteX5" fmla="*/ 298459 w 369393"/>
              <a:gd name="connsiteY5" fmla="*/ 70209 h 207474"/>
              <a:gd name="connsiteX6" fmla="*/ 368309 w 369393"/>
              <a:gd name="connsiteY6" fmla="*/ 17821 h 207474"/>
              <a:gd name="connsiteX7" fmla="*/ 339734 w 369393"/>
              <a:gd name="connsiteY7" fmla="*/ 89259 h 207474"/>
              <a:gd name="connsiteX8" fmla="*/ 322271 w 369393"/>
              <a:gd name="connsiteY8" fmla="*/ 128946 h 207474"/>
              <a:gd name="connsiteX9" fmla="*/ 282584 w 369393"/>
              <a:gd name="connsiteY9" fmla="*/ 181334 h 207474"/>
              <a:gd name="connsiteX10" fmla="*/ 198446 w 369393"/>
              <a:gd name="connsiteY10" fmla="*/ 206734 h 207474"/>
              <a:gd name="connsiteX11" fmla="*/ 288934 w 369393"/>
              <a:gd name="connsiteY11" fmla="*/ 154346 h 207474"/>
              <a:gd name="connsiteX12" fmla="*/ 363546 w 369393"/>
              <a:gd name="connsiteY12" fmla="*/ 9884 h 207474"/>
              <a:gd name="connsiteX13" fmla="*/ 277821 w 369393"/>
              <a:gd name="connsiteY13" fmla="*/ 87671 h 207474"/>
              <a:gd name="connsiteX14" fmla="*/ 185746 w 369393"/>
              <a:gd name="connsiteY14" fmla="*/ 173396 h 207474"/>
              <a:gd name="connsiteX15" fmla="*/ 9 w 369393"/>
              <a:gd name="connsiteY15" fmla="*/ 165459 h 20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9393" h="207474">
                <a:moveTo>
                  <a:pt x="9" y="165459"/>
                </a:moveTo>
                <a:cubicBezTo>
                  <a:pt x="-1314" y="168899"/>
                  <a:pt x="140767" y="197738"/>
                  <a:pt x="177809" y="194034"/>
                </a:cubicBezTo>
                <a:cubicBezTo>
                  <a:pt x="214851" y="190330"/>
                  <a:pt x="196859" y="174720"/>
                  <a:pt x="222259" y="143234"/>
                </a:cubicBezTo>
                <a:cubicBezTo>
                  <a:pt x="247659" y="111748"/>
                  <a:pt x="314070" y="24436"/>
                  <a:pt x="330209" y="5121"/>
                </a:cubicBezTo>
                <a:cubicBezTo>
                  <a:pt x="346348" y="-14194"/>
                  <a:pt x="319096" y="27346"/>
                  <a:pt x="319096" y="27346"/>
                </a:cubicBezTo>
                <a:cubicBezTo>
                  <a:pt x="313804" y="38194"/>
                  <a:pt x="290257" y="71797"/>
                  <a:pt x="298459" y="70209"/>
                </a:cubicBezTo>
                <a:cubicBezTo>
                  <a:pt x="306661" y="68621"/>
                  <a:pt x="361430" y="14646"/>
                  <a:pt x="368309" y="17821"/>
                </a:cubicBezTo>
                <a:cubicBezTo>
                  <a:pt x="375188" y="20996"/>
                  <a:pt x="347407" y="70738"/>
                  <a:pt x="339734" y="89259"/>
                </a:cubicBezTo>
                <a:cubicBezTo>
                  <a:pt x="332061" y="107780"/>
                  <a:pt x="331796" y="113600"/>
                  <a:pt x="322271" y="128946"/>
                </a:cubicBezTo>
                <a:cubicBezTo>
                  <a:pt x="312746" y="144292"/>
                  <a:pt x="303221" y="168369"/>
                  <a:pt x="282584" y="181334"/>
                </a:cubicBezTo>
                <a:cubicBezTo>
                  <a:pt x="261947" y="194299"/>
                  <a:pt x="197388" y="211232"/>
                  <a:pt x="198446" y="206734"/>
                </a:cubicBezTo>
                <a:cubicBezTo>
                  <a:pt x="199504" y="202236"/>
                  <a:pt x="261417" y="187154"/>
                  <a:pt x="288934" y="154346"/>
                </a:cubicBezTo>
                <a:cubicBezTo>
                  <a:pt x="316451" y="121538"/>
                  <a:pt x="365398" y="20996"/>
                  <a:pt x="363546" y="9884"/>
                </a:cubicBezTo>
                <a:cubicBezTo>
                  <a:pt x="361694" y="-1228"/>
                  <a:pt x="307454" y="60419"/>
                  <a:pt x="277821" y="87671"/>
                </a:cubicBezTo>
                <a:cubicBezTo>
                  <a:pt x="248188" y="114923"/>
                  <a:pt x="236810" y="160696"/>
                  <a:pt x="185746" y="173396"/>
                </a:cubicBezTo>
                <a:cubicBezTo>
                  <a:pt x="134682" y="186096"/>
                  <a:pt x="1332" y="162019"/>
                  <a:pt x="9" y="165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E43B13CE-BF5D-4011-A851-EBBC1C34CD06}"/>
              </a:ext>
            </a:extLst>
          </p:cNvPr>
          <p:cNvSpPr/>
          <p:nvPr/>
        </p:nvSpPr>
        <p:spPr>
          <a:xfrm>
            <a:off x="4409896" y="1718023"/>
            <a:ext cx="139985" cy="316705"/>
          </a:xfrm>
          <a:custGeom>
            <a:avLst/>
            <a:gdLst>
              <a:gd name="connsiteX0" fmla="*/ 179 w 139985"/>
              <a:gd name="connsiteY0" fmla="*/ 1240 h 316705"/>
              <a:gd name="connsiteX1" fmla="*/ 98604 w 139985"/>
              <a:gd name="connsiteY1" fmla="*/ 29815 h 316705"/>
              <a:gd name="connsiteX2" fmla="*/ 130354 w 139985"/>
              <a:gd name="connsiteY2" fmla="*/ 139352 h 316705"/>
              <a:gd name="connsiteX3" fmla="*/ 114479 w 139985"/>
              <a:gd name="connsiteY3" fmla="*/ 315565 h 316705"/>
              <a:gd name="connsiteX4" fmla="*/ 125592 w 139985"/>
              <a:gd name="connsiteY4" fmla="*/ 209202 h 316705"/>
              <a:gd name="connsiteX5" fmla="*/ 139879 w 139985"/>
              <a:gd name="connsiteY5" fmla="*/ 90140 h 316705"/>
              <a:gd name="connsiteX6" fmla="*/ 131942 w 139985"/>
              <a:gd name="connsiteY6" fmla="*/ 177452 h 316705"/>
              <a:gd name="connsiteX7" fmla="*/ 128767 w 139985"/>
              <a:gd name="connsiteY7" fmla="*/ 231427 h 316705"/>
              <a:gd name="connsiteX8" fmla="*/ 125592 w 139985"/>
              <a:gd name="connsiteY8" fmla="*/ 29815 h 316705"/>
              <a:gd name="connsiteX9" fmla="*/ 179 w 139985"/>
              <a:gd name="connsiteY9" fmla="*/ 1240 h 31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985" h="316705">
                <a:moveTo>
                  <a:pt x="179" y="1240"/>
                </a:moveTo>
                <a:cubicBezTo>
                  <a:pt x="-4319" y="1240"/>
                  <a:pt x="76908" y="6797"/>
                  <a:pt x="98604" y="29815"/>
                </a:cubicBezTo>
                <a:cubicBezTo>
                  <a:pt x="120300" y="52833"/>
                  <a:pt x="127708" y="91727"/>
                  <a:pt x="130354" y="139352"/>
                </a:cubicBezTo>
                <a:cubicBezTo>
                  <a:pt x="133000" y="186977"/>
                  <a:pt x="115273" y="303923"/>
                  <a:pt x="114479" y="315565"/>
                </a:cubicBezTo>
                <a:cubicBezTo>
                  <a:pt x="113685" y="327207"/>
                  <a:pt x="121359" y="246773"/>
                  <a:pt x="125592" y="209202"/>
                </a:cubicBezTo>
                <a:cubicBezTo>
                  <a:pt x="129825" y="171631"/>
                  <a:pt x="138821" y="95431"/>
                  <a:pt x="139879" y="90140"/>
                </a:cubicBezTo>
                <a:cubicBezTo>
                  <a:pt x="140937" y="84849"/>
                  <a:pt x="133794" y="153904"/>
                  <a:pt x="131942" y="177452"/>
                </a:cubicBezTo>
                <a:cubicBezTo>
                  <a:pt x="130090" y="201000"/>
                  <a:pt x="129825" y="256033"/>
                  <a:pt x="128767" y="231427"/>
                </a:cubicBezTo>
                <a:cubicBezTo>
                  <a:pt x="127709" y="206821"/>
                  <a:pt x="147288" y="68709"/>
                  <a:pt x="125592" y="29815"/>
                </a:cubicBezTo>
                <a:cubicBezTo>
                  <a:pt x="103896" y="-9079"/>
                  <a:pt x="4677" y="1240"/>
                  <a:pt x="179" y="1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360484FB-E6DF-474D-91B4-C03AFB9D0B54}"/>
              </a:ext>
            </a:extLst>
          </p:cNvPr>
          <p:cNvSpPr/>
          <p:nvPr/>
        </p:nvSpPr>
        <p:spPr>
          <a:xfrm>
            <a:off x="3273425" y="1820680"/>
            <a:ext cx="325959" cy="95036"/>
          </a:xfrm>
          <a:custGeom>
            <a:avLst/>
            <a:gdLst>
              <a:gd name="connsiteX0" fmla="*/ 0 w 325959"/>
              <a:gd name="connsiteY0" fmla="*/ 183 h 95036"/>
              <a:gd name="connsiteX1" fmla="*/ 158750 w 325959"/>
              <a:gd name="connsiteY1" fmla="*/ 70033 h 95036"/>
              <a:gd name="connsiteX2" fmla="*/ 290513 w 325959"/>
              <a:gd name="connsiteY2" fmla="*/ 93845 h 95036"/>
              <a:gd name="connsiteX3" fmla="*/ 161925 w 325959"/>
              <a:gd name="connsiteY3" fmla="*/ 77970 h 95036"/>
              <a:gd name="connsiteX4" fmla="*/ 209550 w 325959"/>
              <a:gd name="connsiteY4" fmla="*/ 93845 h 95036"/>
              <a:gd name="connsiteX5" fmla="*/ 325438 w 325959"/>
              <a:gd name="connsiteY5" fmla="*/ 89083 h 95036"/>
              <a:gd name="connsiteX6" fmla="*/ 158750 w 325959"/>
              <a:gd name="connsiteY6" fmla="*/ 50983 h 95036"/>
              <a:gd name="connsiteX7" fmla="*/ 0 w 325959"/>
              <a:gd name="connsiteY7" fmla="*/ 183 h 9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59" h="95036">
                <a:moveTo>
                  <a:pt x="0" y="183"/>
                </a:moveTo>
                <a:cubicBezTo>
                  <a:pt x="0" y="3358"/>
                  <a:pt x="110331" y="54423"/>
                  <a:pt x="158750" y="70033"/>
                </a:cubicBezTo>
                <a:cubicBezTo>
                  <a:pt x="207169" y="85643"/>
                  <a:pt x="289984" y="92522"/>
                  <a:pt x="290513" y="93845"/>
                </a:cubicBezTo>
                <a:cubicBezTo>
                  <a:pt x="291042" y="95168"/>
                  <a:pt x="175419" y="77970"/>
                  <a:pt x="161925" y="77970"/>
                </a:cubicBezTo>
                <a:cubicBezTo>
                  <a:pt x="148431" y="77970"/>
                  <a:pt x="182298" y="91993"/>
                  <a:pt x="209550" y="93845"/>
                </a:cubicBezTo>
                <a:cubicBezTo>
                  <a:pt x="236802" y="95697"/>
                  <a:pt x="333905" y="96227"/>
                  <a:pt x="325438" y="89083"/>
                </a:cubicBezTo>
                <a:cubicBezTo>
                  <a:pt x="316971" y="81939"/>
                  <a:pt x="212725" y="66064"/>
                  <a:pt x="158750" y="50983"/>
                </a:cubicBezTo>
                <a:cubicBezTo>
                  <a:pt x="104775" y="35902"/>
                  <a:pt x="0" y="-2992"/>
                  <a:pt x="0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61B5474B-AF5E-44C1-B16B-C42B8E76D1E6}"/>
              </a:ext>
            </a:extLst>
          </p:cNvPr>
          <p:cNvSpPr/>
          <p:nvPr/>
        </p:nvSpPr>
        <p:spPr>
          <a:xfrm>
            <a:off x="4052346" y="1838159"/>
            <a:ext cx="333956" cy="116787"/>
          </a:xfrm>
          <a:custGeom>
            <a:avLst/>
            <a:gdLst>
              <a:gd name="connsiteX0" fmla="*/ 542 w 333956"/>
              <a:gd name="connsiteY0" fmla="*/ 41441 h 116787"/>
              <a:gd name="connsiteX1" fmla="*/ 233904 w 333956"/>
              <a:gd name="connsiteY1" fmla="*/ 54141 h 116787"/>
              <a:gd name="connsiteX2" fmla="*/ 333917 w 333956"/>
              <a:gd name="connsiteY2" fmla="*/ 166 h 116787"/>
              <a:gd name="connsiteX3" fmla="*/ 224379 w 333956"/>
              <a:gd name="connsiteY3" fmla="*/ 38266 h 116787"/>
              <a:gd name="connsiteX4" fmla="*/ 191042 w 333956"/>
              <a:gd name="connsiteY4" fmla="*/ 66841 h 116787"/>
              <a:gd name="connsiteX5" fmla="*/ 191042 w 333956"/>
              <a:gd name="connsiteY5" fmla="*/ 114466 h 116787"/>
              <a:gd name="connsiteX6" fmla="*/ 179929 w 333956"/>
              <a:gd name="connsiteY6" fmla="*/ 108116 h 116787"/>
              <a:gd name="connsiteX7" fmla="*/ 173579 w 333956"/>
              <a:gd name="connsiteY7" fmla="*/ 97004 h 116787"/>
              <a:gd name="connsiteX8" fmla="*/ 170404 w 333956"/>
              <a:gd name="connsiteY8" fmla="*/ 76366 h 116787"/>
              <a:gd name="connsiteX9" fmla="*/ 542 w 333956"/>
              <a:gd name="connsiteY9" fmla="*/ 41441 h 11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956" h="116787">
                <a:moveTo>
                  <a:pt x="542" y="41441"/>
                </a:moveTo>
                <a:cubicBezTo>
                  <a:pt x="11125" y="37737"/>
                  <a:pt x="178342" y="61020"/>
                  <a:pt x="233904" y="54141"/>
                </a:cubicBezTo>
                <a:cubicBezTo>
                  <a:pt x="289466" y="47262"/>
                  <a:pt x="335505" y="2812"/>
                  <a:pt x="333917" y="166"/>
                </a:cubicBezTo>
                <a:cubicBezTo>
                  <a:pt x="332330" y="-2480"/>
                  <a:pt x="248192" y="27153"/>
                  <a:pt x="224379" y="38266"/>
                </a:cubicBezTo>
                <a:cubicBezTo>
                  <a:pt x="200567" y="49379"/>
                  <a:pt x="196598" y="54141"/>
                  <a:pt x="191042" y="66841"/>
                </a:cubicBezTo>
                <a:cubicBezTo>
                  <a:pt x="185486" y="79541"/>
                  <a:pt x="192894" y="107587"/>
                  <a:pt x="191042" y="114466"/>
                </a:cubicBezTo>
                <a:cubicBezTo>
                  <a:pt x="189190" y="121345"/>
                  <a:pt x="182840" y="111026"/>
                  <a:pt x="179929" y="108116"/>
                </a:cubicBezTo>
                <a:cubicBezTo>
                  <a:pt x="177019" y="105206"/>
                  <a:pt x="175166" y="102296"/>
                  <a:pt x="173579" y="97004"/>
                </a:cubicBezTo>
                <a:cubicBezTo>
                  <a:pt x="171992" y="91712"/>
                  <a:pt x="203477" y="87478"/>
                  <a:pt x="170404" y="76366"/>
                </a:cubicBezTo>
                <a:cubicBezTo>
                  <a:pt x="137331" y="65254"/>
                  <a:pt x="-10041" y="45145"/>
                  <a:pt x="542" y="414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8712BA27-E293-4BBD-8785-097A662D3811}"/>
              </a:ext>
            </a:extLst>
          </p:cNvPr>
          <p:cNvSpPr/>
          <p:nvPr/>
        </p:nvSpPr>
        <p:spPr>
          <a:xfrm>
            <a:off x="4366804" y="1764583"/>
            <a:ext cx="160748" cy="97948"/>
          </a:xfrm>
          <a:custGeom>
            <a:avLst/>
            <a:gdLst>
              <a:gd name="connsiteX0" fmla="*/ 409 w 160748"/>
              <a:gd name="connsiteY0" fmla="*/ 49930 h 97948"/>
              <a:gd name="connsiteX1" fmla="*/ 116296 w 160748"/>
              <a:gd name="connsiteY1" fmla="*/ 45167 h 97948"/>
              <a:gd name="connsiteX2" fmla="*/ 160746 w 160748"/>
              <a:gd name="connsiteY2" fmla="*/ 97555 h 97948"/>
              <a:gd name="connsiteX3" fmla="*/ 114709 w 160748"/>
              <a:gd name="connsiteY3" fmla="*/ 13417 h 97948"/>
              <a:gd name="connsiteX4" fmla="*/ 109946 w 160748"/>
              <a:gd name="connsiteY4" fmla="*/ 2305 h 97948"/>
              <a:gd name="connsiteX5" fmla="*/ 78196 w 160748"/>
              <a:gd name="connsiteY5" fmla="*/ 35642 h 97948"/>
              <a:gd name="connsiteX6" fmla="*/ 409 w 160748"/>
              <a:gd name="connsiteY6" fmla="*/ 49930 h 9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748" h="97948">
                <a:moveTo>
                  <a:pt x="409" y="49930"/>
                </a:moveTo>
                <a:cubicBezTo>
                  <a:pt x="6759" y="51518"/>
                  <a:pt x="89573" y="37230"/>
                  <a:pt x="116296" y="45167"/>
                </a:cubicBezTo>
                <a:cubicBezTo>
                  <a:pt x="143019" y="53104"/>
                  <a:pt x="161010" y="102847"/>
                  <a:pt x="160746" y="97555"/>
                </a:cubicBezTo>
                <a:cubicBezTo>
                  <a:pt x="160482" y="92263"/>
                  <a:pt x="123176" y="29292"/>
                  <a:pt x="114709" y="13417"/>
                </a:cubicBezTo>
                <a:cubicBezTo>
                  <a:pt x="106242" y="-2458"/>
                  <a:pt x="116032" y="-1399"/>
                  <a:pt x="109946" y="2305"/>
                </a:cubicBezTo>
                <a:cubicBezTo>
                  <a:pt x="103861" y="6009"/>
                  <a:pt x="93013" y="27440"/>
                  <a:pt x="78196" y="35642"/>
                </a:cubicBezTo>
                <a:cubicBezTo>
                  <a:pt x="63379" y="43844"/>
                  <a:pt x="-5941" y="48342"/>
                  <a:pt x="409" y="49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29041993-EC69-49EF-849E-EC4BD254934B}"/>
              </a:ext>
            </a:extLst>
          </p:cNvPr>
          <p:cNvSpPr/>
          <p:nvPr/>
        </p:nvSpPr>
        <p:spPr>
          <a:xfrm>
            <a:off x="3161408" y="1699121"/>
            <a:ext cx="531445" cy="424060"/>
          </a:xfrm>
          <a:custGeom>
            <a:avLst/>
            <a:gdLst>
              <a:gd name="connsiteX0" fmla="*/ 239017 w 531445"/>
              <a:gd name="connsiteY0" fmla="*/ 13792 h 424060"/>
              <a:gd name="connsiteX1" fmla="*/ 119955 w 531445"/>
              <a:gd name="connsiteY1" fmla="*/ 59829 h 424060"/>
              <a:gd name="connsiteX2" fmla="*/ 119955 w 531445"/>
              <a:gd name="connsiteY2" fmla="*/ 56654 h 424060"/>
              <a:gd name="connsiteX3" fmla="*/ 151705 w 531445"/>
              <a:gd name="connsiteY3" fmla="*/ 48717 h 424060"/>
              <a:gd name="connsiteX4" fmla="*/ 419992 w 531445"/>
              <a:gd name="connsiteY4" fmla="*/ 220167 h 424060"/>
              <a:gd name="connsiteX5" fmla="*/ 467617 w 531445"/>
              <a:gd name="connsiteY5" fmla="*/ 156667 h 424060"/>
              <a:gd name="connsiteX6" fmla="*/ 489842 w 531445"/>
              <a:gd name="connsiteY6" fmla="*/ 109042 h 424060"/>
              <a:gd name="connsiteX7" fmla="*/ 488255 w 531445"/>
              <a:gd name="connsiteY7" fmla="*/ 116979 h 424060"/>
              <a:gd name="connsiteX8" fmla="*/ 529530 w 531445"/>
              <a:gd name="connsiteY8" fmla="*/ 205879 h 424060"/>
              <a:gd name="connsiteX9" fmla="*/ 473967 w 531445"/>
              <a:gd name="connsiteY9" fmla="*/ 229692 h 424060"/>
              <a:gd name="connsiteX10" fmla="*/ 212030 w 531445"/>
              <a:gd name="connsiteY10" fmla="*/ 417017 h 424060"/>
              <a:gd name="connsiteX11" fmla="*/ 273942 w 531445"/>
              <a:gd name="connsiteY11" fmla="*/ 372567 h 424060"/>
              <a:gd name="connsiteX12" fmla="*/ 527942 w 531445"/>
              <a:gd name="connsiteY12" fmla="*/ 259854 h 424060"/>
              <a:gd name="connsiteX13" fmla="*/ 402530 w 531445"/>
              <a:gd name="connsiteY13" fmla="*/ 294779 h 424060"/>
              <a:gd name="connsiteX14" fmla="*/ 134242 w 531445"/>
              <a:gd name="connsiteY14" fmla="*/ 345579 h 424060"/>
              <a:gd name="connsiteX15" fmla="*/ 243780 w 531445"/>
              <a:gd name="connsiteY15" fmla="*/ 332879 h 424060"/>
              <a:gd name="connsiteX16" fmla="*/ 391417 w 531445"/>
              <a:gd name="connsiteY16" fmla="*/ 331292 h 424060"/>
              <a:gd name="connsiteX17" fmla="*/ 321567 w 531445"/>
              <a:gd name="connsiteY17" fmla="*/ 324942 h 424060"/>
              <a:gd name="connsiteX18" fmla="*/ 100905 w 531445"/>
              <a:gd name="connsiteY18" fmla="*/ 151904 h 424060"/>
              <a:gd name="connsiteX19" fmla="*/ 121542 w 531445"/>
              <a:gd name="connsiteY19" fmla="*/ 174129 h 424060"/>
              <a:gd name="connsiteX20" fmla="*/ 210442 w 531445"/>
              <a:gd name="connsiteY20" fmla="*/ 291604 h 424060"/>
              <a:gd name="connsiteX21" fmla="*/ 197742 w 531445"/>
              <a:gd name="connsiteY21" fmla="*/ 342404 h 424060"/>
              <a:gd name="connsiteX22" fmla="*/ 185042 w 531445"/>
              <a:gd name="connsiteY22" fmla="*/ 283667 h 424060"/>
              <a:gd name="connsiteX23" fmla="*/ 92967 w 531445"/>
              <a:gd name="connsiteY23" fmla="*/ 104279 h 424060"/>
              <a:gd name="connsiteX24" fmla="*/ 892 w 531445"/>
              <a:gd name="connsiteY24" fmla="*/ 1092 h 424060"/>
              <a:gd name="connsiteX25" fmla="*/ 51692 w 531445"/>
              <a:gd name="connsiteY25" fmla="*/ 55067 h 424060"/>
              <a:gd name="connsiteX26" fmla="*/ 140592 w 531445"/>
              <a:gd name="connsiteY26" fmla="*/ 134442 h 424060"/>
              <a:gd name="connsiteX27" fmla="*/ 118367 w 531445"/>
              <a:gd name="connsiteY27" fmla="*/ 93167 h 424060"/>
              <a:gd name="connsiteX28" fmla="*/ 62805 w 531445"/>
              <a:gd name="connsiteY28" fmla="*/ 39192 h 424060"/>
              <a:gd name="connsiteX29" fmla="*/ 72330 w 531445"/>
              <a:gd name="connsiteY29" fmla="*/ 42367 h 424060"/>
              <a:gd name="connsiteX30" fmla="*/ 118367 w 531445"/>
              <a:gd name="connsiteY30" fmla="*/ 51892 h 424060"/>
              <a:gd name="connsiteX31" fmla="*/ 239017 w 531445"/>
              <a:gd name="connsiteY31" fmla="*/ 13792 h 42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31445" h="424060">
                <a:moveTo>
                  <a:pt x="239017" y="13792"/>
                </a:moveTo>
                <a:cubicBezTo>
                  <a:pt x="239282" y="15115"/>
                  <a:pt x="139799" y="52685"/>
                  <a:pt x="119955" y="59829"/>
                </a:cubicBezTo>
                <a:cubicBezTo>
                  <a:pt x="100111" y="66973"/>
                  <a:pt x="114663" y="58506"/>
                  <a:pt x="119955" y="56654"/>
                </a:cubicBezTo>
                <a:cubicBezTo>
                  <a:pt x="125247" y="54802"/>
                  <a:pt x="101699" y="21465"/>
                  <a:pt x="151705" y="48717"/>
                </a:cubicBezTo>
                <a:cubicBezTo>
                  <a:pt x="201711" y="75969"/>
                  <a:pt x="367340" y="202175"/>
                  <a:pt x="419992" y="220167"/>
                </a:cubicBezTo>
                <a:cubicBezTo>
                  <a:pt x="472644" y="238159"/>
                  <a:pt x="455975" y="175188"/>
                  <a:pt x="467617" y="156667"/>
                </a:cubicBezTo>
                <a:cubicBezTo>
                  <a:pt x="479259" y="138146"/>
                  <a:pt x="486402" y="115657"/>
                  <a:pt x="489842" y="109042"/>
                </a:cubicBezTo>
                <a:cubicBezTo>
                  <a:pt x="493282" y="102427"/>
                  <a:pt x="481640" y="100840"/>
                  <a:pt x="488255" y="116979"/>
                </a:cubicBezTo>
                <a:cubicBezTo>
                  <a:pt x="494870" y="133118"/>
                  <a:pt x="531911" y="187094"/>
                  <a:pt x="529530" y="205879"/>
                </a:cubicBezTo>
                <a:cubicBezTo>
                  <a:pt x="527149" y="224664"/>
                  <a:pt x="526884" y="194502"/>
                  <a:pt x="473967" y="229692"/>
                </a:cubicBezTo>
                <a:cubicBezTo>
                  <a:pt x="421050" y="264882"/>
                  <a:pt x="245367" y="393205"/>
                  <a:pt x="212030" y="417017"/>
                </a:cubicBezTo>
                <a:cubicBezTo>
                  <a:pt x="178693" y="440829"/>
                  <a:pt x="221290" y="398761"/>
                  <a:pt x="273942" y="372567"/>
                </a:cubicBezTo>
                <a:cubicBezTo>
                  <a:pt x="326594" y="346373"/>
                  <a:pt x="506511" y="272819"/>
                  <a:pt x="527942" y="259854"/>
                </a:cubicBezTo>
                <a:cubicBezTo>
                  <a:pt x="549373" y="246889"/>
                  <a:pt x="468147" y="280492"/>
                  <a:pt x="402530" y="294779"/>
                </a:cubicBezTo>
                <a:cubicBezTo>
                  <a:pt x="336913" y="309066"/>
                  <a:pt x="160700" y="339229"/>
                  <a:pt x="134242" y="345579"/>
                </a:cubicBezTo>
                <a:cubicBezTo>
                  <a:pt x="107784" y="351929"/>
                  <a:pt x="200917" y="335260"/>
                  <a:pt x="243780" y="332879"/>
                </a:cubicBezTo>
                <a:cubicBezTo>
                  <a:pt x="286643" y="330498"/>
                  <a:pt x="378453" y="332615"/>
                  <a:pt x="391417" y="331292"/>
                </a:cubicBezTo>
                <a:cubicBezTo>
                  <a:pt x="404381" y="329969"/>
                  <a:pt x="369986" y="354840"/>
                  <a:pt x="321567" y="324942"/>
                </a:cubicBezTo>
                <a:cubicBezTo>
                  <a:pt x="273148" y="295044"/>
                  <a:pt x="134242" y="177039"/>
                  <a:pt x="100905" y="151904"/>
                </a:cubicBezTo>
                <a:cubicBezTo>
                  <a:pt x="67568" y="126769"/>
                  <a:pt x="103286" y="150846"/>
                  <a:pt x="121542" y="174129"/>
                </a:cubicBezTo>
                <a:cubicBezTo>
                  <a:pt x="139798" y="197412"/>
                  <a:pt x="197742" y="263558"/>
                  <a:pt x="210442" y="291604"/>
                </a:cubicBezTo>
                <a:cubicBezTo>
                  <a:pt x="223142" y="319650"/>
                  <a:pt x="201975" y="343727"/>
                  <a:pt x="197742" y="342404"/>
                </a:cubicBezTo>
                <a:cubicBezTo>
                  <a:pt x="193509" y="341081"/>
                  <a:pt x="202504" y="323355"/>
                  <a:pt x="185042" y="283667"/>
                </a:cubicBezTo>
                <a:cubicBezTo>
                  <a:pt x="167579" y="243980"/>
                  <a:pt x="123659" y="151375"/>
                  <a:pt x="92967" y="104279"/>
                </a:cubicBezTo>
                <a:cubicBezTo>
                  <a:pt x="62275" y="57183"/>
                  <a:pt x="7771" y="9294"/>
                  <a:pt x="892" y="1092"/>
                </a:cubicBezTo>
                <a:cubicBezTo>
                  <a:pt x="-5987" y="-7110"/>
                  <a:pt x="28409" y="32842"/>
                  <a:pt x="51692" y="55067"/>
                </a:cubicBezTo>
                <a:cubicBezTo>
                  <a:pt x="74975" y="77292"/>
                  <a:pt x="129480" y="128092"/>
                  <a:pt x="140592" y="134442"/>
                </a:cubicBezTo>
                <a:cubicBezTo>
                  <a:pt x="151704" y="140792"/>
                  <a:pt x="131331" y="109042"/>
                  <a:pt x="118367" y="93167"/>
                </a:cubicBezTo>
                <a:cubicBezTo>
                  <a:pt x="105403" y="77292"/>
                  <a:pt x="70478" y="47659"/>
                  <a:pt x="62805" y="39192"/>
                </a:cubicBezTo>
                <a:cubicBezTo>
                  <a:pt x="55132" y="30725"/>
                  <a:pt x="63070" y="40250"/>
                  <a:pt x="72330" y="42367"/>
                </a:cubicBezTo>
                <a:cubicBezTo>
                  <a:pt x="81590" y="44484"/>
                  <a:pt x="90321" y="55861"/>
                  <a:pt x="118367" y="51892"/>
                </a:cubicBezTo>
                <a:cubicBezTo>
                  <a:pt x="146413" y="47923"/>
                  <a:pt x="238752" y="12469"/>
                  <a:pt x="239017" y="13792"/>
                </a:cubicBezTo>
                <a:close/>
              </a:path>
            </a:pathLst>
          </a:custGeom>
          <a:solidFill>
            <a:srgbClr val="FF66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6F2D0DBE-592B-4135-B895-6EC72D507983}"/>
              </a:ext>
            </a:extLst>
          </p:cNvPr>
          <p:cNvSpPr/>
          <p:nvPr/>
        </p:nvSpPr>
        <p:spPr>
          <a:xfrm>
            <a:off x="3986541" y="1687392"/>
            <a:ext cx="607393" cy="438308"/>
          </a:xfrm>
          <a:custGeom>
            <a:avLst/>
            <a:gdLst>
              <a:gd name="connsiteX0" fmla="*/ 2847 w 607393"/>
              <a:gd name="connsiteY0" fmla="*/ 233483 h 438308"/>
              <a:gd name="connsiteX1" fmla="*/ 25072 w 607393"/>
              <a:gd name="connsiteY1" fmla="*/ 128708 h 438308"/>
              <a:gd name="connsiteX2" fmla="*/ 210809 w 607393"/>
              <a:gd name="connsiteY2" fmla="*/ 30283 h 438308"/>
              <a:gd name="connsiteX3" fmla="*/ 182234 w 607393"/>
              <a:gd name="connsiteY3" fmla="*/ 46158 h 438308"/>
              <a:gd name="connsiteX4" fmla="*/ 12372 w 607393"/>
              <a:gd name="connsiteY4" fmla="*/ 125533 h 438308"/>
              <a:gd name="connsiteX5" fmla="*/ 131434 w 607393"/>
              <a:gd name="connsiteY5" fmla="*/ 52508 h 438308"/>
              <a:gd name="connsiteX6" fmla="*/ 312409 w 607393"/>
              <a:gd name="connsiteY6" fmla="*/ 3296 h 438308"/>
              <a:gd name="connsiteX7" fmla="*/ 175884 w 607393"/>
              <a:gd name="connsiteY7" fmla="*/ 22346 h 438308"/>
              <a:gd name="connsiteX8" fmla="*/ 506084 w 607393"/>
              <a:gd name="connsiteY8" fmla="*/ 121 h 438308"/>
              <a:gd name="connsiteX9" fmla="*/ 367972 w 607393"/>
              <a:gd name="connsiteY9" fmla="*/ 14408 h 438308"/>
              <a:gd name="connsiteX10" fmla="*/ 356859 w 607393"/>
              <a:gd name="connsiteY10" fmla="*/ 35046 h 438308"/>
              <a:gd name="connsiteX11" fmla="*/ 602922 w 607393"/>
              <a:gd name="connsiteY11" fmla="*/ 82671 h 438308"/>
              <a:gd name="connsiteX12" fmla="*/ 521959 w 607393"/>
              <a:gd name="connsiteY12" fmla="*/ 81083 h 438308"/>
              <a:gd name="connsiteX13" fmla="*/ 399722 w 607393"/>
              <a:gd name="connsiteY13" fmla="*/ 79496 h 438308"/>
              <a:gd name="connsiteX14" fmla="*/ 352097 w 607393"/>
              <a:gd name="connsiteY14" fmla="*/ 81083 h 438308"/>
              <a:gd name="connsiteX15" fmla="*/ 517197 w 607393"/>
              <a:gd name="connsiteY15" fmla="*/ 89021 h 438308"/>
              <a:gd name="connsiteX16" fmla="*/ 380672 w 607393"/>
              <a:gd name="connsiteY16" fmla="*/ 116008 h 438308"/>
              <a:gd name="connsiteX17" fmla="*/ 371147 w 607393"/>
              <a:gd name="connsiteY17" fmla="*/ 139821 h 438308"/>
              <a:gd name="connsiteX18" fmla="*/ 393372 w 607393"/>
              <a:gd name="connsiteY18" fmla="*/ 335083 h 438308"/>
              <a:gd name="connsiteX19" fmla="*/ 393372 w 607393"/>
              <a:gd name="connsiteY19" fmla="*/ 158871 h 438308"/>
              <a:gd name="connsiteX20" fmla="*/ 421947 w 607393"/>
              <a:gd name="connsiteY20" fmla="*/ 138233 h 438308"/>
              <a:gd name="connsiteX21" fmla="*/ 396547 w 607393"/>
              <a:gd name="connsiteY21" fmla="*/ 181096 h 438308"/>
              <a:gd name="connsiteX22" fmla="*/ 418772 w 607393"/>
              <a:gd name="connsiteY22" fmla="*/ 381121 h 438308"/>
              <a:gd name="connsiteX23" fmla="*/ 399722 w 607393"/>
              <a:gd name="connsiteY23" fmla="*/ 370008 h 438308"/>
              <a:gd name="connsiteX24" fmla="*/ 79047 w 607393"/>
              <a:gd name="connsiteY24" fmla="*/ 420808 h 438308"/>
              <a:gd name="connsiteX25" fmla="*/ 188584 w 607393"/>
              <a:gd name="connsiteY25" fmla="*/ 384296 h 438308"/>
              <a:gd name="connsiteX26" fmla="*/ 429884 w 607393"/>
              <a:gd name="connsiteY26" fmla="*/ 373183 h 438308"/>
              <a:gd name="connsiteX27" fmla="*/ 299709 w 607393"/>
              <a:gd name="connsiteY27" fmla="*/ 352546 h 438308"/>
              <a:gd name="connsiteX28" fmla="*/ 161597 w 607393"/>
              <a:gd name="connsiteY28" fmla="*/ 333496 h 438308"/>
              <a:gd name="connsiteX29" fmla="*/ 82222 w 607393"/>
              <a:gd name="connsiteY29" fmla="*/ 374771 h 438308"/>
              <a:gd name="connsiteX30" fmla="*/ 206047 w 607393"/>
              <a:gd name="connsiteY30" fmla="*/ 301746 h 438308"/>
              <a:gd name="connsiteX31" fmla="*/ 228272 w 607393"/>
              <a:gd name="connsiteY31" fmla="*/ 258883 h 438308"/>
              <a:gd name="connsiteX32" fmla="*/ 234622 w 607393"/>
              <a:gd name="connsiteY32" fmla="*/ 292221 h 438308"/>
              <a:gd name="connsiteX33" fmla="*/ 480684 w 607393"/>
              <a:gd name="connsiteY33" fmla="*/ 352546 h 438308"/>
              <a:gd name="connsiteX34" fmla="*/ 290184 w 607393"/>
              <a:gd name="connsiteY34" fmla="*/ 308096 h 438308"/>
              <a:gd name="connsiteX35" fmla="*/ 80634 w 607393"/>
              <a:gd name="connsiteY35" fmla="*/ 339846 h 438308"/>
              <a:gd name="connsiteX36" fmla="*/ 123497 w 607393"/>
              <a:gd name="connsiteY36" fmla="*/ 306508 h 438308"/>
              <a:gd name="connsiteX37" fmla="*/ 240972 w 607393"/>
              <a:gd name="connsiteY37" fmla="*/ 208083 h 438308"/>
              <a:gd name="connsiteX38" fmla="*/ 179059 w 607393"/>
              <a:gd name="connsiteY38" fmla="*/ 306508 h 438308"/>
              <a:gd name="connsiteX39" fmla="*/ 196522 w 607393"/>
              <a:gd name="connsiteY39" fmla="*/ 160458 h 438308"/>
              <a:gd name="connsiteX40" fmla="*/ 139372 w 607393"/>
              <a:gd name="connsiteY40" fmla="*/ 166808 h 438308"/>
              <a:gd name="connsiteX41" fmla="*/ 101272 w 607393"/>
              <a:gd name="connsiteY41" fmla="*/ 235071 h 438308"/>
              <a:gd name="connsiteX42" fmla="*/ 94922 w 607393"/>
              <a:gd name="connsiteY42" fmla="*/ 431921 h 438308"/>
              <a:gd name="connsiteX43" fmla="*/ 85397 w 607393"/>
              <a:gd name="connsiteY43" fmla="*/ 366833 h 438308"/>
              <a:gd name="connsiteX44" fmla="*/ 34597 w 607393"/>
              <a:gd name="connsiteY44" fmla="*/ 136646 h 438308"/>
              <a:gd name="connsiteX45" fmla="*/ 2847 w 607393"/>
              <a:gd name="connsiteY45" fmla="*/ 233483 h 43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07393" h="438308">
                <a:moveTo>
                  <a:pt x="2847" y="233483"/>
                </a:moveTo>
                <a:cubicBezTo>
                  <a:pt x="1260" y="232160"/>
                  <a:pt x="-9588" y="162575"/>
                  <a:pt x="25072" y="128708"/>
                </a:cubicBezTo>
                <a:cubicBezTo>
                  <a:pt x="59732" y="94841"/>
                  <a:pt x="184615" y="44041"/>
                  <a:pt x="210809" y="30283"/>
                </a:cubicBezTo>
                <a:cubicBezTo>
                  <a:pt x="237003" y="16525"/>
                  <a:pt x="215307" y="30283"/>
                  <a:pt x="182234" y="46158"/>
                </a:cubicBezTo>
                <a:cubicBezTo>
                  <a:pt x="149161" y="62033"/>
                  <a:pt x="20839" y="124475"/>
                  <a:pt x="12372" y="125533"/>
                </a:cubicBezTo>
                <a:cubicBezTo>
                  <a:pt x="3905" y="126591"/>
                  <a:pt x="81428" y="72881"/>
                  <a:pt x="131434" y="52508"/>
                </a:cubicBezTo>
                <a:cubicBezTo>
                  <a:pt x="181440" y="32135"/>
                  <a:pt x="305001" y="8323"/>
                  <a:pt x="312409" y="3296"/>
                </a:cubicBezTo>
                <a:cubicBezTo>
                  <a:pt x="319817" y="-1731"/>
                  <a:pt x="143605" y="22875"/>
                  <a:pt x="175884" y="22346"/>
                </a:cubicBezTo>
                <a:cubicBezTo>
                  <a:pt x="208163" y="21817"/>
                  <a:pt x="474069" y="1444"/>
                  <a:pt x="506084" y="121"/>
                </a:cubicBezTo>
                <a:cubicBezTo>
                  <a:pt x="538099" y="-1202"/>
                  <a:pt x="392843" y="8587"/>
                  <a:pt x="367972" y="14408"/>
                </a:cubicBezTo>
                <a:cubicBezTo>
                  <a:pt x="343101" y="20229"/>
                  <a:pt x="317701" y="23669"/>
                  <a:pt x="356859" y="35046"/>
                </a:cubicBezTo>
                <a:cubicBezTo>
                  <a:pt x="396017" y="46423"/>
                  <a:pt x="575405" y="74998"/>
                  <a:pt x="602922" y="82671"/>
                </a:cubicBezTo>
                <a:cubicBezTo>
                  <a:pt x="630439" y="90344"/>
                  <a:pt x="521959" y="81083"/>
                  <a:pt x="521959" y="81083"/>
                </a:cubicBezTo>
                <a:lnTo>
                  <a:pt x="399722" y="79496"/>
                </a:lnTo>
                <a:cubicBezTo>
                  <a:pt x="371412" y="79496"/>
                  <a:pt x="332518" y="79496"/>
                  <a:pt x="352097" y="81083"/>
                </a:cubicBezTo>
                <a:cubicBezTo>
                  <a:pt x="371676" y="82670"/>
                  <a:pt x="512435" y="83200"/>
                  <a:pt x="517197" y="89021"/>
                </a:cubicBezTo>
                <a:cubicBezTo>
                  <a:pt x="521959" y="94842"/>
                  <a:pt x="405014" y="107541"/>
                  <a:pt x="380672" y="116008"/>
                </a:cubicBezTo>
                <a:cubicBezTo>
                  <a:pt x="356330" y="124475"/>
                  <a:pt x="369030" y="103309"/>
                  <a:pt x="371147" y="139821"/>
                </a:cubicBezTo>
                <a:cubicBezTo>
                  <a:pt x="373264" y="176333"/>
                  <a:pt x="389668" y="331908"/>
                  <a:pt x="393372" y="335083"/>
                </a:cubicBezTo>
                <a:cubicBezTo>
                  <a:pt x="397076" y="338258"/>
                  <a:pt x="388609" y="191679"/>
                  <a:pt x="393372" y="158871"/>
                </a:cubicBezTo>
                <a:cubicBezTo>
                  <a:pt x="398135" y="126063"/>
                  <a:pt x="421418" y="134529"/>
                  <a:pt x="421947" y="138233"/>
                </a:cubicBezTo>
                <a:cubicBezTo>
                  <a:pt x="422476" y="141937"/>
                  <a:pt x="397076" y="140615"/>
                  <a:pt x="396547" y="181096"/>
                </a:cubicBezTo>
                <a:cubicBezTo>
                  <a:pt x="396018" y="221577"/>
                  <a:pt x="418243" y="349636"/>
                  <a:pt x="418772" y="381121"/>
                </a:cubicBezTo>
                <a:cubicBezTo>
                  <a:pt x="419301" y="412606"/>
                  <a:pt x="456343" y="363394"/>
                  <a:pt x="399722" y="370008"/>
                </a:cubicBezTo>
                <a:cubicBezTo>
                  <a:pt x="343101" y="376623"/>
                  <a:pt x="114237" y="418427"/>
                  <a:pt x="79047" y="420808"/>
                </a:cubicBezTo>
                <a:cubicBezTo>
                  <a:pt x="43857" y="423189"/>
                  <a:pt x="130111" y="392233"/>
                  <a:pt x="188584" y="384296"/>
                </a:cubicBezTo>
                <a:cubicBezTo>
                  <a:pt x="247057" y="376359"/>
                  <a:pt x="411363" y="378475"/>
                  <a:pt x="429884" y="373183"/>
                </a:cubicBezTo>
                <a:cubicBezTo>
                  <a:pt x="448405" y="367891"/>
                  <a:pt x="299709" y="352546"/>
                  <a:pt x="299709" y="352546"/>
                </a:cubicBezTo>
                <a:cubicBezTo>
                  <a:pt x="254995" y="345932"/>
                  <a:pt x="197845" y="329792"/>
                  <a:pt x="161597" y="333496"/>
                </a:cubicBezTo>
                <a:cubicBezTo>
                  <a:pt x="125349" y="337200"/>
                  <a:pt x="74814" y="380063"/>
                  <a:pt x="82222" y="374771"/>
                </a:cubicBezTo>
                <a:cubicBezTo>
                  <a:pt x="89630" y="369479"/>
                  <a:pt x="181705" y="321061"/>
                  <a:pt x="206047" y="301746"/>
                </a:cubicBezTo>
                <a:cubicBezTo>
                  <a:pt x="230389" y="282431"/>
                  <a:pt x="223510" y="260470"/>
                  <a:pt x="228272" y="258883"/>
                </a:cubicBezTo>
                <a:cubicBezTo>
                  <a:pt x="233034" y="257296"/>
                  <a:pt x="192553" y="276611"/>
                  <a:pt x="234622" y="292221"/>
                </a:cubicBezTo>
                <a:cubicBezTo>
                  <a:pt x="276691" y="307831"/>
                  <a:pt x="471424" y="349900"/>
                  <a:pt x="480684" y="352546"/>
                </a:cubicBezTo>
                <a:cubicBezTo>
                  <a:pt x="489944" y="355192"/>
                  <a:pt x="356859" y="310213"/>
                  <a:pt x="290184" y="308096"/>
                </a:cubicBezTo>
                <a:cubicBezTo>
                  <a:pt x="223509" y="305979"/>
                  <a:pt x="108415" y="340111"/>
                  <a:pt x="80634" y="339846"/>
                </a:cubicBezTo>
                <a:cubicBezTo>
                  <a:pt x="52853" y="339581"/>
                  <a:pt x="96774" y="328469"/>
                  <a:pt x="123497" y="306508"/>
                </a:cubicBezTo>
                <a:cubicBezTo>
                  <a:pt x="150220" y="284547"/>
                  <a:pt x="231712" y="208083"/>
                  <a:pt x="240972" y="208083"/>
                </a:cubicBezTo>
                <a:cubicBezTo>
                  <a:pt x="250232" y="208083"/>
                  <a:pt x="186467" y="314446"/>
                  <a:pt x="179059" y="306508"/>
                </a:cubicBezTo>
                <a:cubicBezTo>
                  <a:pt x="171651" y="298571"/>
                  <a:pt x="203136" y="183741"/>
                  <a:pt x="196522" y="160458"/>
                </a:cubicBezTo>
                <a:cubicBezTo>
                  <a:pt x="189908" y="137175"/>
                  <a:pt x="155247" y="154373"/>
                  <a:pt x="139372" y="166808"/>
                </a:cubicBezTo>
                <a:cubicBezTo>
                  <a:pt x="123497" y="179243"/>
                  <a:pt x="108680" y="190885"/>
                  <a:pt x="101272" y="235071"/>
                </a:cubicBezTo>
                <a:cubicBezTo>
                  <a:pt x="93864" y="279257"/>
                  <a:pt x="97568" y="409961"/>
                  <a:pt x="94922" y="431921"/>
                </a:cubicBezTo>
                <a:cubicBezTo>
                  <a:pt x="92276" y="453881"/>
                  <a:pt x="95451" y="416046"/>
                  <a:pt x="85397" y="366833"/>
                </a:cubicBezTo>
                <a:cubicBezTo>
                  <a:pt x="75343" y="317621"/>
                  <a:pt x="48355" y="161781"/>
                  <a:pt x="34597" y="136646"/>
                </a:cubicBezTo>
                <a:cubicBezTo>
                  <a:pt x="20839" y="111511"/>
                  <a:pt x="4434" y="234806"/>
                  <a:pt x="2847" y="233483"/>
                </a:cubicBezTo>
                <a:close/>
              </a:path>
            </a:pathLst>
          </a:custGeom>
          <a:solidFill>
            <a:srgbClr val="FF66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2F65A4F-D722-4CAC-AAA1-4986D784B2BB}"/>
              </a:ext>
            </a:extLst>
          </p:cNvPr>
          <p:cNvSpPr/>
          <p:nvPr/>
        </p:nvSpPr>
        <p:spPr>
          <a:xfrm>
            <a:off x="4653805" y="1227531"/>
            <a:ext cx="918007" cy="324153"/>
          </a:xfrm>
          <a:custGeom>
            <a:avLst/>
            <a:gdLst>
              <a:gd name="connsiteX0" fmla="*/ 745 w 918007"/>
              <a:gd name="connsiteY0" fmla="*/ 315519 h 324153"/>
              <a:gd name="connsiteX1" fmla="*/ 251570 w 918007"/>
              <a:gd name="connsiteY1" fmla="*/ 248844 h 324153"/>
              <a:gd name="connsiteX2" fmla="*/ 335708 w 918007"/>
              <a:gd name="connsiteY2" fmla="*/ 248844 h 324153"/>
              <a:gd name="connsiteX3" fmla="*/ 642095 w 918007"/>
              <a:gd name="connsiteY3" fmla="*/ 198044 h 324153"/>
              <a:gd name="connsiteX4" fmla="*/ 556370 w 918007"/>
              <a:gd name="connsiteY4" fmla="*/ 209157 h 324153"/>
              <a:gd name="connsiteX5" fmla="*/ 380158 w 918007"/>
              <a:gd name="connsiteY5" fmla="*/ 226619 h 324153"/>
              <a:gd name="connsiteX6" fmla="*/ 257920 w 918007"/>
              <a:gd name="connsiteY6" fmla="*/ 266307 h 324153"/>
              <a:gd name="connsiteX7" fmla="*/ 348408 w 918007"/>
              <a:gd name="connsiteY7" fmla="*/ 250432 h 324153"/>
              <a:gd name="connsiteX8" fmla="*/ 562720 w 918007"/>
              <a:gd name="connsiteY8" fmla="*/ 234557 h 324153"/>
              <a:gd name="connsiteX9" fmla="*/ 727820 w 918007"/>
              <a:gd name="connsiteY9" fmla="*/ 80569 h 324153"/>
              <a:gd name="connsiteX10" fmla="*/ 659558 w 918007"/>
              <a:gd name="connsiteY10" fmla="*/ 139307 h 324153"/>
              <a:gd name="connsiteX11" fmla="*/ 592883 w 918007"/>
              <a:gd name="connsiteY11" fmla="*/ 240907 h 324153"/>
              <a:gd name="connsiteX12" fmla="*/ 357933 w 918007"/>
              <a:gd name="connsiteY12" fmla="*/ 258369 h 324153"/>
              <a:gd name="connsiteX13" fmla="*/ 526208 w 918007"/>
              <a:gd name="connsiteY13" fmla="*/ 258369 h 324153"/>
              <a:gd name="connsiteX14" fmla="*/ 808783 w 918007"/>
              <a:gd name="connsiteY14" fmla="*/ 236144 h 324153"/>
              <a:gd name="connsiteX15" fmla="*/ 904033 w 918007"/>
              <a:gd name="connsiteY15" fmla="*/ 5957 h 324153"/>
              <a:gd name="connsiteX16" fmla="*/ 875458 w 918007"/>
              <a:gd name="connsiteY16" fmla="*/ 77394 h 324153"/>
              <a:gd name="connsiteX17" fmla="*/ 848470 w 918007"/>
              <a:gd name="connsiteY17" fmla="*/ 182169 h 324153"/>
              <a:gd name="connsiteX18" fmla="*/ 916733 w 918007"/>
              <a:gd name="connsiteY18" fmla="*/ 301232 h 324153"/>
              <a:gd name="connsiteX19" fmla="*/ 886570 w 918007"/>
              <a:gd name="connsiteY19" fmla="*/ 263132 h 324153"/>
              <a:gd name="connsiteX20" fmla="*/ 808783 w 918007"/>
              <a:gd name="connsiteY20" fmla="*/ 256782 h 324153"/>
              <a:gd name="connsiteX21" fmla="*/ 613520 w 918007"/>
              <a:gd name="connsiteY21" fmla="*/ 250432 h 324153"/>
              <a:gd name="connsiteX22" fmla="*/ 678608 w 918007"/>
              <a:gd name="connsiteY22" fmla="*/ 259957 h 324153"/>
              <a:gd name="connsiteX23" fmla="*/ 599233 w 918007"/>
              <a:gd name="connsiteY23" fmla="*/ 272657 h 324153"/>
              <a:gd name="connsiteX24" fmla="*/ 462708 w 918007"/>
              <a:gd name="connsiteY24" fmla="*/ 301232 h 324153"/>
              <a:gd name="connsiteX25" fmla="*/ 302370 w 918007"/>
              <a:gd name="connsiteY25" fmla="*/ 298057 h 324153"/>
              <a:gd name="connsiteX26" fmla="*/ 629395 w 918007"/>
              <a:gd name="connsiteY26" fmla="*/ 269482 h 324153"/>
              <a:gd name="connsiteX27" fmla="*/ 272208 w 918007"/>
              <a:gd name="connsiteY27" fmla="*/ 285357 h 324153"/>
              <a:gd name="connsiteX28" fmla="*/ 176958 w 918007"/>
              <a:gd name="connsiteY28" fmla="*/ 315519 h 324153"/>
              <a:gd name="connsiteX29" fmla="*/ 745 w 918007"/>
              <a:gd name="connsiteY29" fmla="*/ 315519 h 32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18007" h="324153">
                <a:moveTo>
                  <a:pt x="745" y="315519"/>
                </a:moveTo>
                <a:cubicBezTo>
                  <a:pt x="13180" y="304406"/>
                  <a:pt x="195743" y="259956"/>
                  <a:pt x="251570" y="248844"/>
                </a:cubicBezTo>
                <a:cubicBezTo>
                  <a:pt x="307397" y="237732"/>
                  <a:pt x="270620" y="257311"/>
                  <a:pt x="335708" y="248844"/>
                </a:cubicBezTo>
                <a:cubicBezTo>
                  <a:pt x="400796" y="240377"/>
                  <a:pt x="605318" y="204658"/>
                  <a:pt x="642095" y="198044"/>
                </a:cubicBezTo>
                <a:cubicBezTo>
                  <a:pt x="678872" y="191430"/>
                  <a:pt x="600026" y="204395"/>
                  <a:pt x="556370" y="209157"/>
                </a:cubicBezTo>
                <a:cubicBezTo>
                  <a:pt x="512714" y="213919"/>
                  <a:pt x="429900" y="217094"/>
                  <a:pt x="380158" y="226619"/>
                </a:cubicBezTo>
                <a:cubicBezTo>
                  <a:pt x="330416" y="236144"/>
                  <a:pt x="263212" y="262338"/>
                  <a:pt x="257920" y="266307"/>
                </a:cubicBezTo>
                <a:cubicBezTo>
                  <a:pt x="252628" y="270276"/>
                  <a:pt x="297608" y="255724"/>
                  <a:pt x="348408" y="250432"/>
                </a:cubicBezTo>
                <a:cubicBezTo>
                  <a:pt x="399208" y="245140"/>
                  <a:pt x="499485" y="262868"/>
                  <a:pt x="562720" y="234557"/>
                </a:cubicBezTo>
                <a:cubicBezTo>
                  <a:pt x="625955" y="206246"/>
                  <a:pt x="711680" y="96444"/>
                  <a:pt x="727820" y="80569"/>
                </a:cubicBezTo>
                <a:cubicBezTo>
                  <a:pt x="743960" y="64694"/>
                  <a:pt x="682047" y="112584"/>
                  <a:pt x="659558" y="139307"/>
                </a:cubicBezTo>
                <a:cubicBezTo>
                  <a:pt x="637069" y="166030"/>
                  <a:pt x="643154" y="221063"/>
                  <a:pt x="592883" y="240907"/>
                </a:cubicBezTo>
                <a:cubicBezTo>
                  <a:pt x="542612" y="260751"/>
                  <a:pt x="369046" y="255459"/>
                  <a:pt x="357933" y="258369"/>
                </a:cubicBezTo>
                <a:cubicBezTo>
                  <a:pt x="346820" y="261279"/>
                  <a:pt x="451066" y="262073"/>
                  <a:pt x="526208" y="258369"/>
                </a:cubicBezTo>
                <a:cubicBezTo>
                  <a:pt x="601350" y="254665"/>
                  <a:pt x="745812" y="278213"/>
                  <a:pt x="808783" y="236144"/>
                </a:cubicBezTo>
                <a:cubicBezTo>
                  <a:pt x="871754" y="194075"/>
                  <a:pt x="892921" y="32415"/>
                  <a:pt x="904033" y="5957"/>
                </a:cubicBezTo>
                <a:cubicBezTo>
                  <a:pt x="915146" y="-20501"/>
                  <a:pt x="884718" y="48025"/>
                  <a:pt x="875458" y="77394"/>
                </a:cubicBezTo>
                <a:cubicBezTo>
                  <a:pt x="866198" y="106763"/>
                  <a:pt x="841591" y="144863"/>
                  <a:pt x="848470" y="182169"/>
                </a:cubicBezTo>
                <a:cubicBezTo>
                  <a:pt x="855349" y="219475"/>
                  <a:pt x="910383" y="287738"/>
                  <a:pt x="916733" y="301232"/>
                </a:cubicBezTo>
                <a:cubicBezTo>
                  <a:pt x="923083" y="314726"/>
                  <a:pt x="904562" y="270540"/>
                  <a:pt x="886570" y="263132"/>
                </a:cubicBezTo>
                <a:cubicBezTo>
                  <a:pt x="868578" y="255724"/>
                  <a:pt x="854291" y="258899"/>
                  <a:pt x="808783" y="256782"/>
                </a:cubicBezTo>
                <a:cubicBezTo>
                  <a:pt x="763275" y="254665"/>
                  <a:pt x="635216" y="249903"/>
                  <a:pt x="613520" y="250432"/>
                </a:cubicBezTo>
                <a:cubicBezTo>
                  <a:pt x="591824" y="250961"/>
                  <a:pt x="680989" y="256253"/>
                  <a:pt x="678608" y="259957"/>
                </a:cubicBezTo>
                <a:cubicBezTo>
                  <a:pt x="676227" y="263661"/>
                  <a:pt x="635216" y="265778"/>
                  <a:pt x="599233" y="272657"/>
                </a:cubicBezTo>
                <a:cubicBezTo>
                  <a:pt x="563250" y="279536"/>
                  <a:pt x="512185" y="296999"/>
                  <a:pt x="462708" y="301232"/>
                </a:cubicBezTo>
                <a:cubicBezTo>
                  <a:pt x="413231" y="305465"/>
                  <a:pt x="274589" y="303349"/>
                  <a:pt x="302370" y="298057"/>
                </a:cubicBezTo>
                <a:cubicBezTo>
                  <a:pt x="330151" y="292765"/>
                  <a:pt x="634422" y="271599"/>
                  <a:pt x="629395" y="269482"/>
                </a:cubicBezTo>
                <a:cubicBezTo>
                  <a:pt x="624368" y="267365"/>
                  <a:pt x="347614" y="277684"/>
                  <a:pt x="272208" y="285357"/>
                </a:cubicBezTo>
                <a:cubicBezTo>
                  <a:pt x="196802" y="293030"/>
                  <a:pt x="219027" y="303613"/>
                  <a:pt x="176958" y="315519"/>
                </a:cubicBezTo>
                <a:cubicBezTo>
                  <a:pt x="134889" y="327425"/>
                  <a:pt x="-11690" y="326632"/>
                  <a:pt x="745" y="315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11CC4D6-5082-40E3-BAB6-C2B681B3FED3}"/>
              </a:ext>
            </a:extLst>
          </p:cNvPr>
          <p:cNvSpPr/>
          <p:nvPr/>
        </p:nvSpPr>
        <p:spPr>
          <a:xfrm>
            <a:off x="4713563" y="2099765"/>
            <a:ext cx="46038" cy="1219197"/>
          </a:xfrm>
          <a:custGeom>
            <a:avLst/>
            <a:gdLst>
              <a:gd name="connsiteX0" fmla="*/ 23537 w 46038"/>
              <a:gd name="connsiteY0" fmla="*/ 46535 h 1219197"/>
              <a:gd name="connsiteX1" fmla="*/ 44704 w 46038"/>
              <a:gd name="connsiteY1" fmla="*/ 1126035 h 1219197"/>
              <a:gd name="connsiteX2" fmla="*/ 40470 w 46038"/>
              <a:gd name="connsiteY2" fmla="*/ 1098518 h 1219197"/>
              <a:gd name="connsiteX3" fmla="*/ 12954 w 46038"/>
              <a:gd name="connsiteY3" fmla="*/ 563002 h 1219197"/>
              <a:gd name="connsiteX4" fmla="*/ 254 w 46038"/>
              <a:gd name="connsiteY4" fmla="*/ 230685 h 1219197"/>
              <a:gd name="connsiteX5" fmla="*/ 23537 w 46038"/>
              <a:gd name="connsiteY5" fmla="*/ 46535 h 121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38" h="1219197">
                <a:moveTo>
                  <a:pt x="23537" y="46535"/>
                </a:moveTo>
                <a:cubicBezTo>
                  <a:pt x="30945" y="195760"/>
                  <a:pt x="41882" y="950705"/>
                  <a:pt x="44704" y="1126035"/>
                </a:cubicBezTo>
                <a:cubicBezTo>
                  <a:pt x="47526" y="1301365"/>
                  <a:pt x="45762" y="1192357"/>
                  <a:pt x="40470" y="1098518"/>
                </a:cubicBezTo>
                <a:cubicBezTo>
                  <a:pt x="35178" y="1004679"/>
                  <a:pt x="19657" y="707641"/>
                  <a:pt x="12954" y="563002"/>
                </a:cubicBezTo>
                <a:cubicBezTo>
                  <a:pt x="6251" y="418363"/>
                  <a:pt x="-1510" y="313941"/>
                  <a:pt x="254" y="230685"/>
                </a:cubicBezTo>
                <a:cubicBezTo>
                  <a:pt x="2018" y="147429"/>
                  <a:pt x="16129" y="-102690"/>
                  <a:pt x="23537" y="46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75869166-F562-43CA-951B-79EB45E44C1B}"/>
              </a:ext>
            </a:extLst>
          </p:cNvPr>
          <p:cNvSpPr/>
          <p:nvPr/>
        </p:nvSpPr>
        <p:spPr>
          <a:xfrm>
            <a:off x="4759733" y="2062536"/>
            <a:ext cx="49439" cy="1273782"/>
          </a:xfrm>
          <a:custGeom>
            <a:avLst/>
            <a:gdLst>
              <a:gd name="connsiteX0" fmla="*/ 9117 w 49439"/>
              <a:gd name="connsiteY0" fmla="*/ 13914 h 1273782"/>
              <a:gd name="connsiteX1" fmla="*/ 36634 w 49439"/>
              <a:gd name="connsiteY1" fmla="*/ 638331 h 1273782"/>
              <a:gd name="connsiteX2" fmla="*/ 49334 w 49439"/>
              <a:gd name="connsiteY2" fmla="*/ 949481 h 1273782"/>
              <a:gd name="connsiteX3" fmla="*/ 30284 w 49439"/>
              <a:gd name="connsiteY3" fmla="*/ 1264864 h 1273782"/>
              <a:gd name="connsiteX4" fmla="*/ 32400 w 49439"/>
              <a:gd name="connsiteY4" fmla="*/ 1159031 h 1273782"/>
              <a:gd name="connsiteX5" fmla="*/ 26050 w 49439"/>
              <a:gd name="connsiteY5" fmla="*/ 866931 h 1273782"/>
              <a:gd name="connsiteX6" fmla="*/ 650 w 49439"/>
              <a:gd name="connsiteY6" fmla="*/ 255214 h 1273782"/>
              <a:gd name="connsiteX7" fmla="*/ 9117 w 49439"/>
              <a:gd name="connsiteY7" fmla="*/ 13914 h 127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39" h="1273782">
                <a:moveTo>
                  <a:pt x="9117" y="13914"/>
                </a:moveTo>
                <a:cubicBezTo>
                  <a:pt x="15114" y="77767"/>
                  <a:pt x="29931" y="482403"/>
                  <a:pt x="36634" y="638331"/>
                </a:cubicBezTo>
                <a:cubicBezTo>
                  <a:pt x="43337" y="794259"/>
                  <a:pt x="50392" y="845059"/>
                  <a:pt x="49334" y="949481"/>
                </a:cubicBezTo>
                <a:cubicBezTo>
                  <a:pt x="48276" y="1053903"/>
                  <a:pt x="33106" y="1229939"/>
                  <a:pt x="30284" y="1264864"/>
                </a:cubicBezTo>
                <a:cubicBezTo>
                  <a:pt x="27462" y="1299789"/>
                  <a:pt x="33106" y="1225353"/>
                  <a:pt x="32400" y="1159031"/>
                </a:cubicBezTo>
                <a:cubicBezTo>
                  <a:pt x="31694" y="1092709"/>
                  <a:pt x="31342" y="1017567"/>
                  <a:pt x="26050" y="866931"/>
                </a:cubicBezTo>
                <a:cubicBezTo>
                  <a:pt x="20758" y="716295"/>
                  <a:pt x="3119" y="391386"/>
                  <a:pt x="650" y="255214"/>
                </a:cubicBezTo>
                <a:cubicBezTo>
                  <a:pt x="-1819" y="119042"/>
                  <a:pt x="3120" y="-49939"/>
                  <a:pt x="9117" y="13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8F41C1B-D92C-4AE3-834E-00BE92A3F4F5}"/>
              </a:ext>
            </a:extLst>
          </p:cNvPr>
          <p:cNvSpPr/>
          <p:nvPr/>
        </p:nvSpPr>
        <p:spPr>
          <a:xfrm>
            <a:off x="4148612" y="2654289"/>
            <a:ext cx="288267" cy="548234"/>
          </a:xfrm>
          <a:custGeom>
            <a:avLst/>
            <a:gdLst>
              <a:gd name="connsiteX0" fmla="*/ 287921 w 288267"/>
              <a:gd name="connsiteY0" fmla="*/ 11 h 548234"/>
              <a:gd name="connsiteX1" fmla="*/ 99538 w 288267"/>
              <a:gd name="connsiteY1" fmla="*/ 427578 h 548234"/>
              <a:gd name="connsiteX2" fmla="*/ 55 w 288267"/>
              <a:gd name="connsiteY2" fmla="*/ 548228 h 548234"/>
              <a:gd name="connsiteX3" fmla="*/ 86838 w 288267"/>
              <a:gd name="connsiteY3" fmla="*/ 431811 h 548234"/>
              <a:gd name="connsiteX4" fmla="*/ 177855 w 288267"/>
              <a:gd name="connsiteY4" fmla="*/ 211678 h 548234"/>
              <a:gd name="connsiteX5" fmla="*/ 48738 w 288267"/>
              <a:gd name="connsiteY5" fmla="*/ 412761 h 548234"/>
              <a:gd name="connsiteX6" fmla="*/ 287921 w 288267"/>
              <a:gd name="connsiteY6" fmla="*/ 11 h 54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267" h="548234">
                <a:moveTo>
                  <a:pt x="287921" y="11"/>
                </a:moveTo>
                <a:cubicBezTo>
                  <a:pt x="296388" y="2480"/>
                  <a:pt x="147516" y="336209"/>
                  <a:pt x="99538" y="427578"/>
                </a:cubicBezTo>
                <a:cubicBezTo>
                  <a:pt x="51560" y="518947"/>
                  <a:pt x="2172" y="547523"/>
                  <a:pt x="55" y="548228"/>
                </a:cubicBezTo>
                <a:cubicBezTo>
                  <a:pt x="-2062" y="548934"/>
                  <a:pt x="57205" y="487903"/>
                  <a:pt x="86838" y="431811"/>
                </a:cubicBezTo>
                <a:cubicBezTo>
                  <a:pt x="116471" y="375719"/>
                  <a:pt x="184205" y="214853"/>
                  <a:pt x="177855" y="211678"/>
                </a:cubicBezTo>
                <a:cubicBezTo>
                  <a:pt x="171505" y="208503"/>
                  <a:pt x="32157" y="447686"/>
                  <a:pt x="48738" y="412761"/>
                </a:cubicBezTo>
                <a:cubicBezTo>
                  <a:pt x="65319" y="377836"/>
                  <a:pt x="279454" y="-2458"/>
                  <a:pt x="287921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93654A08-43D2-4AA4-9429-D57577F47CE9}"/>
              </a:ext>
            </a:extLst>
          </p:cNvPr>
          <p:cNvSpPr/>
          <p:nvPr/>
        </p:nvSpPr>
        <p:spPr>
          <a:xfrm>
            <a:off x="4348520" y="2139155"/>
            <a:ext cx="378611" cy="1210562"/>
          </a:xfrm>
          <a:custGeom>
            <a:avLst/>
            <a:gdLst>
              <a:gd name="connsiteX0" fmla="*/ 377997 w 378611"/>
              <a:gd name="connsiteY0" fmla="*/ 795 h 1210562"/>
              <a:gd name="connsiteX1" fmla="*/ 316613 w 378611"/>
              <a:gd name="connsiteY1" fmla="*/ 244212 h 1210562"/>
              <a:gd name="connsiteX2" fmla="*/ 301797 w 378611"/>
              <a:gd name="connsiteY2" fmla="*/ 1042195 h 1210562"/>
              <a:gd name="connsiteX3" fmla="*/ 314497 w 378611"/>
              <a:gd name="connsiteY3" fmla="*/ 921545 h 1210562"/>
              <a:gd name="connsiteX4" fmla="*/ 291213 w 378611"/>
              <a:gd name="connsiteY4" fmla="*/ 341578 h 1210562"/>
              <a:gd name="connsiteX5" fmla="*/ 295447 w 378611"/>
              <a:gd name="connsiteY5" fmla="*/ 565945 h 1210562"/>
              <a:gd name="connsiteX6" fmla="*/ 234063 w 378611"/>
              <a:gd name="connsiteY6" fmla="*/ 1054895 h 1210562"/>
              <a:gd name="connsiteX7" fmla="*/ 231947 w 378611"/>
              <a:gd name="connsiteY7" fmla="*/ 1054895 h 1210562"/>
              <a:gd name="connsiteX8" fmla="*/ 261580 w 378611"/>
              <a:gd name="connsiteY8" fmla="*/ 798778 h 1210562"/>
              <a:gd name="connsiteX9" fmla="*/ 193847 w 378611"/>
              <a:gd name="connsiteY9" fmla="*/ 1035845 h 1210562"/>
              <a:gd name="connsiteX10" fmla="*/ 299680 w 378611"/>
              <a:gd name="connsiteY10" fmla="*/ 352162 h 1210562"/>
              <a:gd name="connsiteX11" fmla="*/ 261580 w 378611"/>
              <a:gd name="connsiteY11" fmla="*/ 506678 h 1210562"/>
              <a:gd name="connsiteX12" fmla="*/ 11813 w 378611"/>
              <a:gd name="connsiteY12" fmla="*/ 1198828 h 1210562"/>
              <a:gd name="connsiteX13" fmla="*/ 56263 w 378611"/>
              <a:gd name="connsiteY13" fmla="*/ 900378 h 1210562"/>
              <a:gd name="connsiteX14" fmla="*/ 195963 w 378611"/>
              <a:gd name="connsiteY14" fmla="*/ 362745 h 1210562"/>
              <a:gd name="connsiteX15" fmla="*/ 145163 w 378611"/>
              <a:gd name="connsiteY15" fmla="*/ 599812 h 1210562"/>
              <a:gd name="connsiteX16" fmla="*/ 272163 w 378611"/>
              <a:gd name="connsiteY16" fmla="*/ 26195 h 1210562"/>
              <a:gd name="connsiteX17" fmla="*/ 267930 w 378611"/>
              <a:gd name="connsiteY17" fmla="*/ 271728 h 1210562"/>
              <a:gd name="connsiteX18" fmla="*/ 274280 w 378611"/>
              <a:gd name="connsiteY18" fmla="*/ 170128 h 1210562"/>
              <a:gd name="connsiteX19" fmla="*/ 377997 w 378611"/>
              <a:gd name="connsiteY19" fmla="*/ 795 h 121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8611" h="1210562">
                <a:moveTo>
                  <a:pt x="377997" y="795"/>
                </a:moveTo>
                <a:cubicBezTo>
                  <a:pt x="385052" y="13142"/>
                  <a:pt x="329313" y="70645"/>
                  <a:pt x="316613" y="244212"/>
                </a:cubicBezTo>
                <a:cubicBezTo>
                  <a:pt x="303913" y="417779"/>
                  <a:pt x="302150" y="929306"/>
                  <a:pt x="301797" y="1042195"/>
                </a:cubicBezTo>
                <a:cubicBezTo>
                  <a:pt x="301444" y="1155084"/>
                  <a:pt x="316261" y="1038314"/>
                  <a:pt x="314497" y="921545"/>
                </a:cubicBezTo>
                <a:cubicBezTo>
                  <a:pt x="312733" y="804776"/>
                  <a:pt x="294388" y="400845"/>
                  <a:pt x="291213" y="341578"/>
                </a:cubicBezTo>
                <a:cubicBezTo>
                  <a:pt x="288038" y="282311"/>
                  <a:pt x="304972" y="447059"/>
                  <a:pt x="295447" y="565945"/>
                </a:cubicBezTo>
                <a:cubicBezTo>
                  <a:pt x="285922" y="684831"/>
                  <a:pt x="244646" y="973403"/>
                  <a:pt x="234063" y="1054895"/>
                </a:cubicBezTo>
                <a:cubicBezTo>
                  <a:pt x="223480" y="1136387"/>
                  <a:pt x="227361" y="1097581"/>
                  <a:pt x="231947" y="1054895"/>
                </a:cubicBezTo>
                <a:cubicBezTo>
                  <a:pt x="236533" y="1012209"/>
                  <a:pt x="267930" y="801953"/>
                  <a:pt x="261580" y="798778"/>
                </a:cubicBezTo>
                <a:cubicBezTo>
                  <a:pt x="255230" y="795603"/>
                  <a:pt x="187497" y="1110281"/>
                  <a:pt x="193847" y="1035845"/>
                </a:cubicBezTo>
                <a:cubicBezTo>
                  <a:pt x="200197" y="961409"/>
                  <a:pt x="288391" y="440356"/>
                  <a:pt x="299680" y="352162"/>
                </a:cubicBezTo>
                <a:cubicBezTo>
                  <a:pt x="310969" y="263968"/>
                  <a:pt x="309558" y="365567"/>
                  <a:pt x="261580" y="506678"/>
                </a:cubicBezTo>
                <a:cubicBezTo>
                  <a:pt x="213602" y="647789"/>
                  <a:pt x="46032" y="1133211"/>
                  <a:pt x="11813" y="1198828"/>
                </a:cubicBezTo>
                <a:cubicBezTo>
                  <a:pt x="-22407" y="1264445"/>
                  <a:pt x="25571" y="1039725"/>
                  <a:pt x="56263" y="900378"/>
                </a:cubicBezTo>
                <a:cubicBezTo>
                  <a:pt x="86955" y="761031"/>
                  <a:pt x="181146" y="412839"/>
                  <a:pt x="195963" y="362745"/>
                </a:cubicBezTo>
                <a:cubicBezTo>
                  <a:pt x="210780" y="312651"/>
                  <a:pt x="132463" y="655904"/>
                  <a:pt x="145163" y="599812"/>
                </a:cubicBezTo>
                <a:cubicBezTo>
                  <a:pt x="157863" y="543720"/>
                  <a:pt x="251702" y="80876"/>
                  <a:pt x="272163" y="26195"/>
                </a:cubicBezTo>
                <a:cubicBezTo>
                  <a:pt x="292624" y="-28486"/>
                  <a:pt x="267577" y="247739"/>
                  <a:pt x="267930" y="271728"/>
                </a:cubicBezTo>
                <a:cubicBezTo>
                  <a:pt x="268283" y="295717"/>
                  <a:pt x="256994" y="217047"/>
                  <a:pt x="274280" y="170128"/>
                </a:cubicBezTo>
                <a:cubicBezTo>
                  <a:pt x="291566" y="123209"/>
                  <a:pt x="370942" y="-11552"/>
                  <a:pt x="377997" y="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9CE7540A-2F4B-4AA9-A4DB-B9D396C304A1}"/>
              </a:ext>
            </a:extLst>
          </p:cNvPr>
          <p:cNvSpPr/>
          <p:nvPr/>
        </p:nvSpPr>
        <p:spPr>
          <a:xfrm>
            <a:off x="4292756" y="2803516"/>
            <a:ext cx="394750" cy="710241"/>
          </a:xfrm>
          <a:custGeom>
            <a:avLst/>
            <a:gdLst>
              <a:gd name="connsiteX0" fmla="*/ 389311 w 394750"/>
              <a:gd name="connsiteY0" fmla="*/ 396884 h 710241"/>
              <a:gd name="connsiteX1" fmla="*/ 10427 w 394750"/>
              <a:gd name="connsiteY1" fmla="*/ 699567 h 710241"/>
              <a:gd name="connsiteX2" fmla="*/ 116261 w 394750"/>
              <a:gd name="connsiteY2" fmla="*/ 627601 h 710241"/>
              <a:gd name="connsiteX3" fmla="*/ 222094 w 394750"/>
              <a:gd name="connsiteY3" fmla="*/ 487901 h 710241"/>
              <a:gd name="connsiteX4" fmla="*/ 319461 w 394750"/>
              <a:gd name="connsiteY4" fmla="*/ 5301 h 710241"/>
              <a:gd name="connsiteX5" fmla="*/ 198811 w 394750"/>
              <a:gd name="connsiteY5" fmla="*/ 255067 h 710241"/>
              <a:gd name="connsiteX6" fmla="*/ 65461 w 394750"/>
              <a:gd name="connsiteY6" fmla="*/ 636067 h 710241"/>
              <a:gd name="connsiteX7" fmla="*/ 222094 w 394750"/>
              <a:gd name="connsiteY7" fmla="*/ 485784 h 710241"/>
              <a:gd name="connsiteX8" fmla="*/ 389311 w 394750"/>
              <a:gd name="connsiteY8" fmla="*/ 396884 h 71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750" h="710241">
                <a:moveTo>
                  <a:pt x="389311" y="396884"/>
                </a:moveTo>
                <a:cubicBezTo>
                  <a:pt x="354033" y="432514"/>
                  <a:pt x="55935" y="661114"/>
                  <a:pt x="10427" y="699567"/>
                </a:cubicBezTo>
                <a:cubicBezTo>
                  <a:pt x="-35081" y="738020"/>
                  <a:pt x="80983" y="662879"/>
                  <a:pt x="116261" y="627601"/>
                </a:cubicBezTo>
                <a:cubicBezTo>
                  <a:pt x="151539" y="592323"/>
                  <a:pt x="188227" y="591618"/>
                  <a:pt x="222094" y="487901"/>
                </a:cubicBezTo>
                <a:cubicBezTo>
                  <a:pt x="255961" y="384184"/>
                  <a:pt x="323341" y="44107"/>
                  <a:pt x="319461" y="5301"/>
                </a:cubicBezTo>
                <a:cubicBezTo>
                  <a:pt x="315580" y="-33505"/>
                  <a:pt x="241144" y="149939"/>
                  <a:pt x="198811" y="255067"/>
                </a:cubicBezTo>
                <a:cubicBezTo>
                  <a:pt x="156478" y="360195"/>
                  <a:pt x="61580" y="597614"/>
                  <a:pt x="65461" y="636067"/>
                </a:cubicBezTo>
                <a:cubicBezTo>
                  <a:pt x="69341" y="674520"/>
                  <a:pt x="165297" y="523884"/>
                  <a:pt x="222094" y="485784"/>
                </a:cubicBezTo>
                <a:cubicBezTo>
                  <a:pt x="278891" y="447684"/>
                  <a:pt x="424589" y="361254"/>
                  <a:pt x="389311" y="396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76ED3AAC-0D33-4B2B-B60D-44DB24D67012}"/>
              </a:ext>
            </a:extLst>
          </p:cNvPr>
          <p:cNvSpPr/>
          <p:nvPr/>
        </p:nvSpPr>
        <p:spPr>
          <a:xfrm>
            <a:off x="3403493" y="2717182"/>
            <a:ext cx="644407" cy="628559"/>
          </a:xfrm>
          <a:custGeom>
            <a:avLst/>
            <a:gdLst>
              <a:gd name="connsiteX0" fmla="*/ 8574 w 644407"/>
              <a:gd name="connsiteY0" fmla="*/ 2735 h 628559"/>
              <a:gd name="connsiteX1" fmla="*/ 317607 w 644407"/>
              <a:gd name="connsiteY1" fmla="*/ 301185 h 628559"/>
              <a:gd name="connsiteX2" fmla="*/ 425557 w 644407"/>
              <a:gd name="connsiteY2" fmla="*/ 421835 h 628559"/>
              <a:gd name="connsiteX3" fmla="*/ 639340 w 644407"/>
              <a:gd name="connsiteY3" fmla="*/ 620801 h 628559"/>
              <a:gd name="connsiteX4" fmla="*/ 582190 w 644407"/>
              <a:gd name="connsiteY4" fmla="*/ 591168 h 628559"/>
              <a:gd name="connsiteX5" fmla="*/ 209657 w 644407"/>
              <a:gd name="connsiteY5" fmla="*/ 375268 h 628559"/>
              <a:gd name="connsiteX6" fmla="*/ 474240 w 644407"/>
              <a:gd name="connsiteY6" fmla="*/ 504385 h 628559"/>
              <a:gd name="connsiteX7" fmla="*/ 300674 w 644407"/>
              <a:gd name="connsiteY7" fmla="*/ 392201 h 628559"/>
              <a:gd name="connsiteX8" fmla="*/ 103824 w 644407"/>
              <a:gd name="connsiteY8" fmla="*/ 165718 h 628559"/>
              <a:gd name="connsiteX9" fmla="*/ 8574 w 644407"/>
              <a:gd name="connsiteY9" fmla="*/ 2735 h 62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407" h="628559">
                <a:moveTo>
                  <a:pt x="8574" y="2735"/>
                </a:moveTo>
                <a:cubicBezTo>
                  <a:pt x="44205" y="25313"/>
                  <a:pt x="248110" y="231335"/>
                  <a:pt x="317607" y="301185"/>
                </a:cubicBezTo>
                <a:cubicBezTo>
                  <a:pt x="387104" y="371035"/>
                  <a:pt x="371935" y="368566"/>
                  <a:pt x="425557" y="421835"/>
                </a:cubicBezTo>
                <a:cubicBezTo>
                  <a:pt x="479179" y="475104"/>
                  <a:pt x="613235" y="592579"/>
                  <a:pt x="639340" y="620801"/>
                </a:cubicBezTo>
                <a:cubicBezTo>
                  <a:pt x="665445" y="649023"/>
                  <a:pt x="582190" y="591168"/>
                  <a:pt x="582190" y="591168"/>
                </a:cubicBezTo>
                <a:cubicBezTo>
                  <a:pt x="510576" y="550246"/>
                  <a:pt x="227649" y="389732"/>
                  <a:pt x="209657" y="375268"/>
                </a:cubicBezTo>
                <a:cubicBezTo>
                  <a:pt x="191665" y="360804"/>
                  <a:pt x="459071" y="501563"/>
                  <a:pt x="474240" y="504385"/>
                </a:cubicBezTo>
                <a:cubicBezTo>
                  <a:pt x="489409" y="507207"/>
                  <a:pt x="362410" y="448646"/>
                  <a:pt x="300674" y="392201"/>
                </a:cubicBezTo>
                <a:cubicBezTo>
                  <a:pt x="238938" y="335756"/>
                  <a:pt x="150744" y="228512"/>
                  <a:pt x="103824" y="165718"/>
                </a:cubicBezTo>
                <a:cubicBezTo>
                  <a:pt x="56905" y="102924"/>
                  <a:pt x="-27057" y="-19843"/>
                  <a:pt x="8574" y="2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EF1C79C0-3C1C-440D-8144-8E2067725673}"/>
              </a:ext>
            </a:extLst>
          </p:cNvPr>
          <p:cNvSpPr/>
          <p:nvPr/>
        </p:nvSpPr>
        <p:spPr>
          <a:xfrm>
            <a:off x="3640558" y="2436283"/>
            <a:ext cx="914509" cy="1123224"/>
          </a:xfrm>
          <a:custGeom>
            <a:avLst/>
            <a:gdLst>
              <a:gd name="connsiteX0" fmla="*/ 914509 w 914509"/>
              <a:gd name="connsiteY0" fmla="*/ 0 h 1123224"/>
              <a:gd name="connsiteX1" fmla="*/ 690142 w 914509"/>
              <a:gd name="connsiteY1" fmla="*/ 986367 h 1123224"/>
              <a:gd name="connsiteX2" fmla="*/ 719775 w 914509"/>
              <a:gd name="connsiteY2" fmla="*/ 848784 h 1123224"/>
              <a:gd name="connsiteX3" fmla="*/ 838309 w 914509"/>
              <a:gd name="connsiteY3" fmla="*/ 292100 h 1123224"/>
              <a:gd name="connsiteX4" fmla="*/ 743059 w 914509"/>
              <a:gd name="connsiteY4" fmla="*/ 795867 h 1123224"/>
              <a:gd name="connsiteX5" fmla="*/ 700725 w 914509"/>
              <a:gd name="connsiteY5" fmla="*/ 1100667 h 1123224"/>
              <a:gd name="connsiteX6" fmla="*/ 671092 w 914509"/>
              <a:gd name="connsiteY6" fmla="*/ 1060450 h 1123224"/>
              <a:gd name="connsiteX7" fmla="*/ 6459 w 914509"/>
              <a:gd name="connsiteY7" fmla="*/ 740834 h 1123224"/>
              <a:gd name="connsiteX8" fmla="*/ 340892 w 914509"/>
              <a:gd name="connsiteY8" fmla="*/ 838200 h 1123224"/>
              <a:gd name="connsiteX9" fmla="*/ 467892 w 914509"/>
              <a:gd name="connsiteY9" fmla="*/ 789517 h 1123224"/>
              <a:gd name="connsiteX10" fmla="*/ 577959 w 914509"/>
              <a:gd name="connsiteY10" fmla="*/ 599017 h 1123224"/>
              <a:gd name="connsiteX11" fmla="*/ 914509 w 914509"/>
              <a:gd name="connsiteY11" fmla="*/ 0 h 112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509" h="1123224">
                <a:moveTo>
                  <a:pt x="914509" y="0"/>
                </a:moveTo>
                <a:lnTo>
                  <a:pt x="690142" y="986367"/>
                </a:lnTo>
                <a:cubicBezTo>
                  <a:pt x="657686" y="1127831"/>
                  <a:pt x="695080" y="964495"/>
                  <a:pt x="719775" y="848784"/>
                </a:cubicBezTo>
                <a:cubicBezTo>
                  <a:pt x="744469" y="733073"/>
                  <a:pt x="834428" y="300920"/>
                  <a:pt x="838309" y="292100"/>
                </a:cubicBezTo>
                <a:cubicBezTo>
                  <a:pt x="842190" y="283281"/>
                  <a:pt x="765990" y="661106"/>
                  <a:pt x="743059" y="795867"/>
                </a:cubicBezTo>
                <a:cubicBezTo>
                  <a:pt x="720128" y="930628"/>
                  <a:pt x="712719" y="1056570"/>
                  <a:pt x="700725" y="1100667"/>
                </a:cubicBezTo>
                <a:cubicBezTo>
                  <a:pt x="688731" y="1144764"/>
                  <a:pt x="786803" y="1120422"/>
                  <a:pt x="671092" y="1060450"/>
                </a:cubicBezTo>
                <a:cubicBezTo>
                  <a:pt x="555381" y="1000478"/>
                  <a:pt x="61492" y="777876"/>
                  <a:pt x="6459" y="740834"/>
                </a:cubicBezTo>
                <a:cubicBezTo>
                  <a:pt x="-48574" y="703792"/>
                  <a:pt x="263986" y="830086"/>
                  <a:pt x="340892" y="838200"/>
                </a:cubicBezTo>
                <a:cubicBezTo>
                  <a:pt x="417797" y="846314"/>
                  <a:pt x="428381" y="829381"/>
                  <a:pt x="467892" y="789517"/>
                </a:cubicBezTo>
                <a:cubicBezTo>
                  <a:pt x="507403" y="749653"/>
                  <a:pt x="577959" y="599017"/>
                  <a:pt x="577959" y="599017"/>
                </a:cubicBezTo>
                <a:lnTo>
                  <a:pt x="91450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D3D24DB6-718F-4F4D-873E-4F148D1E697B}"/>
              </a:ext>
            </a:extLst>
          </p:cNvPr>
          <p:cNvSpPr/>
          <p:nvPr/>
        </p:nvSpPr>
        <p:spPr>
          <a:xfrm>
            <a:off x="4232275" y="3544586"/>
            <a:ext cx="278039" cy="77036"/>
          </a:xfrm>
          <a:custGeom>
            <a:avLst/>
            <a:gdLst>
              <a:gd name="connsiteX0" fmla="*/ 0 w 278039"/>
              <a:gd name="connsiteY0" fmla="*/ 30464 h 77036"/>
              <a:gd name="connsiteX1" fmla="*/ 147638 w 278039"/>
              <a:gd name="connsiteY1" fmla="*/ 14589 h 77036"/>
              <a:gd name="connsiteX2" fmla="*/ 271463 w 278039"/>
              <a:gd name="connsiteY2" fmla="*/ 74914 h 77036"/>
              <a:gd name="connsiteX3" fmla="*/ 249238 w 278039"/>
              <a:gd name="connsiteY3" fmla="*/ 57452 h 77036"/>
              <a:gd name="connsiteX4" fmla="*/ 149225 w 278039"/>
              <a:gd name="connsiteY4" fmla="*/ 302 h 77036"/>
              <a:gd name="connsiteX5" fmla="*/ 0 w 278039"/>
              <a:gd name="connsiteY5" fmla="*/ 30464 h 7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039" h="77036">
                <a:moveTo>
                  <a:pt x="0" y="30464"/>
                </a:moveTo>
                <a:cubicBezTo>
                  <a:pt x="-264" y="32845"/>
                  <a:pt x="102394" y="7181"/>
                  <a:pt x="147638" y="14589"/>
                </a:cubicBezTo>
                <a:cubicBezTo>
                  <a:pt x="192882" y="21997"/>
                  <a:pt x="254530" y="67770"/>
                  <a:pt x="271463" y="74914"/>
                </a:cubicBezTo>
                <a:cubicBezTo>
                  <a:pt x="288396" y="82058"/>
                  <a:pt x="269611" y="69887"/>
                  <a:pt x="249238" y="57452"/>
                </a:cubicBezTo>
                <a:cubicBezTo>
                  <a:pt x="228865" y="45017"/>
                  <a:pt x="191294" y="4006"/>
                  <a:pt x="149225" y="302"/>
                </a:cubicBezTo>
                <a:cubicBezTo>
                  <a:pt x="107156" y="-3402"/>
                  <a:pt x="264" y="28083"/>
                  <a:pt x="0" y="30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DAE7E19C-7681-4F12-A77C-CB91BC1EDDBF}"/>
              </a:ext>
            </a:extLst>
          </p:cNvPr>
          <p:cNvSpPr/>
          <p:nvPr/>
        </p:nvSpPr>
        <p:spPr>
          <a:xfrm>
            <a:off x="4213101" y="3520521"/>
            <a:ext cx="294029" cy="80039"/>
          </a:xfrm>
          <a:custGeom>
            <a:avLst/>
            <a:gdLst>
              <a:gd name="connsiteX0" fmla="*/ 124 w 294029"/>
              <a:gd name="connsiteY0" fmla="*/ 11667 h 80039"/>
              <a:gd name="connsiteX1" fmla="*/ 192212 w 294029"/>
              <a:gd name="connsiteY1" fmla="*/ 18017 h 80039"/>
              <a:gd name="connsiteX2" fmla="*/ 292224 w 294029"/>
              <a:gd name="connsiteY2" fmla="*/ 79929 h 80039"/>
              <a:gd name="connsiteX3" fmla="*/ 254124 w 294029"/>
              <a:gd name="connsiteY3" fmla="*/ 32304 h 80039"/>
              <a:gd name="connsiteX4" fmla="*/ 222374 w 294029"/>
              <a:gd name="connsiteY4" fmla="*/ 554 h 80039"/>
              <a:gd name="connsiteX5" fmla="*/ 124 w 294029"/>
              <a:gd name="connsiteY5" fmla="*/ 11667 h 8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029" h="80039">
                <a:moveTo>
                  <a:pt x="124" y="11667"/>
                </a:moveTo>
                <a:cubicBezTo>
                  <a:pt x="-4903" y="14577"/>
                  <a:pt x="143529" y="6640"/>
                  <a:pt x="192212" y="18017"/>
                </a:cubicBezTo>
                <a:cubicBezTo>
                  <a:pt x="240895" y="29394"/>
                  <a:pt x="281905" y="77548"/>
                  <a:pt x="292224" y="79929"/>
                </a:cubicBezTo>
                <a:cubicBezTo>
                  <a:pt x="302543" y="82310"/>
                  <a:pt x="265766" y="45533"/>
                  <a:pt x="254124" y="32304"/>
                </a:cubicBezTo>
                <a:cubicBezTo>
                  <a:pt x="242482" y="19075"/>
                  <a:pt x="266030" y="3729"/>
                  <a:pt x="222374" y="554"/>
                </a:cubicBezTo>
                <a:cubicBezTo>
                  <a:pt x="178718" y="-2621"/>
                  <a:pt x="5151" y="8757"/>
                  <a:pt x="124" y="11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30688FB6-D416-402B-BDE3-5FB48F03D8BD}"/>
              </a:ext>
            </a:extLst>
          </p:cNvPr>
          <p:cNvSpPr/>
          <p:nvPr/>
        </p:nvSpPr>
        <p:spPr>
          <a:xfrm>
            <a:off x="4395739" y="3179761"/>
            <a:ext cx="314529" cy="304803"/>
          </a:xfrm>
          <a:custGeom>
            <a:avLst/>
            <a:gdLst>
              <a:gd name="connsiteX0" fmla="*/ 314374 w 314529"/>
              <a:gd name="connsiteY0" fmla="*/ 2 h 304803"/>
              <a:gd name="connsiteX1" fmla="*/ 219124 w 314529"/>
              <a:gd name="connsiteY1" fmla="*/ 133352 h 304803"/>
              <a:gd name="connsiteX2" fmla="*/ 49 w 314529"/>
              <a:gd name="connsiteY2" fmla="*/ 304802 h 304803"/>
              <a:gd name="connsiteX3" fmla="*/ 200074 w 314529"/>
              <a:gd name="connsiteY3" fmla="*/ 136527 h 304803"/>
              <a:gd name="connsiteX4" fmla="*/ 314374 w 314529"/>
              <a:gd name="connsiteY4" fmla="*/ 2 h 30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529" h="304803">
                <a:moveTo>
                  <a:pt x="314374" y="2"/>
                </a:moveTo>
                <a:cubicBezTo>
                  <a:pt x="317549" y="-527"/>
                  <a:pt x="271511" y="82552"/>
                  <a:pt x="219124" y="133352"/>
                </a:cubicBezTo>
                <a:cubicBezTo>
                  <a:pt x="166736" y="184152"/>
                  <a:pt x="3224" y="304273"/>
                  <a:pt x="49" y="304802"/>
                </a:cubicBezTo>
                <a:cubicBezTo>
                  <a:pt x="-3126" y="305331"/>
                  <a:pt x="147157" y="186533"/>
                  <a:pt x="200074" y="136527"/>
                </a:cubicBezTo>
                <a:cubicBezTo>
                  <a:pt x="252991" y="86521"/>
                  <a:pt x="311199" y="531"/>
                  <a:pt x="31437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2E8B8261-F839-448A-9FE4-1BCBCB22715C}"/>
              </a:ext>
            </a:extLst>
          </p:cNvPr>
          <p:cNvSpPr/>
          <p:nvPr/>
        </p:nvSpPr>
        <p:spPr>
          <a:xfrm>
            <a:off x="4392610" y="3276767"/>
            <a:ext cx="311173" cy="261592"/>
          </a:xfrm>
          <a:custGeom>
            <a:avLst/>
            <a:gdLst>
              <a:gd name="connsiteX0" fmla="*/ 79378 w 311173"/>
              <a:gd name="connsiteY0" fmla="*/ 136358 h 261592"/>
              <a:gd name="connsiteX1" fmla="*/ 3 w 311173"/>
              <a:gd name="connsiteY1" fmla="*/ 220496 h 261592"/>
              <a:gd name="connsiteX2" fmla="*/ 76203 w 311173"/>
              <a:gd name="connsiteY2" fmla="*/ 230021 h 261592"/>
              <a:gd name="connsiteX3" fmla="*/ 142878 w 311173"/>
              <a:gd name="connsiteY3" fmla="*/ 172871 h 261592"/>
              <a:gd name="connsiteX4" fmla="*/ 309565 w 311173"/>
              <a:gd name="connsiteY4" fmla="*/ 1421 h 261592"/>
              <a:gd name="connsiteX5" fmla="*/ 217490 w 311173"/>
              <a:gd name="connsiteY5" fmla="*/ 99846 h 261592"/>
              <a:gd name="connsiteX6" fmla="*/ 57153 w 311173"/>
              <a:gd name="connsiteY6" fmla="*/ 252246 h 261592"/>
              <a:gd name="connsiteX7" fmla="*/ 26990 w 311173"/>
              <a:gd name="connsiteY7" fmla="*/ 234783 h 261592"/>
              <a:gd name="connsiteX8" fmla="*/ 79378 w 311173"/>
              <a:gd name="connsiteY8" fmla="*/ 136358 h 26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173" h="261592">
                <a:moveTo>
                  <a:pt x="79378" y="136358"/>
                </a:moveTo>
                <a:cubicBezTo>
                  <a:pt x="74880" y="133977"/>
                  <a:pt x="532" y="204886"/>
                  <a:pt x="3" y="220496"/>
                </a:cubicBezTo>
                <a:cubicBezTo>
                  <a:pt x="-526" y="236107"/>
                  <a:pt x="52390" y="237959"/>
                  <a:pt x="76203" y="230021"/>
                </a:cubicBezTo>
                <a:cubicBezTo>
                  <a:pt x="100016" y="222084"/>
                  <a:pt x="103984" y="210971"/>
                  <a:pt x="142878" y="172871"/>
                </a:cubicBezTo>
                <a:cubicBezTo>
                  <a:pt x="181772" y="134771"/>
                  <a:pt x="297130" y="13592"/>
                  <a:pt x="309565" y="1421"/>
                </a:cubicBezTo>
                <a:cubicBezTo>
                  <a:pt x="322000" y="-10750"/>
                  <a:pt x="259559" y="58042"/>
                  <a:pt x="217490" y="99846"/>
                </a:cubicBezTo>
                <a:cubicBezTo>
                  <a:pt x="175421" y="141650"/>
                  <a:pt x="88903" y="229757"/>
                  <a:pt x="57153" y="252246"/>
                </a:cubicBezTo>
                <a:cubicBezTo>
                  <a:pt x="25403" y="274735"/>
                  <a:pt x="23021" y="251716"/>
                  <a:pt x="26990" y="234783"/>
                </a:cubicBezTo>
                <a:cubicBezTo>
                  <a:pt x="30959" y="217850"/>
                  <a:pt x="83876" y="138739"/>
                  <a:pt x="79378" y="136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71B59794-BBA9-417F-84DE-3F20968F2CE6}"/>
              </a:ext>
            </a:extLst>
          </p:cNvPr>
          <p:cNvSpPr/>
          <p:nvPr/>
        </p:nvSpPr>
        <p:spPr>
          <a:xfrm>
            <a:off x="4424082" y="3270280"/>
            <a:ext cx="283553" cy="263033"/>
          </a:xfrm>
          <a:custGeom>
            <a:avLst/>
            <a:gdLst>
              <a:gd name="connsiteX0" fmla="*/ 282856 w 283553"/>
              <a:gd name="connsiteY0" fmla="*/ 1558 h 263033"/>
              <a:gd name="connsiteX1" fmla="*/ 117756 w 283553"/>
              <a:gd name="connsiteY1" fmla="*/ 212695 h 263033"/>
              <a:gd name="connsiteX2" fmla="*/ 281 w 283553"/>
              <a:gd name="connsiteY2" fmla="*/ 261908 h 263033"/>
              <a:gd name="connsiteX3" fmla="*/ 87593 w 283553"/>
              <a:gd name="connsiteY3" fmla="*/ 236508 h 263033"/>
              <a:gd name="connsiteX4" fmla="*/ 173318 w 283553"/>
              <a:gd name="connsiteY4" fmla="*/ 122208 h 263033"/>
              <a:gd name="connsiteX5" fmla="*/ 282856 w 283553"/>
              <a:gd name="connsiteY5" fmla="*/ 1558 h 26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553" h="263033">
                <a:moveTo>
                  <a:pt x="282856" y="1558"/>
                </a:moveTo>
                <a:cubicBezTo>
                  <a:pt x="273596" y="16639"/>
                  <a:pt x="164852" y="169303"/>
                  <a:pt x="117756" y="212695"/>
                </a:cubicBezTo>
                <a:cubicBezTo>
                  <a:pt x="70660" y="256087"/>
                  <a:pt x="5308" y="257939"/>
                  <a:pt x="281" y="261908"/>
                </a:cubicBezTo>
                <a:cubicBezTo>
                  <a:pt x="-4746" y="265877"/>
                  <a:pt x="58753" y="259791"/>
                  <a:pt x="87593" y="236508"/>
                </a:cubicBezTo>
                <a:cubicBezTo>
                  <a:pt x="116433" y="213225"/>
                  <a:pt x="139980" y="159514"/>
                  <a:pt x="173318" y="122208"/>
                </a:cubicBezTo>
                <a:cubicBezTo>
                  <a:pt x="206656" y="84902"/>
                  <a:pt x="292116" y="-13523"/>
                  <a:pt x="282856" y="1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9C315C9B-99E5-454B-8A91-28ECD1E4C3DC}"/>
              </a:ext>
            </a:extLst>
          </p:cNvPr>
          <p:cNvSpPr/>
          <p:nvPr/>
        </p:nvSpPr>
        <p:spPr>
          <a:xfrm>
            <a:off x="4492677" y="3197974"/>
            <a:ext cx="258802" cy="422512"/>
          </a:xfrm>
          <a:custGeom>
            <a:avLst/>
            <a:gdLst>
              <a:gd name="connsiteX0" fmla="*/ 252361 w 258802"/>
              <a:gd name="connsiteY0" fmla="*/ 7189 h 422512"/>
              <a:gd name="connsiteX1" fmla="*/ 182511 w 258802"/>
              <a:gd name="connsiteY1" fmla="*/ 132601 h 422512"/>
              <a:gd name="connsiteX2" fmla="*/ 74561 w 258802"/>
              <a:gd name="connsiteY2" fmla="*/ 307226 h 422512"/>
              <a:gd name="connsiteX3" fmla="*/ 15823 w 258802"/>
              <a:gd name="connsiteY3" fmla="*/ 419939 h 422512"/>
              <a:gd name="connsiteX4" fmla="*/ 15823 w 258802"/>
              <a:gd name="connsiteY4" fmla="*/ 383426 h 422512"/>
              <a:gd name="connsiteX5" fmla="*/ 17411 w 258802"/>
              <a:gd name="connsiteY5" fmla="*/ 351676 h 422512"/>
              <a:gd name="connsiteX6" fmla="*/ 252361 w 258802"/>
              <a:gd name="connsiteY6" fmla="*/ 7189 h 4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802" h="422512">
                <a:moveTo>
                  <a:pt x="252361" y="7189"/>
                </a:moveTo>
                <a:cubicBezTo>
                  <a:pt x="279878" y="-29323"/>
                  <a:pt x="212144" y="82595"/>
                  <a:pt x="182511" y="132601"/>
                </a:cubicBezTo>
                <a:cubicBezTo>
                  <a:pt x="152878" y="182607"/>
                  <a:pt x="102342" y="259336"/>
                  <a:pt x="74561" y="307226"/>
                </a:cubicBezTo>
                <a:cubicBezTo>
                  <a:pt x="46780" y="355116"/>
                  <a:pt x="25613" y="407239"/>
                  <a:pt x="15823" y="419939"/>
                </a:cubicBezTo>
                <a:cubicBezTo>
                  <a:pt x="6033" y="432639"/>
                  <a:pt x="15558" y="394803"/>
                  <a:pt x="15823" y="383426"/>
                </a:cubicBezTo>
                <a:cubicBezTo>
                  <a:pt x="16088" y="372049"/>
                  <a:pt x="-20954" y="412795"/>
                  <a:pt x="17411" y="351676"/>
                </a:cubicBezTo>
                <a:cubicBezTo>
                  <a:pt x="55776" y="290557"/>
                  <a:pt x="224844" y="43701"/>
                  <a:pt x="252361" y="7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4941A30A-8351-478A-AAC2-F3246837D0CA}"/>
              </a:ext>
            </a:extLst>
          </p:cNvPr>
          <p:cNvSpPr/>
          <p:nvPr/>
        </p:nvSpPr>
        <p:spPr>
          <a:xfrm>
            <a:off x="4791946" y="1678145"/>
            <a:ext cx="463794" cy="1215602"/>
          </a:xfrm>
          <a:custGeom>
            <a:avLst/>
            <a:gdLst>
              <a:gd name="connsiteX0" fmla="*/ 55221 w 463794"/>
              <a:gd name="connsiteY0" fmla="*/ 65988 h 1215602"/>
              <a:gd name="connsiteX1" fmla="*/ 76387 w 463794"/>
              <a:gd name="connsiteY1" fmla="*/ 157005 h 1215602"/>
              <a:gd name="connsiteX2" fmla="*/ 393887 w 463794"/>
              <a:gd name="connsiteY2" fmla="*/ 391955 h 1215602"/>
              <a:gd name="connsiteX3" fmla="*/ 372721 w 463794"/>
              <a:gd name="connsiteY3" fmla="*/ 394072 h 1215602"/>
              <a:gd name="connsiteX4" fmla="*/ 106021 w 463794"/>
              <a:gd name="connsiteY4" fmla="*/ 381372 h 1215602"/>
              <a:gd name="connsiteX5" fmla="*/ 186454 w 463794"/>
              <a:gd name="connsiteY5" fmla="*/ 372905 h 1215602"/>
              <a:gd name="connsiteX6" fmla="*/ 461621 w 463794"/>
              <a:gd name="connsiteY6" fmla="*/ 423705 h 1215602"/>
              <a:gd name="connsiteX7" fmla="*/ 313454 w 463794"/>
              <a:gd name="connsiteY7" fmla="*/ 453338 h 1215602"/>
              <a:gd name="connsiteX8" fmla="*/ 283821 w 463794"/>
              <a:gd name="connsiteY8" fmla="*/ 497788 h 1215602"/>
              <a:gd name="connsiteX9" fmla="*/ 309221 w 463794"/>
              <a:gd name="connsiteY9" fmla="*/ 980388 h 1215602"/>
              <a:gd name="connsiteX10" fmla="*/ 309221 w 463794"/>
              <a:gd name="connsiteY10" fmla="*/ 933822 h 1215602"/>
              <a:gd name="connsiteX11" fmla="*/ 275354 w 463794"/>
              <a:gd name="connsiteY11" fmla="*/ 451222 h 1215602"/>
              <a:gd name="connsiteX12" fmla="*/ 294404 w 463794"/>
              <a:gd name="connsiteY12" fmla="*/ 899955 h 1215602"/>
              <a:gd name="connsiteX13" fmla="*/ 321921 w 463794"/>
              <a:gd name="connsiteY13" fmla="*/ 1033305 h 1215602"/>
              <a:gd name="connsiteX14" fmla="*/ 271121 w 463794"/>
              <a:gd name="connsiteY14" fmla="*/ 1107388 h 1215602"/>
              <a:gd name="connsiteX15" fmla="*/ 220321 w 463794"/>
              <a:gd name="connsiteY15" fmla="*/ 1153955 h 1215602"/>
              <a:gd name="connsiteX16" fmla="*/ 220321 w 463794"/>
              <a:gd name="connsiteY16" fmla="*/ 1215338 h 1215602"/>
              <a:gd name="connsiteX17" fmla="*/ 209737 w 463794"/>
              <a:gd name="connsiteY17" fmla="*/ 1128555 h 1215602"/>
              <a:gd name="connsiteX18" fmla="*/ 127187 w 463794"/>
              <a:gd name="connsiteY18" fmla="*/ 730622 h 1215602"/>
              <a:gd name="connsiteX19" fmla="*/ 167404 w 463794"/>
              <a:gd name="connsiteY19" fmla="*/ 883022 h 1215602"/>
              <a:gd name="connsiteX20" fmla="*/ 142004 w 463794"/>
              <a:gd name="connsiteY20" fmla="*/ 823755 h 1215602"/>
              <a:gd name="connsiteX21" fmla="*/ 46754 w 463794"/>
              <a:gd name="connsiteY21" fmla="*/ 639605 h 1215602"/>
              <a:gd name="connsiteX22" fmla="*/ 122954 w 463794"/>
              <a:gd name="connsiteY22" fmla="*/ 804705 h 1215602"/>
              <a:gd name="connsiteX23" fmla="*/ 118721 w 463794"/>
              <a:gd name="connsiteY23" fmla="*/ 641722 h 1215602"/>
              <a:gd name="connsiteX24" fmla="*/ 78504 w 463794"/>
              <a:gd name="connsiteY24" fmla="*/ 453338 h 1215602"/>
              <a:gd name="connsiteX25" fmla="*/ 112371 w 463794"/>
              <a:gd name="connsiteY25" fmla="*/ 343272 h 1215602"/>
              <a:gd name="connsiteX26" fmla="*/ 131421 w 463794"/>
              <a:gd name="connsiteY26" fmla="*/ 267072 h 1215602"/>
              <a:gd name="connsiteX27" fmla="*/ 139887 w 463794"/>
              <a:gd name="connsiteY27" fmla="*/ 294588 h 1215602"/>
              <a:gd name="connsiteX28" fmla="*/ 116604 w 463794"/>
              <a:gd name="connsiteY28" fmla="*/ 224738 h 1215602"/>
              <a:gd name="connsiteX29" fmla="*/ 187 w 463794"/>
              <a:gd name="connsiteY29" fmla="*/ 118905 h 1215602"/>
              <a:gd name="connsiteX30" fmla="*/ 89087 w 463794"/>
              <a:gd name="connsiteY30" fmla="*/ 2488 h 1215602"/>
              <a:gd name="connsiteX31" fmla="*/ 55221 w 463794"/>
              <a:gd name="connsiteY31" fmla="*/ 65988 h 121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63794" h="1215602">
                <a:moveTo>
                  <a:pt x="55221" y="65988"/>
                </a:moveTo>
                <a:cubicBezTo>
                  <a:pt x="53104" y="91741"/>
                  <a:pt x="19943" y="102677"/>
                  <a:pt x="76387" y="157005"/>
                </a:cubicBezTo>
                <a:cubicBezTo>
                  <a:pt x="132831" y="211333"/>
                  <a:pt x="344498" y="352444"/>
                  <a:pt x="393887" y="391955"/>
                </a:cubicBezTo>
                <a:cubicBezTo>
                  <a:pt x="443276" y="431466"/>
                  <a:pt x="420699" y="395836"/>
                  <a:pt x="372721" y="394072"/>
                </a:cubicBezTo>
                <a:cubicBezTo>
                  <a:pt x="324743" y="392308"/>
                  <a:pt x="137066" y="384900"/>
                  <a:pt x="106021" y="381372"/>
                </a:cubicBezTo>
                <a:cubicBezTo>
                  <a:pt x="74976" y="377844"/>
                  <a:pt x="127187" y="365849"/>
                  <a:pt x="186454" y="372905"/>
                </a:cubicBezTo>
                <a:cubicBezTo>
                  <a:pt x="245721" y="379961"/>
                  <a:pt x="440454" y="410300"/>
                  <a:pt x="461621" y="423705"/>
                </a:cubicBezTo>
                <a:cubicBezTo>
                  <a:pt x="482788" y="437110"/>
                  <a:pt x="343087" y="440991"/>
                  <a:pt x="313454" y="453338"/>
                </a:cubicBezTo>
                <a:cubicBezTo>
                  <a:pt x="283821" y="465685"/>
                  <a:pt x="284526" y="409946"/>
                  <a:pt x="283821" y="497788"/>
                </a:cubicBezTo>
                <a:cubicBezTo>
                  <a:pt x="283116" y="585630"/>
                  <a:pt x="304988" y="907716"/>
                  <a:pt x="309221" y="980388"/>
                </a:cubicBezTo>
                <a:cubicBezTo>
                  <a:pt x="313454" y="1053060"/>
                  <a:pt x="314866" y="1022016"/>
                  <a:pt x="309221" y="933822"/>
                </a:cubicBezTo>
                <a:cubicBezTo>
                  <a:pt x="303577" y="845628"/>
                  <a:pt x="277823" y="456866"/>
                  <a:pt x="275354" y="451222"/>
                </a:cubicBezTo>
                <a:cubicBezTo>
                  <a:pt x="272885" y="445578"/>
                  <a:pt x="286643" y="802941"/>
                  <a:pt x="294404" y="899955"/>
                </a:cubicBezTo>
                <a:cubicBezTo>
                  <a:pt x="302165" y="996969"/>
                  <a:pt x="325802" y="998733"/>
                  <a:pt x="321921" y="1033305"/>
                </a:cubicBezTo>
                <a:cubicBezTo>
                  <a:pt x="318041" y="1067877"/>
                  <a:pt x="288054" y="1087280"/>
                  <a:pt x="271121" y="1107388"/>
                </a:cubicBezTo>
                <a:cubicBezTo>
                  <a:pt x="254188" y="1127496"/>
                  <a:pt x="228788" y="1135963"/>
                  <a:pt x="220321" y="1153955"/>
                </a:cubicBezTo>
                <a:cubicBezTo>
                  <a:pt x="211854" y="1171947"/>
                  <a:pt x="222085" y="1219571"/>
                  <a:pt x="220321" y="1215338"/>
                </a:cubicBezTo>
                <a:cubicBezTo>
                  <a:pt x="218557" y="1211105"/>
                  <a:pt x="225259" y="1209341"/>
                  <a:pt x="209737" y="1128555"/>
                </a:cubicBezTo>
                <a:cubicBezTo>
                  <a:pt x="194215" y="1047769"/>
                  <a:pt x="134242" y="771544"/>
                  <a:pt x="127187" y="730622"/>
                </a:cubicBezTo>
                <a:cubicBezTo>
                  <a:pt x="120132" y="689700"/>
                  <a:pt x="164935" y="867500"/>
                  <a:pt x="167404" y="883022"/>
                </a:cubicBezTo>
                <a:cubicBezTo>
                  <a:pt x="169874" y="898544"/>
                  <a:pt x="162112" y="864324"/>
                  <a:pt x="142004" y="823755"/>
                </a:cubicBezTo>
                <a:cubicBezTo>
                  <a:pt x="121896" y="783186"/>
                  <a:pt x="49929" y="642780"/>
                  <a:pt x="46754" y="639605"/>
                </a:cubicBezTo>
                <a:cubicBezTo>
                  <a:pt x="43579" y="636430"/>
                  <a:pt x="110960" y="804352"/>
                  <a:pt x="122954" y="804705"/>
                </a:cubicBezTo>
                <a:cubicBezTo>
                  <a:pt x="134948" y="805058"/>
                  <a:pt x="126129" y="700283"/>
                  <a:pt x="118721" y="641722"/>
                </a:cubicBezTo>
                <a:cubicBezTo>
                  <a:pt x="111313" y="583161"/>
                  <a:pt x="79562" y="503080"/>
                  <a:pt x="78504" y="453338"/>
                </a:cubicBezTo>
                <a:cubicBezTo>
                  <a:pt x="77446" y="403596"/>
                  <a:pt x="103551" y="374316"/>
                  <a:pt x="112371" y="343272"/>
                </a:cubicBezTo>
                <a:cubicBezTo>
                  <a:pt x="121191" y="312228"/>
                  <a:pt x="126835" y="275186"/>
                  <a:pt x="131421" y="267072"/>
                </a:cubicBezTo>
                <a:cubicBezTo>
                  <a:pt x="136007" y="258958"/>
                  <a:pt x="142356" y="301644"/>
                  <a:pt x="139887" y="294588"/>
                </a:cubicBezTo>
                <a:cubicBezTo>
                  <a:pt x="137418" y="287532"/>
                  <a:pt x="139887" y="254018"/>
                  <a:pt x="116604" y="224738"/>
                </a:cubicBezTo>
                <a:cubicBezTo>
                  <a:pt x="93321" y="195458"/>
                  <a:pt x="4773" y="155947"/>
                  <a:pt x="187" y="118905"/>
                </a:cubicBezTo>
                <a:cubicBezTo>
                  <a:pt x="-4399" y="81863"/>
                  <a:pt x="76740" y="16952"/>
                  <a:pt x="89087" y="2488"/>
                </a:cubicBezTo>
                <a:cubicBezTo>
                  <a:pt x="101434" y="-11976"/>
                  <a:pt x="57338" y="40235"/>
                  <a:pt x="55221" y="65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156AF261-13BA-4146-9E54-04A51E04D959}"/>
              </a:ext>
            </a:extLst>
          </p:cNvPr>
          <p:cNvSpPr/>
          <p:nvPr/>
        </p:nvSpPr>
        <p:spPr>
          <a:xfrm>
            <a:off x="4793195" y="1882006"/>
            <a:ext cx="90130" cy="551451"/>
          </a:xfrm>
          <a:custGeom>
            <a:avLst/>
            <a:gdLst>
              <a:gd name="connsiteX0" fmla="*/ 87838 w 90130"/>
              <a:gd name="connsiteY0" fmla="*/ 1827 h 551451"/>
              <a:gd name="connsiteX1" fmla="*/ 62438 w 90130"/>
              <a:gd name="connsiteY1" fmla="*/ 145761 h 551451"/>
              <a:gd name="connsiteX2" fmla="*/ 34922 w 90130"/>
              <a:gd name="connsiteY2" fmla="*/ 226194 h 551451"/>
              <a:gd name="connsiteX3" fmla="*/ 64555 w 90130"/>
              <a:gd name="connsiteY3" fmla="*/ 547927 h 551451"/>
              <a:gd name="connsiteX4" fmla="*/ 51855 w 90130"/>
              <a:gd name="connsiteY4" fmla="*/ 389177 h 551451"/>
              <a:gd name="connsiteX5" fmla="*/ 1055 w 90130"/>
              <a:gd name="connsiteY5" fmla="*/ 255827 h 551451"/>
              <a:gd name="connsiteX6" fmla="*/ 87838 w 90130"/>
              <a:gd name="connsiteY6" fmla="*/ 1827 h 55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30" h="551451">
                <a:moveTo>
                  <a:pt x="87838" y="1827"/>
                </a:moveTo>
                <a:cubicBezTo>
                  <a:pt x="98069" y="-16517"/>
                  <a:pt x="71257" y="108367"/>
                  <a:pt x="62438" y="145761"/>
                </a:cubicBezTo>
                <a:cubicBezTo>
                  <a:pt x="53619" y="183155"/>
                  <a:pt x="34569" y="159166"/>
                  <a:pt x="34922" y="226194"/>
                </a:cubicBezTo>
                <a:cubicBezTo>
                  <a:pt x="35275" y="293222"/>
                  <a:pt x="61733" y="520763"/>
                  <a:pt x="64555" y="547927"/>
                </a:cubicBezTo>
                <a:cubicBezTo>
                  <a:pt x="67377" y="575091"/>
                  <a:pt x="62438" y="437860"/>
                  <a:pt x="51855" y="389177"/>
                </a:cubicBezTo>
                <a:cubicBezTo>
                  <a:pt x="41272" y="340494"/>
                  <a:pt x="-7764" y="315799"/>
                  <a:pt x="1055" y="255827"/>
                </a:cubicBezTo>
                <a:cubicBezTo>
                  <a:pt x="9874" y="195855"/>
                  <a:pt x="77607" y="20171"/>
                  <a:pt x="87838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8BBF4743-B269-4258-9D38-281E48EC361F}"/>
              </a:ext>
            </a:extLst>
          </p:cNvPr>
          <p:cNvSpPr/>
          <p:nvPr/>
        </p:nvSpPr>
        <p:spPr>
          <a:xfrm>
            <a:off x="5054489" y="2104386"/>
            <a:ext cx="487609" cy="63458"/>
          </a:xfrm>
          <a:custGeom>
            <a:avLst/>
            <a:gdLst>
              <a:gd name="connsiteX0" fmla="*/ 111 w 487609"/>
              <a:gd name="connsiteY0" fmla="*/ 41914 h 63458"/>
              <a:gd name="connsiteX1" fmla="*/ 332428 w 487609"/>
              <a:gd name="connsiteY1" fmla="*/ 3814 h 63458"/>
              <a:gd name="connsiteX2" fmla="*/ 429794 w 487609"/>
              <a:gd name="connsiteY2" fmla="*/ 8047 h 63458"/>
              <a:gd name="connsiteX3" fmla="*/ 486944 w 487609"/>
              <a:gd name="connsiteY3" fmla="*/ 63081 h 63458"/>
              <a:gd name="connsiteX4" fmla="*/ 455194 w 487609"/>
              <a:gd name="connsiteY4" fmla="*/ 31331 h 63458"/>
              <a:gd name="connsiteX5" fmla="*/ 370528 w 487609"/>
              <a:gd name="connsiteY5" fmla="*/ 12281 h 63458"/>
              <a:gd name="connsiteX6" fmla="*/ 111 w 487609"/>
              <a:gd name="connsiteY6" fmla="*/ 41914 h 6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7609" h="63458">
                <a:moveTo>
                  <a:pt x="111" y="41914"/>
                </a:moveTo>
                <a:cubicBezTo>
                  <a:pt x="-6239" y="40503"/>
                  <a:pt x="260814" y="9458"/>
                  <a:pt x="332428" y="3814"/>
                </a:cubicBezTo>
                <a:cubicBezTo>
                  <a:pt x="404042" y="-1831"/>
                  <a:pt x="404041" y="-1831"/>
                  <a:pt x="429794" y="8047"/>
                </a:cubicBezTo>
                <a:cubicBezTo>
                  <a:pt x="455547" y="17925"/>
                  <a:pt x="482711" y="59200"/>
                  <a:pt x="486944" y="63081"/>
                </a:cubicBezTo>
                <a:cubicBezTo>
                  <a:pt x="491177" y="66962"/>
                  <a:pt x="474597" y="39798"/>
                  <a:pt x="455194" y="31331"/>
                </a:cubicBezTo>
                <a:cubicBezTo>
                  <a:pt x="435791" y="22864"/>
                  <a:pt x="447433" y="12987"/>
                  <a:pt x="370528" y="12281"/>
                </a:cubicBezTo>
                <a:cubicBezTo>
                  <a:pt x="293623" y="11575"/>
                  <a:pt x="6461" y="43325"/>
                  <a:pt x="111" y="41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FD8BBA84-20CB-453B-8F0A-5D81C6BD4751}"/>
              </a:ext>
            </a:extLst>
          </p:cNvPr>
          <p:cNvSpPr/>
          <p:nvPr/>
        </p:nvSpPr>
        <p:spPr>
          <a:xfrm>
            <a:off x="5065586" y="2140859"/>
            <a:ext cx="501171" cy="517097"/>
          </a:xfrm>
          <a:custGeom>
            <a:avLst/>
            <a:gdLst>
              <a:gd name="connsiteX0" fmla="*/ 127 w 501171"/>
              <a:gd name="connsiteY0" fmla="*/ 14966 h 517097"/>
              <a:gd name="connsiteX1" fmla="*/ 352552 w 501171"/>
              <a:gd name="connsiteY1" fmla="*/ 2266 h 517097"/>
              <a:gd name="connsiteX2" fmla="*/ 384302 w 501171"/>
              <a:gd name="connsiteY2" fmla="*/ 54654 h 517097"/>
              <a:gd name="connsiteX3" fmla="*/ 495427 w 501171"/>
              <a:gd name="connsiteY3" fmla="*/ 491216 h 517097"/>
              <a:gd name="connsiteX4" fmla="*/ 476377 w 501171"/>
              <a:gd name="connsiteY4" fmla="*/ 422954 h 517097"/>
              <a:gd name="connsiteX5" fmla="*/ 400177 w 501171"/>
              <a:gd name="connsiteY5" fmla="*/ 61004 h 517097"/>
              <a:gd name="connsiteX6" fmla="*/ 395414 w 501171"/>
              <a:gd name="connsiteY6" fmla="*/ 43541 h 517097"/>
              <a:gd name="connsiteX7" fmla="*/ 127 w 501171"/>
              <a:gd name="connsiteY7" fmla="*/ 14966 h 51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171" h="517097">
                <a:moveTo>
                  <a:pt x="127" y="14966"/>
                </a:moveTo>
                <a:cubicBezTo>
                  <a:pt x="-7017" y="8087"/>
                  <a:pt x="288523" y="-4349"/>
                  <a:pt x="352552" y="2266"/>
                </a:cubicBezTo>
                <a:cubicBezTo>
                  <a:pt x="416581" y="8881"/>
                  <a:pt x="360490" y="-26838"/>
                  <a:pt x="384302" y="54654"/>
                </a:cubicBezTo>
                <a:cubicBezTo>
                  <a:pt x="408115" y="136146"/>
                  <a:pt x="480081" y="429833"/>
                  <a:pt x="495427" y="491216"/>
                </a:cubicBezTo>
                <a:cubicBezTo>
                  <a:pt x="510773" y="552599"/>
                  <a:pt x="492252" y="494656"/>
                  <a:pt x="476377" y="422954"/>
                </a:cubicBezTo>
                <a:cubicBezTo>
                  <a:pt x="460502" y="351252"/>
                  <a:pt x="413671" y="124240"/>
                  <a:pt x="400177" y="61004"/>
                </a:cubicBezTo>
                <a:cubicBezTo>
                  <a:pt x="386683" y="-2232"/>
                  <a:pt x="463941" y="52272"/>
                  <a:pt x="395414" y="43541"/>
                </a:cubicBezTo>
                <a:cubicBezTo>
                  <a:pt x="326887" y="34810"/>
                  <a:pt x="7271" y="21845"/>
                  <a:pt x="127" y="14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74C2F95E-146E-491A-B806-03BE22BD2354}"/>
              </a:ext>
            </a:extLst>
          </p:cNvPr>
          <p:cNvSpPr/>
          <p:nvPr/>
        </p:nvSpPr>
        <p:spPr>
          <a:xfrm>
            <a:off x="5460963" y="2137721"/>
            <a:ext cx="142338" cy="490570"/>
          </a:xfrm>
          <a:custGeom>
            <a:avLst/>
            <a:gdLst>
              <a:gd name="connsiteX0" fmla="*/ 37 w 142338"/>
              <a:gd name="connsiteY0" fmla="*/ 642 h 490570"/>
              <a:gd name="connsiteX1" fmla="*/ 76237 w 142338"/>
              <a:gd name="connsiteY1" fmla="*/ 186379 h 490570"/>
              <a:gd name="connsiteX2" fmla="*/ 139737 w 142338"/>
              <a:gd name="connsiteY2" fmla="*/ 480067 h 490570"/>
              <a:gd name="connsiteX3" fmla="*/ 123862 w 142338"/>
              <a:gd name="connsiteY3" fmla="*/ 408629 h 490570"/>
              <a:gd name="connsiteX4" fmla="*/ 66712 w 142338"/>
              <a:gd name="connsiteY4" fmla="*/ 248292 h 490570"/>
              <a:gd name="connsiteX5" fmla="*/ 37 w 142338"/>
              <a:gd name="connsiteY5" fmla="*/ 642 h 490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338" h="490570">
                <a:moveTo>
                  <a:pt x="37" y="642"/>
                </a:moveTo>
                <a:cubicBezTo>
                  <a:pt x="1625" y="-9677"/>
                  <a:pt x="52954" y="106475"/>
                  <a:pt x="76237" y="186379"/>
                </a:cubicBezTo>
                <a:cubicBezTo>
                  <a:pt x="99520" y="266283"/>
                  <a:pt x="131800" y="443025"/>
                  <a:pt x="139737" y="480067"/>
                </a:cubicBezTo>
                <a:cubicBezTo>
                  <a:pt x="147675" y="517109"/>
                  <a:pt x="136033" y="447258"/>
                  <a:pt x="123862" y="408629"/>
                </a:cubicBezTo>
                <a:cubicBezTo>
                  <a:pt x="111691" y="370000"/>
                  <a:pt x="85233" y="316554"/>
                  <a:pt x="66712" y="248292"/>
                </a:cubicBezTo>
                <a:cubicBezTo>
                  <a:pt x="48191" y="180030"/>
                  <a:pt x="-1551" y="10961"/>
                  <a:pt x="37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969E1D6D-B9E0-4B70-9448-D8A3E32419E7}"/>
              </a:ext>
            </a:extLst>
          </p:cNvPr>
          <p:cNvSpPr/>
          <p:nvPr/>
        </p:nvSpPr>
        <p:spPr>
          <a:xfrm>
            <a:off x="5425694" y="2541197"/>
            <a:ext cx="147130" cy="421462"/>
          </a:xfrm>
          <a:custGeom>
            <a:avLst/>
            <a:gdLst>
              <a:gd name="connsiteX0" fmla="*/ 133731 w 147130"/>
              <a:gd name="connsiteY0" fmla="*/ 391 h 421462"/>
              <a:gd name="connsiteX1" fmla="*/ 138494 w 147130"/>
              <a:gd name="connsiteY1" fmla="*/ 138503 h 421462"/>
              <a:gd name="connsiteX2" fmla="*/ 381 w 147130"/>
              <a:gd name="connsiteY2" fmla="*/ 421078 h 421462"/>
              <a:gd name="connsiteX3" fmla="*/ 98806 w 147130"/>
              <a:gd name="connsiteY3" fmla="*/ 197241 h 421462"/>
              <a:gd name="connsiteX4" fmla="*/ 143256 w 147130"/>
              <a:gd name="connsiteY4" fmla="*/ 98816 h 421462"/>
              <a:gd name="connsiteX5" fmla="*/ 133731 w 147130"/>
              <a:gd name="connsiteY5" fmla="*/ 391 h 42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130" h="421462">
                <a:moveTo>
                  <a:pt x="133731" y="391"/>
                </a:moveTo>
                <a:cubicBezTo>
                  <a:pt x="132937" y="7005"/>
                  <a:pt x="160719" y="68388"/>
                  <a:pt x="138494" y="138503"/>
                </a:cubicBezTo>
                <a:cubicBezTo>
                  <a:pt x="116269" y="208618"/>
                  <a:pt x="6996" y="411288"/>
                  <a:pt x="381" y="421078"/>
                </a:cubicBezTo>
                <a:cubicBezTo>
                  <a:pt x="-6234" y="430868"/>
                  <a:pt x="74993" y="250951"/>
                  <a:pt x="98806" y="197241"/>
                </a:cubicBezTo>
                <a:cubicBezTo>
                  <a:pt x="122618" y="143531"/>
                  <a:pt x="136641" y="124745"/>
                  <a:pt x="143256" y="98816"/>
                </a:cubicBezTo>
                <a:cubicBezTo>
                  <a:pt x="149871" y="72887"/>
                  <a:pt x="134525" y="-6223"/>
                  <a:pt x="133731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9FCB4340-74AF-4497-9EA7-12844FD0B4E6}"/>
              </a:ext>
            </a:extLst>
          </p:cNvPr>
          <p:cNvSpPr/>
          <p:nvPr/>
        </p:nvSpPr>
        <p:spPr>
          <a:xfrm>
            <a:off x="5439932" y="2627078"/>
            <a:ext cx="159197" cy="340026"/>
          </a:xfrm>
          <a:custGeom>
            <a:avLst/>
            <a:gdLst>
              <a:gd name="connsiteX0" fmla="*/ 159181 w 159197"/>
              <a:gd name="connsiteY0" fmla="*/ 235 h 340026"/>
              <a:gd name="connsiteX1" fmla="*/ 113143 w 159197"/>
              <a:gd name="connsiteY1" fmla="*/ 198672 h 340026"/>
              <a:gd name="connsiteX2" fmla="*/ 46468 w 159197"/>
              <a:gd name="connsiteY2" fmla="*/ 290747 h 340026"/>
              <a:gd name="connsiteX3" fmla="*/ 431 w 159197"/>
              <a:gd name="connsiteY3" fmla="*/ 339960 h 340026"/>
              <a:gd name="connsiteX4" fmla="*/ 73456 w 159197"/>
              <a:gd name="connsiteY4" fmla="*/ 281222 h 340026"/>
              <a:gd name="connsiteX5" fmla="*/ 117906 w 159197"/>
              <a:gd name="connsiteY5" fmla="*/ 241535 h 340026"/>
              <a:gd name="connsiteX6" fmla="*/ 159181 w 159197"/>
              <a:gd name="connsiteY6" fmla="*/ 235 h 34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197" h="340026">
                <a:moveTo>
                  <a:pt x="159181" y="235"/>
                </a:moveTo>
                <a:cubicBezTo>
                  <a:pt x="158387" y="-6909"/>
                  <a:pt x="131928" y="150253"/>
                  <a:pt x="113143" y="198672"/>
                </a:cubicBezTo>
                <a:cubicBezTo>
                  <a:pt x="94358" y="247091"/>
                  <a:pt x="65253" y="267199"/>
                  <a:pt x="46468" y="290747"/>
                </a:cubicBezTo>
                <a:cubicBezTo>
                  <a:pt x="27683" y="314295"/>
                  <a:pt x="-4067" y="341548"/>
                  <a:pt x="431" y="339960"/>
                </a:cubicBezTo>
                <a:cubicBezTo>
                  <a:pt x="4929" y="338373"/>
                  <a:pt x="53877" y="297626"/>
                  <a:pt x="73456" y="281222"/>
                </a:cubicBezTo>
                <a:cubicBezTo>
                  <a:pt x="93035" y="264818"/>
                  <a:pt x="103354" y="285985"/>
                  <a:pt x="117906" y="241535"/>
                </a:cubicBezTo>
                <a:cubicBezTo>
                  <a:pt x="132458" y="197085"/>
                  <a:pt x="159975" y="7379"/>
                  <a:pt x="159181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1B6642F-7173-4A55-9646-ED9EEB17EFDF}"/>
              </a:ext>
            </a:extLst>
          </p:cNvPr>
          <p:cNvSpPr/>
          <p:nvPr/>
        </p:nvSpPr>
        <p:spPr>
          <a:xfrm>
            <a:off x="4781040" y="2185668"/>
            <a:ext cx="287624" cy="1065973"/>
          </a:xfrm>
          <a:custGeom>
            <a:avLst/>
            <a:gdLst>
              <a:gd name="connsiteX0" fmla="*/ 30143 w 287624"/>
              <a:gd name="connsiteY0" fmla="*/ 28365 h 1065973"/>
              <a:gd name="connsiteX1" fmla="*/ 87293 w 287624"/>
              <a:gd name="connsiteY1" fmla="*/ 595632 h 1065973"/>
              <a:gd name="connsiteX2" fmla="*/ 210060 w 287624"/>
              <a:gd name="connsiteY2" fmla="*/ 809415 h 1065973"/>
              <a:gd name="connsiteX3" fmla="*/ 231227 w 287624"/>
              <a:gd name="connsiteY3" fmla="*/ 824232 h 1065973"/>
              <a:gd name="connsiteX4" fmla="*/ 87293 w 287624"/>
              <a:gd name="connsiteY4" fmla="*/ 519432 h 1065973"/>
              <a:gd name="connsiteX5" fmla="*/ 197360 w 287624"/>
              <a:gd name="connsiteY5" fmla="*/ 745915 h 1065973"/>
              <a:gd name="connsiteX6" fmla="*/ 256627 w 287624"/>
              <a:gd name="connsiteY6" fmla="*/ 974515 h 1065973"/>
              <a:gd name="connsiteX7" fmla="*/ 286260 w 287624"/>
              <a:gd name="connsiteY7" fmla="*/ 1065532 h 1065973"/>
              <a:gd name="connsiteX8" fmla="*/ 214293 w 287624"/>
              <a:gd name="connsiteY8" fmla="*/ 942765 h 1065973"/>
              <a:gd name="connsiteX9" fmla="*/ 66127 w 287624"/>
              <a:gd name="connsiteY9" fmla="*/ 733215 h 1065973"/>
              <a:gd name="connsiteX10" fmla="*/ 8977 w 287624"/>
              <a:gd name="connsiteY10" fmla="*/ 163832 h 1065973"/>
              <a:gd name="connsiteX11" fmla="*/ 55543 w 287624"/>
              <a:gd name="connsiteY11" fmla="*/ 595632 h 1065973"/>
              <a:gd name="connsiteX12" fmla="*/ 510 w 287624"/>
              <a:gd name="connsiteY12" fmla="*/ 136315 h 1065973"/>
              <a:gd name="connsiteX13" fmla="*/ 30143 w 287624"/>
              <a:gd name="connsiteY13" fmla="*/ 28365 h 1065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7624" h="1065973">
                <a:moveTo>
                  <a:pt x="30143" y="28365"/>
                </a:moveTo>
                <a:cubicBezTo>
                  <a:pt x="44607" y="104918"/>
                  <a:pt x="57307" y="465457"/>
                  <a:pt x="87293" y="595632"/>
                </a:cubicBezTo>
                <a:cubicBezTo>
                  <a:pt x="117279" y="725807"/>
                  <a:pt x="186071" y="771315"/>
                  <a:pt x="210060" y="809415"/>
                </a:cubicBezTo>
                <a:cubicBezTo>
                  <a:pt x="234049" y="847515"/>
                  <a:pt x="251688" y="872562"/>
                  <a:pt x="231227" y="824232"/>
                </a:cubicBezTo>
                <a:cubicBezTo>
                  <a:pt x="210766" y="775902"/>
                  <a:pt x="92938" y="532485"/>
                  <a:pt x="87293" y="519432"/>
                </a:cubicBezTo>
                <a:cubicBezTo>
                  <a:pt x="81649" y="506379"/>
                  <a:pt x="169138" y="670068"/>
                  <a:pt x="197360" y="745915"/>
                </a:cubicBezTo>
                <a:cubicBezTo>
                  <a:pt x="225582" y="821762"/>
                  <a:pt x="241810" y="921246"/>
                  <a:pt x="256627" y="974515"/>
                </a:cubicBezTo>
                <a:cubicBezTo>
                  <a:pt x="271444" y="1027784"/>
                  <a:pt x="293316" y="1070824"/>
                  <a:pt x="286260" y="1065532"/>
                </a:cubicBezTo>
                <a:cubicBezTo>
                  <a:pt x="279204" y="1060240"/>
                  <a:pt x="250982" y="998151"/>
                  <a:pt x="214293" y="942765"/>
                </a:cubicBezTo>
                <a:cubicBezTo>
                  <a:pt x="177604" y="887379"/>
                  <a:pt x="100346" y="863037"/>
                  <a:pt x="66127" y="733215"/>
                </a:cubicBezTo>
                <a:cubicBezTo>
                  <a:pt x="31908" y="603393"/>
                  <a:pt x="10741" y="186762"/>
                  <a:pt x="8977" y="163832"/>
                </a:cubicBezTo>
                <a:cubicBezTo>
                  <a:pt x="7213" y="140902"/>
                  <a:pt x="56954" y="600218"/>
                  <a:pt x="55543" y="595632"/>
                </a:cubicBezTo>
                <a:cubicBezTo>
                  <a:pt x="54132" y="591046"/>
                  <a:pt x="4390" y="228037"/>
                  <a:pt x="510" y="136315"/>
                </a:cubicBezTo>
                <a:cubicBezTo>
                  <a:pt x="-3370" y="44593"/>
                  <a:pt x="15679" y="-48188"/>
                  <a:pt x="30143" y="28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87C1A20-80E6-482B-B3D0-F96C6F1DDB55}"/>
              </a:ext>
            </a:extLst>
          </p:cNvPr>
          <p:cNvSpPr/>
          <p:nvPr/>
        </p:nvSpPr>
        <p:spPr>
          <a:xfrm>
            <a:off x="5401075" y="2190638"/>
            <a:ext cx="59941" cy="419512"/>
          </a:xfrm>
          <a:custGeom>
            <a:avLst/>
            <a:gdLst>
              <a:gd name="connsiteX0" fmla="*/ 59925 w 59941"/>
              <a:gd name="connsiteY0" fmla="*/ 112 h 419512"/>
              <a:gd name="connsiteX1" fmla="*/ 9125 w 59941"/>
              <a:gd name="connsiteY1" fmla="*/ 120762 h 419512"/>
              <a:gd name="connsiteX2" fmla="*/ 53575 w 59941"/>
              <a:gd name="connsiteY2" fmla="*/ 353595 h 419512"/>
              <a:gd name="connsiteX3" fmla="*/ 53575 w 59941"/>
              <a:gd name="connsiteY3" fmla="*/ 302795 h 419512"/>
              <a:gd name="connsiteX4" fmla="*/ 30292 w 59941"/>
              <a:gd name="connsiteY4" fmla="*/ 186379 h 419512"/>
              <a:gd name="connsiteX5" fmla="*/ 28175 w 59941"/>
              <a:gd name="connsiteY5" fmla="*/ 368412 h 419512"/>
              <a:gd name="connsiteX6" fmla="*/ 26058 w 59941"/>
              <a:gd name="connsiteY6" fmla="*/ 408629 h 419512"/>
              <a:gd name="connsiteX7" fmla="*/ 7008 w 59941"/>
              <a:gd name="connsiteY7" fmla="*/ 199079 h 419512"/>
              <a:gd name="connsiteX8" fmla="*/ 2775 w 59941"/>
              <a:gd name="connsiteY8" fmla="*/ 139812 h 419512"/>
              <a:gd name="connsiteX9" fmla="*/ 59925 w 59941"/>
              <a:gd name="connsiteY9" fmla="*/ 112 h 41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41" h="419512">
                <a:moveTo>
                  <a:pt x="59925" y="112"/>
                </a:moveTo>
                <a:cubicBezTo>
                  <a:pt x="60983" y="-3063"/>
                  <a:pt x="10183" y="61848"/>
                  <a:pt x="9125" y="120762"/>
                </a:cubicBezTo>
                <a:cubicBezTo>
                  <a:pt x="8067" y="179676"/>
                  <a:pt x="46167" y="323256"/>
                  <a:pt x="53575" y="353595"/>
                </a:cubicBezTo>
                <a:cubicBezTo>
                  <a:pt x="60983" y="383934"/>
                  <a:pt x="57455" y="330664"/>
                  <a:pt x="53575" y="302795"/>
                </a:cubicBezTo>
                <a:cubicBezTo>
                  <a:pt x="49695" y="274926"/>
                  <a:pt x="34525" y="175443"/>
                  <a:pt x="30292" y="186379"/>
                </a:cubicBezTo>
                <a:cubicBezTo>
                  <a:pt x="26059" y="197315"/>
                  <a:pt x="28881" y="331370"/>
                  <a:pt x="28175" y="368412"/>
                </a:cubicBezTo>
                <a:cubicBezTo>
                  <a:pt x="27469" y="405454"/>
                  <a:pt x="29586" y="436851"/>
                  <a:pt x="26058" y="408629"/>
                </a:cubicBezTo>
                <a:cubicBezTo>
                  <a:pt x="22530" y="380407"/>
                  <a:pt x="10888" y="243882"/>
                  <a:pt x="7008" y="199079"/>
                </a:cubicBezTo>
                <a:cubicBezTo>
                  <a:pt x="3128" y="154276"/>
                  <a:pt x="-3928" y="168740"/>
                  <a:pt x="2775" y="139812"/>
                </a:cubicBezTo>
                <a:cubicBezTo>
                  <a:pt x="9478" y="110884"/>
                  <a:pt x="58867" y="3287"/>
                  <a:pt x="59925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FC0BE1A8-8319-46CA-9A91-0512316F0495}"/>
              </a:ext>
            </a:extLst>
          </p:cNvPr>
          <p:cNvSpPr/>
          <p:nvPr/>
        </p:nvSpPr>
        <p:spPr>
          <a:xfrm>
            <a:off x="5093770" y="2156138"/>
            <a:ext cx="358048" cy="714705"/>
          </a:xfrm>
          <a:custGeom>
            <a:avLst/>
            <a:gdLst>
              <a:gd name="connsiteX0" fmla="*/ 356647 w 358048"/>
              <a:gd name="connsiteY0" fmla="*/ 40962 h 714705"/>
              <a:gd name="connsiteX1" fmla="*/ 259280 w 358048"/>
              <a:gd name="connsiteY1" fmla="*/ 81179 h 714705"/>
              <a:gd name="connsiteX2" fmla="*/ 274097 w 358048"/>
              <a:gd name="connsiteY2" fmla="*/ 656912 h 714705"/>
              <a:gd name="connsiteX3" fmla="*/ 271980 w 358048"/>
              <a:gd name="connsiteY3" fmla="*/ 690779 h 714705"/>
              <a:gd name="connsiteX4" fmla="*/ 185197 w 358048"/>
              <a:gd name="connsiteY4" fmla="*/ 623045 h 714705"/>
              <a:gd name="connsiteX5" fmla="*/ 87830 w 358048"/>
              <a:gd name="connsiteY5" fmla="*/ 620929 h 714705"/>
              <a:gd name="connsiteX6" fmla="*/ 102647 w 358048"/>
              <a:gd name="connsiteY6" fmla="*/ 593412 h 714705"/>
              <a:gd name="connsiteX7" fmla="*/ 62430 w 358048"/>
              <a:gd name="connsiteY7" fmla="*/ 519329 h 714705"/>
              <a:gd name="connsiteX8" fmla="*/ 1047 w 358048"/>
              <a:gd name="connsiteY8" fmla="*/ 26145 h 714705"/>
              <a:gd name="connsiteX9" fmla="*/ 117463 w 358048"/>
              <a:gd name="connsiteY9" fmla="*/ 430429 h 714705"/>
              <a:gd name="connsiteX10" fmla="*/ 73013 w 358048"/>
              <a:gd name="connsiteY10" fmla="*/ 95995 h 714705"/>
              <a:gd name="connsiteX11" fmla="*/ 87830 w 358048"/>
              <a:gd name="connsiteY11" fmla="*/ 220879 h 714705"/>
              <a:gd name="connsiteX12" fmla="*/ 197897 w 358048"/>
              <a:gd name="connsiteY12" fmla="*/ 606112 h 714705"/>
              <a:gd name="connsiteX13" fmla="*/ 130163 w 358048"/>
              <a:gd name="connsiteY13" fmla="*/ 385979 h 714705"/>
              <a:gd name="connsiteX14" fmla="*/ 100530 w 358048"/>
              <a:gd name="connsiteY14" fmla="*/ 161612 h 714705"/>
              <a:gd name="connsiteX15" fmla="*/ 303730 w 358048"/>
              <a:gd name="connsiteY15" fmla="*/ 4979 h 714705"/>
              <a:gd name="connsiteX16" fmla="*/ 356647 w 358048"/>
              <a:gd name="connsiteY16" fmla="*/ 40962 h 71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8048" h="714705">
                <a:moveTo>
                  <a:pt x="356647" y="40962"/>
                </a:moveTo>
                <a:cubicBezTo>
                  <a:pt x="349239" y="53662"/>
                  <a:pt x="273038" y="-21479"/>
                  <a:pt x="259280" y="81179"/>
                </a:cubicBezTo>
                <a:cubicBezTo>
                  <a:pt x="245522" y="183837"/>
                  <a:pt x="271980" y="555312"/>
                  <a:pt x="274097" y="656912"/>
                </a:cubicBezTo>
                <a:cubicBezTo>
                  <a:pt x="276214" y="758512"/>
                  <a:pt x="286796" y="696423"/>
                  <a:pt x="271980" y="690779"/>
                </a:cubicBezTo>
                <a:cubicBezTo>
                  <a:pt x="257164" y="685135"/>
                  <a:pt x="215889" y="634687"/>
                  <a:pt x="185197" y="623045"/>
                </a:cubicBezTo>
                <a:cubicBezTo>
                  <a:pt x="154505" y="611403"/>
                  <a:pt x="101588" y="625868"/>
                  <a:pt x="87830" y="620929"/>
                </a:cubicBezTo>
                <a:cubicBezTo>
                  <a:pt x="74072" y="615990"/>
                  <a:pt x="106880" y="610345"/>
                  <a:pt x="102647" y="593412"/>
                </a:cubicBezTo>
                <a:cubicBezTo>
                  <a:pt x="98414" y="576479"/>
                  <a:pt x="79363" y="613874"/>
                  <a:pt x="62430" y="519329"/>
                </a:cubicBezTo>
                <a:cubicBezTo>
                  <a:pt x="45497" y="424784"/>
                  <a:pt x="-8125" y="40962"/>
                  <a:pt x="1047" y="26145"/>
                </a:cubicBezTo>
                <a:cubicBezTo>
                  <a:pt x="10219" y="11328"/>
                  <a:pt x="105469" y="418787"/>
                  <a:pt x="117463" y="430429"/>
                </a:cubicBezTo>
                <a:cubicBezTo>
                  <a:pt x="129457" y="442071"/>
                  <a:pt x="77952" y="130920"/>
                  <a:pt x="73013" y="95995"/>
                </a:cubicBezTo>
                <a:cubicBezTo>
                  <a:pt x="68074" y="61070"/>
                  <a:pt x="67016" y="135860"/>
                  <a:pt x="87830" y="220879"/>
                </a:cubicBezTo>
                <a:cubicBezTo>
                  <a:pt x="108644" y="305899"/>
                  <a:pt x="190842" y="578595"/>
                  <a:pt x="197897" y="606112"/>
                </a:cubicBezTo>
                <a:cubicBezTo>
                  <a:pt x="204952" y="633629"/>
                  <a:pt x="146391" y="460062"/>
                  <a:pt x="130163" y="385979"/>
                </a:cubicBezTo>
                <a:cubicBezTo>
                  <a:pt x="113935" y="311896"/>
                  <a:pt x="71602" y="225112"/>
                  <a:pt x="100530" y="161612"/>
                </a:cubicBezTo>
                <a:cubicBezTo>
                  <a:pt x="129458" y="98112"/>
                  <a:pt x="265983" y="24382"/>
                  <a:pt x="303730" y="4979"/>
                </a:cubicBezTo>
                <a:cubicBezTo>
                  <a:pt x="341477" y="-14424"/>
                  <a:pt x="364055" y="28262"/>
                  <a:pt x="356647" y="40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ECC3EBCF-6A59-419A-ADDC-041CFE88058B}"/>
              </a:ext>
            </a:extLst>
          </p:cNvPr>
          <p:cNvSpPr/>
          <p:nvPr/>
        </p:nvSpPr>
        <p:spPr>
          <a:xfrm>
            <a:off x="4940300" y="2824029"/>
            <a:ext cx="153111" cy="443817"/>
          </a:xfrm>
          <a:custGeom>
            <a:avLst/>
            <a:gdLst>
              <a:gd name="connsiteX0" fmla="*/ 53975 w 153111"/>
              <a:gd name="connsiteY0" fmla="*/ 71571 h 443817"/>
              <a:gd name="connsiteX1" fmla="*/ 146050 w 153111"/>
              <a:gd name="connsiteY1" fmla="*/ 219209 h 443817"/>
              <a:gd name="connsiteX2" fmla="*/ 146050 w 153111"/>
              <a:gd name="connsiteY2" fmla="*/ 428759 h 443817"/>
              <a:gd name="connsiteX3" fmla="*/ 139700 w 153111"/>
              <a:gd name="connsiteY3" fmla="*/ 379546 h 443817"/>
              <a:gd name="connsiteX4" fmla="*/ 0 w 153111"/>
              <a:gd name="connsiteY4" fmla="*/ 134 h 443817"/>
              <a:gd name="connsiteX5" fmla="*/ 139700 w 153111"/>
              <a:gd name="connsiteY5" fmla="*/ 335096 h 443817"/>
              <a:gd name="connsiteX6" fmla="*/ 112713 w 153111"/>
              <a:gd name="connsiteY6" fmla="*/ 244609 h 443817"/>
              <a:gd name="connsiteX7" fmla="*/ 53975 w 153111"/>
              <a:gd name="connsiteY7" fmla="*/ 71571 h 443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111" h="443817">
                <a:moveTo>
                  <a:pt x="53975" y="71571"/>
                </a:moveTo>
                <a:cubicBezTo>
                  <a:pt x="59531" y="67338"/>
                  <a:pt x="130704" y="159678"/>
                  <a:pt x="146050" y="219209"/>
                </a:cubicBezTo>
                <a:cubicBezTo>
                  <a:pt x="161396" y="278740"/>
                  <a:pt x="147108" y="402036"/>
                  <a:pt x="146050" y="428759"/>
                </a:cubicBezTo>
                <a:cubicBezTo>
                  <a:pt x="144992" y="455482"/>
                  <a:pt x="164042" y="450984"/>
                  <a:pt x="139700" y="379546"/>
                </a:cubicBezTo>
                <a:cubicBezTo>
                  <a:pt x="115358" y="308109"/>
                  <a:pt x="0" y="7542"/>
                  <a:pt x="0" y="134"/>
                </a:cubicBezTo>
                <a:cubicBezTo>
                  <a:pt x="0" y="-7274"/>
                  <a:pt x="120915" y="294350"/>
                  <a:pt x="139700" y="335096"/>
                </a:cubicBezTo>
                <a:cubicBezTo>
                  <a:pt x="158486" y="375842"/>
                  <a:pt x="124884" y="282973"/>
                  <a:pt x="112713" y="244609"/>
                </a:cubicBezTo>
                <a:cubicBezTo>
                  <a:pt x="100542" y="206245"/>
                  <a:pt x="48419" y="75804"/>
                  <a:pt x="53975" y="71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3CA6D95A-CA84-4245-8B25-D4F806F1BB37}"/>
              </a:ext>
            </a:extLst>
          </p:cNvPr>
          <p:cNvSpPr/>
          <p:nvPr/>
        </p:nvSpPr>
        <p:spPr>
          <a:xfrm>
            <a:off x="5106900" y="2740020"/>
            <a:ext cx="333734" cy="433358"/>
          </a:xfrm>
          <a:custGeom>
            <a:avLst/>
            <a:gdLst>
              <a:gd name="connsiteX0" fmla="*/ 62000 w 333734"/>
              <a:gd name="connsiteY0" fmla="*/ 5 h 433358"/>
              <a:gd name="connsiteX1" fmla="*/ 88 w 333734"/>
              <a:gd name="connsiteY1" fmla="*/ 136530 h 433358"/>
              <a:gd name="connsiteX2" fmla="*/ 52475 w 333734"/>
              <a:gd name="connsiteY2" fmla="*/ 292105 h 433358"/>
              <a:gd name="connsiteX3" fmla="*/ 204875 w 333734"/>
              <a:gd name="connsiteY3" fmla="*/ 431805 h 433358"/>
              <a:gd name="connsiteX4" fmla="*/ 101688 w 333734"/>
              <a:gd name="connsiteY4" fmla="*/ 363543 h 433358"/>
              <a:gd name="connsiteX5" fmla="*/ 76288 w 333734"/>
              <a:gd name="connsiteY5" fmla="*/ 309568 h 433358"/>
              <a:gd name="connsiteX6" fmla="*/ 135025 w 333734"/>
              <a:gd name="connsiteY6" fmla="*/ 100018 h 433358"/>
              <a:gd name="connsiteX7" fmla="*/ 333463 w 333734"/>
              <a:gd name="connsiteY7" fmla="*/ 158755 h 433358"/>
              <a:gd name="connsiteX8" fmla="*/ 176300 w 333734"/>
              <a:gd name="connsiteY8" fmla="*/ 74618 h 433358"/>
              <a:gd name="connsiteX9" fmla="*/ 104863 w 333734"/>
              <a:gd name="connsiteY9" fmla="*/ 90493 h 433358"/>
              <a:gd name="connsiteX10" fmla="*/ 76288 w 333734"/>
              <a:gd name="connsiteY10" fmla="*/ 161930 h 433358"/>
              <a:gd name="connsiteX11" fmla="*/ 85813 w 333734"/>
              <a:gd name="connsiteY11" fmla="*/ 65093 h 433358"/>
              <a:gd name="connsiteX12" fmla="*/ 138200 w 333734"/>
              <a:gd name="connsiteY12" fmla="*/ 57155 h 433358"/>
              <a:gd name="connsiteX13" fmla="*/ 23900 w 333734"/>
              <a:gd name="connsiteY13" fmla="*/ 63505 h 433358"/>
              <a:gd name="connsiteX14" fmla="*/ 65175 w 333734"/>
              <a:gd name="connsiteY14" fmla="*/ 301630 h 433358"/>
              <a:gd name="connsiteX15" fmla="*/ 66763 w 333734"/>
              <a:gd name="connsiteY15" fmla="*/ 307980 h 433358"/>
              <a:gd name="connsiteX16" fmla="*/ 60413 w 333734"/>
              <a:gd name="connsiteY16" fmla="*/ 201618 h 433358"/>
              <a:gd name="connsiteX17" fmla="*/ 38188 w 333734"/>
              <a:gd name="connsiteY17" fmla="*/ 141293 h 433358"/>
              <a:gd name="connsiteX18" fmla="*/ 62000 w 333734"/>
              <a:gd name="connsiteY18" fmla="*/ 5 h 433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3734" h="433358">
                <a:moveTo>
                  <a:pt x="62000" y="5"/>
                </a:moveTo>
                <a:cubicBezTo>
                  <a:pt x="55650" y="-789"/>
                  <a:pt x="1675" y="87847"/>
                  <a:pt x="88" y="136530"/>
                </a:cubicBezTo>
                <a:cubicBezTo>
                  <a:pt x="-1499" y="185213"/>
                  <a:pt x="18344" y="242893"/>
                  <a:pt x="52475" y="292105"/>
                </a:cubicBezTo>
                <a:cubicBezTo>
                  <a:pt x="86606" y="341318"/>
                  <a:pt x="196673" y="419899"/>
                  <a:pt x="204875" y="431805"/>
                </a:cubicBezTo>
                <a:cubicBezTo>
                  <a:pt x="213077" y="443711"/>
                  <a:pt x="123119" y="383916"/>
                  <a:pt x="101688" y="363543"/>
                </a:cubicBezTo>
                <a:cubicBezTo>
                  <a:pt x="80257" y="343170"/>
                  <a:pt x="70732" y="353489"/>
                  <a:pt x="76288" y="309568"/>
                </a:cubicBezTo>
                <a:cubicBezTo>
                  <a:pt x="81844" y="265647"/>
                  <a:pt x="92163" y="125154"/>
                  <a:pt x="135025" y="100018"/>
                </a:cubicBezTo>
                <a:cubicBezTo>
                  <a:pt x="177888" y="74883"/>
                  <a:pt x="326584" y="162988"/>
                  <a:pt x="333463" y="158755"/>
                </a:cubicBezTo>
                <a:cubicBezTo>
                  <a:pt x="340342" y="154522"/>
                  <a:pt x="214400" y="85995"/>
                  <a:pt x="176300" y="74618"/>
                </a:cubicBezTo>
                <a:cubicBezTo>
                  <a:pt x="138200" y="63241"/>
                  <a:pt x="121532" y="75941"/>
                  <a:pt x="104863" y="90493"/>
                </a:cubicBezTo>
                <a:cubicBezTo>
                  <a:pt x="88194" y="105045"/>
                  <a:pt x="79463" y="166163"/>
                  <a:pt x="76288" y="161930"/>
                </a:cubicBezTo>
                <a:cubicBezTo>
                  <a:pt x="73113" y="157697"/>
                  <a:pt x="75494" y="82555"/>
                  <a:pt x="85813" y="65093"/>
                </a:cubicBezTo>
                <a:cubicBezTo>
                  <a:pt x="96132" y="47631"/>
                  <a:pt x="148519" y="57420"/>
                  <a:pt x="138200" y="57155"/>
                </a:cubicBezTo>
                <a:cubicBezTo>
                  <a:pt x="127881" y="56890"/>
                  <a:pt x="36071" y="22759"/>
                  <a:pt x="23900" y="63505"/>
                </a:cubicBezTo>
                <a:cubicBezTo>
                  <a:pt x="11729" y="104251"/>
                  <a:pt x="65175" y="301630"/>
                  <a:pt x="65175" y="301630"/>
                </a:cubicBezTo>
                <a:cubicBezTo>
                  <a:pt x="72319" y="342376"/>
                  <a:pt x="67557" y="324649"/>
                  <a:pt x="66763" y="307980"/>
                </a:cubicBezTo>
                <a:cubicBezTo>
                  <a:pt x="65969" y="291311"/>
                  <a:pt x="65176" y="229399"/>
                  <a:pt x="60413" y="201618"/>
                </a:cubicBezTo>
                <a:cubicBezTo>
                  <a:pt x="55650" y="173837"/>
                  <a:pt x="34484" y="173572"/>
                  <a:pt x="38188" y="141293"/>
                </a:cubicBezTo>
                <a:cubicBezTo>
                  <a:pt x="41892" y="109014"/>
                  <a:pt x="68350" y="799"/>
                  <a:pt x="6200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78CB86A5-EA16-4C50-9011-48B9DA94BE83}"/>
              </a:ext>
            </a:extLst>
          </p:cNvPr>
          <p:cNvSpPr/>
          <p:nvPr/>
        </p:nvSpPr>
        <p:spPr>
          <a:xfrm>
            <a:off x="4891545" y="1523998"/>
            <a:ext cx="245208" cy="533232"/>
          </a:xfrm>
          <a:custGeom>
            <a:avLst/>
            <a:gdLst>
              <a:gd name="connsiteX0" fmla="*/ 32880 w 245208"/>
              <a:gd name="connsiteY0" fmla="*/ 2 h 533232"/>
              <a:gd name="connsiteX1" fmla="*/ 18593 w 245208"/>
              <a:gd name="connsiteY1" fmla="*/ 193677 h 533232"/>
              <a:gd name="connsiteX2" fmla="*/ 10655 w 245208"/>
              <a:gd name="connsiteY2" fmla="*/ 223840 h 533232"/>
              <a:gd name="connsiteX3" fmla="*/ 177343 w 245208"/>
              <a:gd name="connsiteY3" fmla="*/ 374652 h 533232"/>
              <a:gd name="connsiteX4" fmla="*/ 236080 w 245208"/>
              <a:gd name="connsiteY4" fmla="*/ 523877 h 533232"/>
              <a:gd name="connsiteX5" fmla="*/ 221793 w 245208"/>
              <a:gd name="connsiteY5" fmla="*/ 487365 h 533232"/>
              <a:gd name="connsiteX6" fmla="*/ 20180 w 245208"/>
              <a:gd name="connsiteY6" fmla="*/ 241302 h 533232"/>
              <a:gd name="connsiteX7" fmla="*/ 53518 w 245208"/>
              <a:gd name="connsiteY7" fmla="*/ 280990 h 533232"/>
              <a:gd name="connsiteX8" fmla="*/ 39230 w 245208"/>
              <a:gd name="connsiteY8" fmla="*/ 198440 h 533232"/>
              <a:gd name="connsiteX9" fmla="*/ 32880 w 245208"/>
              <a:gd name="connsiteY9" fmla="*/ 2 h 53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208" h="533232">
                <a:moveTo>
                  <a:pt x="32880" y="2"/>
                </a:moveTo>
                <a:cubicBezTo>
                  <a:pt x="29441" y="-792"/>
                  <a:pt x="22297" y="156371"/>
                  <a:pt x="18593" y="193677"/>
                </a:cubicBezTo>
                <a:cubicBezTo>
                  <a:pt x="14889" y="230983"/>
                  <a:pt x="-15803" y="193678"/>
                  <a:pt x="10655" y="223840"/>
                </a:cubicBezTo>
                <a:cubicBezTo>
                  <a:pt x="37113" y="254002"/>
                  <a:pt x="139772" y="324646"/>
                  <a:pt x="177343" y="374652"/>
                </a:cubicBezTo>
                <a:cubicBezTo>
                  <a:pt x="214914" y="424658"/>
                  <a:pt x="228672" y="505092"/>
                  <a:pt x="236080" y="523877"/>
                </a:cubicBezTo>
                <a:cubicBezTo>
                  <a:pt x="243488" y="542662"/>
                  <a:pt x="257776" y="534461"/>
                  <a:pt x="221793" y="487365"/>
                </a:cubicBezTo>
                <a:cubicBezTo>
                  <a:pt x="185810" y="440269"/>
                  <a:pt x="48226" y="275698"/>
                  <a:pt x="20180" y="241302"/>
                </a:cubicBezTo>
                <a:cubicBezTo>
                  <a:pt x="-7866" y="206906"/>
                  <a:pt x="50343" y="288134"/>
                  <a:pt x="53518" y="280990"/>
                </a:cubicBezTo>
                <a:cubicBezTo>
                  <a:pt x="56693" y="273846"/>
                  <a:pt x="38701" y="240773"/>
                  <a:pt x="39230" y="198440"/>
                </a:cubicBezTo>
                <a:cubicBezTo>
                  <a:pt x="39759" y="156107"/>
                  <a:pt x="36319" y="796"/>
                  <a:pt x="3288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DF864358-969D-4E1A-872A-EE34B935AD99}"/>
              </a:ext>
            </a:extLst>
          </p:cNvPr>
          <p:cNvSpPr/>
          <p:nvPr/>
        </p:nvSpPr>
        <p:spPr>
          <a:xfrm>
            <a:off x="4883459" y="1511411"/>
            <a:ext cx="1235313" cy="177726"/>
          </a:xfrm>
          <a:custGeom>
            <a:avLst/>
            <a:gdLst>
              <a:gd name="connsiteX0" fmla="*/ 69541 w 1235313"/>
              <a:gd name="connsiteY0" fmla="*/ 4652 h 177726"/>
              <a:gd name="connsiteX1" fmla="*/ 334654 w 1235313"/>
              <a:gd name="connsiteY1" fmla="*/ 50689 h 177726"/>
              <a:gd name="connsiteX2" fmla="*/ 236229 w 1235313"/>
              <a:gd name="connsiteY2" fmla="*/ 64977 h 177726"/>
              <a:gd name="connsiteX3" fmla="*/ 501341 w 1235313"/>
              <a:gd name="connsiteY3" fmla="*/ 80852 h 177726"/>
              <a:gd name="connsiteX4" fmla="*/ 602941 w 1235313"/>
              <a:gd name="connsiteY4" fmla="*/ 82439 h 177726"/>
              <a:gd name="connsiteX5" fmla="*/ 429904 w 1235313"/>
              <a:gd name="connsiteY5" fmla="*/ 68152 h 177726"/>
              <a:gd name="connsiteX6" fmla="*/ 868054 w 1235313"/>
              <a:gd name="connsiteY6" fmla="*/ 109427 h 177726"/>
              <a:gd name="connsiteX7" fmla="*/ 1231591 w 1235313"/>
              <a:gd name="connsiteY7" fmla="*/ 177689 h 177726"/>
              <a:gd name="connsiteX8" fmla="*/ 1039504 w 1235313"/>
              <a:gd name="connsiteY8" fmla="*/ 118952 h 177726"/>
              <a:gd name="connsiteX9" fmla="*/ 764866 w 1235313"/>
              <a:gd name="connsiteY9" fmla="*/ 111014 h 177726"/>
              <a:gd name="connsiteX10" fmla="*/ 417204 w 1235313"/>
              <a:gd name="connsiteY10" fmla="*/ 112602 h 177726"/>
              <a:gd name="connsiteX11" fmla="*/ 285441 w 1235313"/>
              <a:gd name="connsiteY11" fmla="*/ 76089 h 177726"/>
              <a:gd name="connsiteX12" fmla="*/ 253691 w 1235313"/>
              <a:gd name="connsiteY12" fmla="*/ 55452 h 177726"/>
              <a:gd name="connsiteX13" fmla="*/ 10804 w 1235313"/>
              <a:gd name="connsiteY13" fmla="*/ 6239 h 177726"/>
              <a:gd name="connsiteX14" fmla="*/ 69541 w 1235313"/>
              <a:gd name="connsiteY14" fmla="*/ 4652 h 17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35313" h="177726">
                <a:moveTo>
                  <a:pt x="69541" y="4652"/>
                </a:moveTo>
                <a:cubicBezTo>
                  <a:pt x="123516" y="12060"/>
                  <a:pt x="306873" y="40635"/>
                  <a:pt x="334654" y="50689"/>
                </a:cubicBezTo>
                <a:cubicBezTo>
                  <a:pt x="362435" y="60743"/>
                  <a:pt x="208448" y="59950"/>
                  <a:pt x="236229" y="64977"/>
                </a:cubicBezTo>
                <a:cubicBezTo>
                  <a:pt x="264010" y="70004"/>
                  <a:pt x="440222" y="77942"/>
                  <a:pt x="501341" y="80852"/>
                </a:cubicBezTo>
                <a:cubicBezTo>
                  <a:pt x="562460" y="83762"/>
                  <a:pt x="614847" y="84556"/>
                  <a:pt x="602941" y="82439"/>
                </a:cubicBezTo>
                <a:cubicBezTo>
                  <a:pt x="591035" y="80322"/>
                  <a:pt x="429904" y="68152"/>
                  <a:pt x="429904" y="68152"/>
                </a:cubicBezTo>
                <a:cubicBezTo>
                  <a:pt x="474089" y="72650"/>
                  <a:pt x="734440" y="91171"/>
                  <a:pt x="868054" y="109427"/>
                </a:cubicBezTo>
                <a:cubicBezTo>
                  <a:pt x="1001668" y="127683"/>
                  <a:pt x="1203016" y="176102"/>
                  <a:pt x="1231591" y="177689"/>
                </a:cubicBezTo>
                <a:cubicBezTo>
                  <a:pt x="1260166" y="179277"/>
                  <a:pt x="1117292" y="130065"/>
                  <a:pt x="1039504" y="118952"/>
                </a:cubicBezTo>
                <a:cubicBezTo>
                  <a:pt x="961717" y="107840"/>
                  <a:pt x="764866" y="111014"/>
                  <a:pt x="764866" y="111014"/>
                </a:cubicBezTo>
                <a:cubicBezTo>
                  <a:pt x="661149" y="109956"/>
                  <a:pt x="497108" y="118423"/>
                  <a:pt x="417204" y="112602"/>
                </a:cubicBezTo>
                <a:cubicBezTo>
                  <a:pt x="337300" y="106781"/>
                  <a:pt x="312693" y="85614"/>
                  <a:pt x="285441" y="76089"/>
                </a:cubicBezTo>
                <a:cubicBezTo>
                  <a:pt x="258189" y="66564"/>
                  <a:pt x="299464" y="67094"/>
                  <a:pt x="253691" y="55452"/>
                </a:cubicBezTo>
                <a:cubicBezTo>
                  <a:pt x="207918" y="43810"/>
                  <a:pt x="40173" y="13118"/>
                  <a:pt x="10804" y="6239"/>
                </a:cubicBezTo>
                <a:cubicBezTo>
                  <a:pt x="-18565" y="-640"/>
                  <a:pt x="15566" y="-2756"/>
                  <a:pt x="69541" y="4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E9AC83DB-4ACA-48E3-A4D5-5D7C3EBF412A}"/>
              </a:ext>
            </a:extLst>
          </p:cNvPr>
          <p:cNvSpPr/>
          <p:nvPr/>
        </p:nvSpPr>
        <p:spPr>
          <a:xfrm>
            <a:off x="5083414" y="1650370"/>
            <a:ext cx="447172" cy="550996"/>
          </a:xfrm>
          <a:custGeom>
            <a:avLst/>
            <a:gdLst>
              <a:gd name="connsiteX0" fmla="*/ 4524 w 447172"/>
              <a:gd name="connsiteY0" fmla="*/ 6980 h 550996"/>
              <a:gd name="connsiteX1" fmla="*/ 288686 w 447172"/>
              <a:gd name="connsiteY1" fmla="*/ 292730 h 550996"/>
              <a:gd name="connsiteX2" fmla="*/ 222011 w 447172"/>
              <a:gd name="connsiteY2" fmla="*/ 227643 h 550996"/>
              <a:gd name="connsiteX3" fmla="*/ 106124 w 447172"/>
              <a:gd name="connsiteY3" fmla="*/ 64130 h 550996"/>
              <a:gd name="connsiteX4" fmla="*/ 233124 w 447172"/>
              <a:gd name="connsiteY4" fmla="*/ 241930 h 550996"/>
              <a:gd name="connsiteX5" fmla="*/ 372824 w 447172"/>
              <a:gd name="connsiteY5" fmla="*/ 387980 h 550996"/>
              <a:gd name="connsiteX6" fmla="*/ 445849 w 447172"/>
              <a:gd name="connsiteY6" fmla="*/ 549905 h 550996"/>
              <a:gd name="connsiteX7" fmla="*/ 407749 w 447172"/>
              <a:gd name="connsiteY7" fmla="*/ 448305 h 550996"/>
              <a:gd name="connsiteX8" fmla="*/ 263286 w 447172"/>
              <a:gd name="connsiteY8" fmla="*/ 248280 h 550996"/>
              <a:gd name="connsiteX9" fmla="*/ 99774 w 447172"/>
              <a:gd name="connsiteY9" fmla="*/ 46668 h 550996"/>
              <a:gd name="connsiteX10" fmla="*/ 114061 w 447172"/>
              <a:gd name="connsiteY10" fmla="*/ 84768 h 550996"/>
              <a:gd name="connsiteX11" fmla="*/ 4524 w 447172"/>
              <a:gd name="connsiteY11" fmla="*/ 6980 h 55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7172" h="550996">
                <a:moveTo>
                  <a:pt x="4524" y="6980"/>
                </a:moveTo>
                <a:cubicBezTo>
                  <a:pt x="33628" y="41640"/>
                  <a:pt x="252438" y="255953"/>
                  <a:pt x="288686" y="292730"/>
                </a:cubicBezTo>
                <a:cubicBezTo>
                  <a:pt x="324934" y="329507"/>
                  <a:pt x="252438" y="265743"/>
                  <a:pt x="222011" y="227643"/>
                </a:cubicBezTo>
                <a:cubicBezTo>
                  <a:pt x="191584" y="189543"/>
                  <a:pt x="104272" y="61749"/>
                  <a:pt x="106124" y="64130"/>
                </a:cubicBezTo>
                <a:cubicBezTo>
                  <a:pt x="107976" y="66511"/>
                  <a:pt x="188674" y="187955"/>
                  <a:pt x="233124" y="241930"/>
                </a:cubicBezTo>
                <a:cubicBezTo>
                  <a:pt x="277574" y="295905"/>
                  <a:pt x="337370" y="336651"/>
                  <a:pt x="372824" y="387980"/>
                </a:cubicBezTo>
                <a:cubicBezTo>
                  <a:pt x="408278" y="439309"/>
                  <a:pt x="440028" y="539851"/>
                  <a:pt x="445849" y="549905"/>
                </a:cubicBezTo>
                <a:cubicBezTo>
                  <a:pt x="451670" y="559959"/>
                  <a:pt x="438176" y="498576"/>
                  <a:pt x="407749" y="448305"/>
                </a:cubicBezTo>
                <a:cubicBezTo>
                  <a:pt x="377322" y="398034"/>
                  <a:pt x="314615" y="315219"/>
                  <a:pt x="263286" y="248280"/>
                </a:cubicBezTo>
                <a:cubicBezTo>
                  <a:pt x="211957" y="181341"/>
                  <a:pt x="124645" y="73920"/>
                  <a:pt x="99774" y="46668"/>
                </a:cubicBezTo>
                <a:cubicBezTo>
                  <a:pt x="74903" y="19416"/>
                  <a:pt x="132582" y="91912"/>
                  <a:pt x="114061" y="84768"/>
                </a:cubicBezTo>
                <a:cubicBezTo>
                  <a:pt x="95540" y="77624"/>
                  <a:pt x="-24580" y="-27680"/>
                  <a:pt x="4524" y="6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BB53E10E-D8D8-4938-823C-49CECB243BF0}"/>
              </a:ext>
            </a:extLst>
          </p:cNvPr>
          <p:cNvSpPr/>
          <p:nvPr/>
        </p:nvSpPr>
        <p:spPr>
          <a:xfrm>
            <a:off x="5215933" y="1643883"/>
            <a:ext cx="510994" cy="354935"/>
          </a:xfrm>
          <a:custGeom>
            <a:avLst/>
            <a:gdLst>
              <a:gd name="connsiteX0" fmla="*/ 3767 w 510994"/>
              <a:gd name="connsiteY0" fmla="*/ 5530 h 354935"/>
              <a:gd name="connsiteX1" fmla="*/ 183155 w 510994"/>
              <a:gd name="connsiteY1" fmla="*/ 191267 h 354935"/>
              <a:gd name="connsiteX2" fmla="*/ 243480 w 510994"/>
              <a:gd name="connsiteY2" fmla="*/ 200792 h 354935"/>
              <a:gd name="connsiteX3" fmla="*/ 133942 w 510994"/>
              <a:gd name="connsiteY3" fmla="*/ 124592 h 354935"/>
              <a:gd name="connsiteX4" fmla="*/ 337142 w 510994"/>
              <a:gd name="connsiteY4" fmla="*/ 275405 h 354935"/>
              <a:gd name="connsiteX5" fmla="*/ 508592 w 510994"/>
              <a:gd name="connsiteY5" fmla="*/ 353192 h 354935"/>
              <a:gd name="connsiteX6" fmla="*/ 206967 w 510994"/>
              <a:gd name="connsiteY6" fmla="*/ 203967 h 354935"/>
              <a:gd name="connsiteX7" fmla="*/ 73617 w 510994"/>
              <a:gd name="connsiteY7" fmla="*/ 61092 h 354935"/>
              <a:gd name="connsiteX8" fmla="*/ 3767 w 510994"/>
              <a:gd name="connsiteY8" fmla="*/ 5530 h 35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0994" h="354935">
                <a:moveTo>
                  <a:pt x="3767" y="5530"/>
                </a:moveTo>
                <a:cubicBezTo>
                  <a:pt x="22023" y="27226"/>
                  <a:pt x="143203" y="158723"/>
                  <a:pt x="183155" y="191267"/>
                </a:cubicBezTo>
                <a:cubicBezTo>
                  <a:pt x="223107" y="223811"/>
                  <a:pt x="251682" y="211905"/>
                  <a:pt x="243480" y="200792"/>
                </a:cubicBezTo>
                <a:cubicBezTo>
                  <a:pt x="235278" y="189680"/>
                  <a:pt x="118332" y="112157"/>
                  <a:pt x="133942" y="124592"/>
                </a:cubicBezTo>
                <a:cubicBezTo>
                  <a:pt x="149552" y="137027"/>
                  <a:pt x="274700" y="237305"/>
                  <a:pt x="337142" y="275405"/>
                </a:cubicBezTo>
                <a:cubicBezTo>
                  <a:pt x="399584" y="313505"/>
                  <a:pt x="530288" y="365098"/>
                  <a:pt x="508592" y="353192"/>
                </a:cubicBezTo>
                <a:cubicBezTo>
                  <a:pt x="486896" y="341286"/>
                  <a:pt x="279463" y="252650"/>
                  <a:pt x="206967" y="203967"/>
                </a:cubicBezTo>
                <a:cubicBezTo>
                  <a:pt x="134471" y="155284"/>
                  <a:pt x="109600" y="91255"/>
                  <a:pt x="73617" y="61092"/>
                </a:cubicBezTo>
                <a:cubicBezTo>
                  <a:pt x="37634" y="30929"/>
                  <a:pt x="-14489" y="-16166"/>
                  <a:pt x="3767" y="5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40B67D83-77D4-44A4-A9AB-073E86E2B16D}"/>
              </a:ext>
            </a:extLst>
          </p:cNvPr>
          <p:cNvSpPr/>
          <p:nvPr/>
        </p:nvSpPr>
        <p:spPr>
          <a:xfrm>
            <a:off x="5338763" y="1835014"/>
            <a:ext cx="220928" cy="419913"/>
          </a:xfrm>
          <a:custGeom>
            <a:avLst/>
            <a:gdLst>
              <a:gd name="connsiteX0" fmla="*/ 0 w 220928"/>
              <a:gd name="connsiteY0" fmla="*/ 136 h 419913"/>
              <a:gd name="connsiteX1" fmla="*/ 211137 w 220928"/>
              <a:gd name="connsiteY1" fmla="*/ 141424 h 419913"/>
              <a:gd name="connsiteX2" fmla="*/ 77787 w 220928"/>
              <a:gd name="connsiteY2" fmla="*/ 100149 h 419913"/>
              <a:gd name="connsiteX3" fmla="*/ 141287 w 220928"/>
              <a:gd name="connsiteY3" fmla="*/ 138249 h 419913"/>
              <a:gd name="connsiteX4" fmla="*/ 179387 w 220928"/>
              <a:gd name="connsiteY4" fmla="*/ 254136 h 419913"/>
              <a:gd name="connsiteX5" fmla="*/ 206375 w 220928"/>
              <a:gd name="connsiteY5" fmla="*/ 419236 h 419913"/>
              <a:gd name="connsiteX6" fmla="*/ 188912 w 220928"/>
              <a:gd name="connsiteY6" fmla="*/ 304936 h 419913"/>
              <a:gd name="connsiteX7" fmla="*/ 209550 w 220928"/>
              <a:gd name="connsiteY7" fmla="*/ 119199 h 419913"/>
              <a:gd name="connsiteX8" fmla="*/ 0 w 220928"/>
              <a:gd name="connsiteY8" fmla="*/ 136 h 41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928" h="419913">
                <a:moveTo>
                  <a:pt x="0" y="136"/>
                </a:moveTo>
                <a:cubicBezTo>
                  <a:pt x="264" y="3840"/>
                  <a:pt x="198173" y="124755"/>
                  <a:pt x="211137" y="141424"/>
                </a:cubicBezTo>
                <a:cubicBezTo>
                  <a:pt x="224101" y="158093"/>
                  <a:pt x="89429" y="100678"/>
                  <a:pt x="77787" y="100149"/>
                </a:cubicBezTo>
                <a:cubicBezTo>
                  <a:pt x="66145" y="99620"/>
                  <a:pt x="124354" y="112585"/>
                  <a:pt x="141287" y="138249"/>
                </a:cubicBezTo>
                <a:cubicBezTo>
                  <a:pt x="158220" y="163913"/>
                  <a:pt x="168539" y="207305"/>
                  <a:pt x="179387" y="254136"/>
                </a:cubicBezTo>
                <a:cubicBezTo>
                  <a:pt x="190235" y="300967"/>
                  <a:pt x="204788" y="410769"/>
                  <a:pt x="206375" y="419236"/>
                </a:cubicBezTo>
                <a:cubicBezTo>
                  <a:pt x="207962" y="427703"/>
                  <a:pt x="188383" y="354942"/>
                  <a:pt x="188912" y="304936"/>
                </a:cubicBezTo>
                <a:cubicBezTo>
                  <a:pt x="189441" y="254930"/>
                  <a:pt x="243946" y="169470"/>
                  <a:pt x="209550" y="119199"/>
                </a:cubicBezTo>
                <a:cubicBezTo>
                  <a:pt x="175154" y="68928"/>
                  <a:pt x="-264" y="-3568"/>
                  <a:pt x="0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4572F15C-9552-4DB2-B143-9B6481E3F1AC}"/>
              </a:ext>
            </a:extLst>
          </p:cNvPr>
          <p:cNvSpPr/>
          <p:nvPr/>
        </p:nvSpPr>
        <p:spPr>
          <a:xfrm>
            <a:off x="5313107" y="1625577"/>
            <a:ext cx="416497" cy="286037"/>
          </a:xfrm>
          <a:custGeom>
            <a:avLst/>
            <a:gdLst>
              <a:gd name="connsiteX0" fmla="*/ 71693 w 416497"/>
              <a:gd name="connsiteY0" fmla="*/ 23 h 286037"/>
              <a:gd name="connsiteX1" fmla="*/ 57406 w 416497"/>
              <a:gd name="connsiteY1" fmla="*/ 63523 h 286037"/>
              <a:gd name="connsiteX2" fmla="*/ 256 w 416497"/>
              <a:gd name="connsiteY2" fmla="*/ 61936 h 286037"/>
              <a:gd name="connsiteX3" fmla="*/ 82806 w 416497"/>
              <a:gd name="connsiteY3" fmla="*/ 61936 h 286037"/>
              <a:gd name="connsiteX4" fmla="*/ 193931 w 416497"/>
              <a:gd name="connsiteY4" fmla="*/ 139723 h 286037"/>
              <a:gd name="connsiteX5" fmla="*/ 292356 w 416497"/>
              <a:gd name="connsiteY5" fmla="*/ 285773 h 286037"/>
              <a:gd name="connsiteX6" fmla="*/ 239968 w 416497"/>
              <a:gd name="connsiteY6" fmla="*/ 174648 h 286037"/>
              <a:gd name="connsiteX7" fmla="*/ 195518 w 416497"/>
              <a:gd name="connsiteY7" fmla="*/ 136548 h 286037"/>
              <a:gd name="connsiteX8" fmla="*/ 224093 w 416497"/>
              <a:gd name="connsiteY8" fmla="*/ 98448 h 286037"/>
              <a:gd name="connsiteX9" fmla="*/ 416181 w 416497"/>
              <a:gd name="connsiteY9" fmla="*/ 92098 h 286037"/>
              <a:gd name="connsiteX10" fmla="*/ 173293 w 416497"/>
              <a:gd name="connsiteY10" fmla="*/ 79398 h 286037"/>
              <a:gd name="connsiteX11" fmla="*/ 97093 w 416497"/>
              <a:gd name="connsiteY11" fmla="*/ 65111 h 286037"/>
              <a:gd name="connsiteX12" fmla="*/ 58993 w 416497"/>
              <a:gd name="connsiteY12" fmla="*/ 71461 h 286037"/>
              <a:gd name="connsiteX13" fmla="*/ 71693 w 416497"/>
              <a:gd name="connsiteY13" fmla="*/ 23 h 2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6497" h="286037">
                <a:moveTo>
                  <a:pt x="71693" y="23"/>
                </a:moveTo>
                <a:cubicBezTo>
                  <a:pt x="71429" y="-1300"/>
                  <a:pt x="69312" y="53204"/>
                  <a:pt x="57406" y="63523"/>
                </a:cubicBezTo>
                <a:cubicBezTo>
                  <a:pt x="45500" y="73842"/>
                  <a:pt x="-3977" y="62200"/>
                  <a:pt x="256" y="61936"/>
                </a:cubicBezTo>
                <a:cubicBezTo>
                  <a:pt x="4489" y="61672"/>
                  <a:pt x="50527" y="48972"/>
                  <a:pt x="82806" y="61936"/>
                </a:cubicBezTo>
                <a:cubicBezTo>
                  <a:pt x="115085" y="74900"/>
                  <a:pt x="159006" y="102417"/>
                  <a:pt x="193931" y="139723"/>
                </a:cubicBezTo>
                <a:cubicBezTo>
                  <a:pt x="228856" y="177029"/>
                  <a:pt x="284683" y="279952"/>
                  <a:pt x="292356" y="285773"/>
                </a:cubicBezTo>
                <a:cubicBezTo>
                  <a:pt x="300029" y="291594"/>
                  <a:pt x="256108" y="199519"/>
                  <a:pt x="239968" y="174648"/>
                </a:cubicBezTo>
                <a:cubicBezTo>
                  <a:pt x="223828" y="149777"/>
                  <a:pt x="198164" y="149248"/>
                  <a:pt x="195518" y="136548"/>
                </a:cubicBezTo>
                <a:cubicBezTo>
                  <a:pt x="192872" y="123848"/>
                  <a:pt x="187316" y="105856"/>
                  <a:pt x="224093" y="98448"/>
                </a:cubicBezTo>
                <a:cubicBezTo>
                  <a:pt x="260870" y="91040"/>
                  <a:pt x="424648" y="95273"/>
                  <a:pt x="416181" y="92098"/>
                </a:cubicBezTo>
                <a:cubicBezTo>
                  <a:pt x="407714" y="88923"/>
                  <a:pt x="226474" y="83896"/>
                  <a:pt x="173293" y="79398"/>
                </a:cubicBezTo>
                <a:cubicBezTo>
                  <a:pt x="120112" y="74900"/>
                  <a:pt x="116143" y="66434"/>
                  <a:pt x="97093" y="65111"/>
                </a:cubicBezTo>
                <a:cubicBezTo>
                  <a:pt x="78043" y="63788"/>
                  <a:pt x="60580" y="79134"/>
                  <a:pt x="58993" y="71461"/>
                </a:cubicBezTo>
                <a:cubicBezTo>
                  <a:pt x="57406" y="63788"/>
                  <a:pt x="71957" y="1346"/>
                  <a:pt x="7169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D3A8CDE3-F9FB-4449-BFDD-10AAB3D3BF2D}"/>
              </a:ext>
            </a:extLst>
          </p:cNvPr>
          <p:cNvSpPr/>
          <p:nvPr/>
        </p:nvSpPr>
        <p:spPr>
          <a:xfrm>
            <a:off x="5702984" y="1728626"/>
            <a:ext cx="394050" cy="602600"/>
          </a:xfrm>
          <a:custGeom>
            <a:avLst/>
            <a:gdLst>
              <a:gd name="connsiteX0" fmla="*/ 35829 w 394050"/>
              <a:gd name="connsiteY0" fmla="*/ 162 h 602600"/>
              <a:gd name="connsiteX1" fmla="*/ 904 w 394050"/>
              <a:gd name="connsiteY1" fmla="*/ 111287 h 602600"/>
              <a:gd name="connsiteX2" fmla="*/ 80279 w 394050"/>
              <a:gd name="connsiteY2" fmla="*/ 322424 h 602600"/>
              <a:gd name="connsiteX3" fmla="*/ 5666 w 394050"/>
              <a:gd name="connsiteY3" fmla="*/ 111287 h 602600"/>
              <a:gd name="connsiteX4" fmla="*/ 75516 w 394050"/>
              <a:gd name="connsiteY4" fmla="*/ 319249 h 602600"/>
              <a:gd name="connsiteX5" fmla="*/ 113616 w 394050"/>
              <a:gd name="connsiteY5" fmla="*/ 397037 h 602600"/>
              <a:gd name="connsiteX6" fmla="*/ 261254 w 394050"/>
              <a:gd name="connsiteY6" fmla="*/ 551024 h 602600"/>
              <a:gd name="connsiteX7" fmla="*/ 129491 w 394050"/>
              <a:gd name="connsiteY7" fmla="*/ 403387 h 602600"/>
              <a:gd name="connsiteX8" fmla="*/ 261254 w 394050"/>
              <a:gd name="connsiteY8" fmla="*/ 520862 h 602600"/>
              <a:gd name="connsiteX9" fmla="*/ 393016 w 394050"/>
              <a:gd name="connsiteY9" fmla="*/ 601824 h 602600"/>
              <a:gd name="connsiteX10" fmla="*/ 312054 w 394050"/>
              <a:gd name="connsiteY10" fmla="*/ 554199 h 602600"/>
              <a:gd name="connsiteX11" fmla="*/ 126316 w 394050"/>
              <a:gd name="connsiteY11" fmla="*/ 433549 h 602600"/>
              <a:gd name="connsiteX12" fmla="*/ 12016 w 394050"/>
              <a:gd name="connsiteY12" fmla="*/ 95412 h 602600"/>
              <a:gd name="connsiteX13" fmla="*/ 35829 w 394050"/>
              <a:gd name="connsiteY13" fmla="*/ 162 h 60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4050" h="602600">
                <a:moveTo>
                  <a:pt x="35829" y="162"/>
                </a:moveTo>
                <a:cubicBezTo>
                  <a:pt x="33977" y="2808"/>
                  <a:pt x="-6504" y="57577"/>
                  <a:pt x="904" y="111287"/>
                </a:cubicBezTo>
                <a:cubicBezTo>
                  <a:pt x="8312" y="164997"/>
                  <a:pt x="79485" y="322424"/>
                  <a:pt x="80279" y="322424"/>
                </a:cubicBezTo>
                <a:cubicBezTo>
                  <a:pt x="81073" y="322424"/>
                  <a:pt x="6460" y="111816"/>
                  <a:pt x="5666" y="111287"/>
                </a:cubicBezTo>
                <a:cubicBezTo>
                  <a:pt x="4872" y="110758"/>
                  <a:pt x="57524" y="271624"/>
                  <a:pt x="75516" y="319249"/>
                </a:cubicBezTo>
                <a:cubicBezTo>
                  <a:pt x="93508" y="366874"/>
                  <a:pt x="82660" y="358408"/>
                  <a:pt x="113616" y="397037"/>
                </a:cubicBezTo>
                <a:cubicBezTo>
                  <a:pt x="144572" y="435666"/>
                  <a:pt x="258608" y="549966"/>
                  <a:pt x="261254" y="551024"/>
                </a:cubicBezTo>
                <a:cubicBezTo>
                  <a:pt x="263900" y="552082"/>
                  <a:pt x="129491" y="408414"/>
                  <a:pt x="129491" y="403387"/>
                </a:cubicBezTo>
                <a:cubicBezTo>
                  <a:pt x="129491" y="398360"/>
                  <a:pt x="217333" y="487789"/>
                  <a:pt x="261254" y="520862"/>
                </a:cubicBezTo>
                <a:cubicBezTo>
                  <a:pt x="305175" y="553935"/>
                  <a:pt x="384549" y="596268"/>
                  <a:pt x="393016" y="601824"/>
                </a:cubicBezTo>
                <a:cubicBezTo>
                  <a:pt x="401483" y="607380"/>
                  <a:pt x="356504" y="582245"/>
                  <a:pt x="312054" y="554199"/>
                </a:cubicBezTo>
                <a:cubicBezTo>
                  <a:pt x="267604" y="526153"/>
                  <a:pt x="176322" y="510013"/>
                  <a:pt x="126316" y="433549"/>
                </a:cubicBezTo>
                <a:cubicBezTo>
                  <a:pt x="76310" y="357085"/>
                  <a:pt x="28155" y="163674"/>
                  <a:pt x="12016" y="95412"/>
                </a:cubicBezTo>
                <a:cubicBezTo>
                  <a:pt x="-4123" y="27150"/>
                  <a:pt x="37681" y="-2484"/>
                  <a:pt x="35829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C96B90DB-4FF0-4039-AC16-E33DA50C95BA}"/>
              </a:ext>
            </a:extLst>
          </p:cNvPr>
          <p:cNvSpPr/>
          <p:nvPr/>
        </p:nvSpPr>
        <p:spPr>
          <a:xfrm>
            <a:off x="5772619" y="1805015"/>
            <a:ext cx="428277" cy="474076"/>
          </a:xfrm>
          <a:custGeom>
            <a:avLst/>
            <a:gdLst>
              <a:gd name="connsiteX0" fmla="*/ 4294 w 428277"/>
              <a:gd name="connsiteY0" fmla="*/ 1560 h 474076"/>
              <a:gd name="connsiteX1" fmla="*/ 29694 w 428277"/>
              <a:gd name="connsiteY1" fmla="*/ 173010 h 474076"/>
              <a:gd name="connsiteX2" fmla="*/ 151931 w 428277"/>
              <a:gd name="connsiteY2" fmla="*/ 357160 h 474076"/>
              <a:gd name="connsiteX3" fmla="*/ 247181 w 428277"/>
              <a:gd name="connsiteY3" fmla="*/ 447648 h 474076"/>
              <a:gd name="connsiteX4" fmla="*/ 426569 w 428277"/>
              <a:gd name="connsiteY4" fmla="*/ 458760 h 474076"/>
              <a:gd name="connsiteX5" fmla="*/ 331319 w 428277"/>
              <a:gd name="connsiteY5" fmla="*/ 471460 h 474076"/>
              <a:gd name="connsiteX6" fmla="*/ 226544 w 428277"/>
              <a:gd name="connsiteY6" fmla="*/ 403198 h 474076"/>
              <a:gd name="connsiteX7" fmla="*/ 97956 w 428277"/>
              <a:gd name="connsiteY7" fmla="*/ 276198 h 474076"/>
              <a:gd name="connsiteX8" fmla="*/ 4294 w 428277"/>
              <a:gd name="connsiteY8" fmla="*/ 1560 h 47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8277" h="474076">
                <a:moveTo>
                  <a:pt x="4294" y="1560"/>
                </a:moveTo>
                <a:cubicBezTo>
                  <a:pt x="-7083" y="-15638"/>
                  <a:pt x="5088" y="113743"/>
                  <a:pt x="29694" y="173010"/>
                </a:cubicBezTo>
                <a:cubicBezTo>
                  <a:pt x="54300" y="232277"/>
                  <a:pt x="115683" y="311387"/>
                  <a:pt x="151931" y="357160"/>
                </a:cubicBezTo>
                <a:cubicBezTo>
                  <a:pt x="188179" y="402933"/>
                  <a:pt x="201408" y="430715"/>
                  <a:pt x="247181" y="447648"/>
                </a:cubicBezTo>
                <a:cubicBezTo>
                  <a:pt x="292954" y="464581"/>
                  <a:pt x="412546" y="454791"/>
                  <a:pt x="426569" y="458760"/>
                </a:cubicBezTo>
                <a:cubicBezTo>
                  <a:pt x="440592" y="462729"/>
                  <a:pt x="364657" y="480720"/>
                  <a:pt x="331319" y="471460"/>
                </a:cubicBezTo>
                <a:cubicBezTo>
                  <a:pt x="297982" y="462200"/>
                  <a:pt x="265438" y="435742"/>
                  <a:pt x="226544" y="403198"/>
                </a:cubicBezTo>
                <a:cubicBezTo>
                  <a:pt x="187650" y="370654"/>
                  <a:pt x="137114" y="342079"/>
                  <a:pt x="97956" y="276198"/>
                </a:cubicBezTo>
                <a:cubicBezTo>
                  <a:pt x="58798" y="210317"/>
                  <a:pt x="15671" y="18758"/>
                  <a:pt x="4294" y="1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8996E46B-B4B4-406D-8C59-94E492A01513}"/>
              </a:ext>
            </a:extLst>
          </p:cNvPr>
          <p:cNvSpPr/>
          <p:nvPr/>
        </p:nvSpPr>
        <p:spPr>
          <a:xfrm>
            <a:off x="5776912" y="1753187"/>
            <a:ext cx="497682" cy="505044"/>
          </a:xfrm>
          <a:custGeom>
            <a:avLst/>
            <a:gdLst>
              <a:gd name="connsiteX0" fmla="*/ 401638 w 497682"/>
              <a:gd name="connsiteY0" fmla="*/ 504238 h 505044"/>
              <a:gd name="connsiteX1" fmla="*/ 492126 w 497682"/>
              <a:gd name="connsiteY1" fmla="*/ 378826 h 505044"/>
              <a:gd name="connsiteX2" fmla="*/ 484188 w 497682"/>
              <a:gd name="connsiteY2" fmla="*/ 296276 h 505044"/>
              <a:gd name="connsiteX3" fmla="*/ 454026 w 497682"/>
              <a:gd name="connsiteY3" fmla="*/ 234363 h 505044"/>
              <a:gd name="connsiteX4" fmla="*/ 338138 w 497682"/>
              <a:gd name="connsiteY4" fmla="*/ 151813 h 505044"/>
              <a:gd name="connsiteX5" fmla="*/ 196851 w 497682"/>
              <a:gd name="connsiteY5" fmla="*/ 89901 h 505044"/>
              <a:gd name="connsiteX6" fmla="*/ 190501 w 497682"/>
              <a:gd name="connsiteY6" fmla="*/ 81963 h 505044"/>
              <a:gd name="connsiteX7" fmla="*/ 80963 w 497682"/>
              <a:gd name="connsiteY7" fmla="*/ 2588 h 505044"/>
              <a:gd name="connsiteX8" fmla="*/ 1 w 497682"/>
              <a:gd name="connsiteY8" fmla="*/ 29576 h 505044"/>
              <a:gd name="connsiteX9" fmla="*/ 82551 w 497682"/>
              <a:gd name="connsiteY9" fmla="*/ 2588 h 505044"/>
              <a:gd name="connsiteX10" fmla="*/ 249238 w 497682"/>
              <a:gd name="connsiteY10" fmla="*/ 107363 h 505044"/>
              <a:gd name="connsiteX11" fmla="*/ 384176 w 497682"/>
              <a:gd name="connsiteY11" fmla="*/ 150226 h 505044"/>
              <a:gd name="connsiteX12" fmla="*/ 474663 w 497682"/>
              <a:gd name="connsiteY12" fmla="*/ 313738 h 505044"/>
              <a:gd name="connsiteX13" fmla="*/ 401638 w 497682"/>
              <a:gd name="connsiteY13" fmla="*/ 504238 h 505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7682" h="505044">
                <a:moveTo>
                  <a:pt x="401638" y="504238"/>
                </a:moveTo>
                <a:cubicBezTo>
                  <a:pt x="404548" y="515086"/>
                  <a:pt x="478368" y="413486"/>
                  <a:pt x="492126" y="378826"/>
                </a:cubicBezTo>
                <a:cubicBezTo>
                  <a:pt x="505884" y="344166"/>
                  <a:pt x="490538" y="320353"/>
                  <a:pt x="484188" y="296276"/>
                </a:cubicBezTo>
                <a:cubicBezTo>
                  <a:pt x="477838" y="272199"/>
                  <a:pt x="478368" y="258440"/>
                  <a:pt x="454026" y="234363"/>
                </a:cubicBezTo>
                <a:cubicBezTo>
                  <a:pt x="429684" y="210286"/>
                  <a:pt x="381000" y="175890"/>
                  <a:pt x="338138" y="151813"/>
                </a:cubicBezTo>
                <a:cubicBezTo>
                  <a:pt x="295276" y="127736"/>
                  <a:pt x="221457" y="101543"/>
                  <a:pt x="196851" y="89901"/>
                </a:cubicBezTo>
                <a:cubicBezTo>
                  <a:pt x="172245" y="78259"/>
                  <a:pt x="209816" y="96515"/>
                  <a:pt x="190501" y="81963"/>
                </a:cubicBezTo>
                <a:cubicBezTo>
                  <a:pt x="171186" y="67411"/>
                  <a:pt x="112713" y="11319"/>
                  <a:pt x="80963" y="2588"/>
                </a:cubicBezTo>
                <a:cubicBezTo>
                  <a:pt x="49213" y="-6143"/>
                  <a:pt x="-264" y="29576"/>
                  <a:pt x="1" y="29576"/>
                </a:cubicBezTo>
                <a:cubicBezTo>
                  <a:pt x="266" y="29576"/>
                  <a:pt x="41011" y="-10377"/>
                  <a:pt x="82551" y="2588"/>
                </a:cubicBezTo>
                <a:cubicBezTo>
                  <a:pt x="124091" y="15553"/>
                  <a:pt x="198967" y="82757"/>
                  <a:pt x="249238" y="107363"/>
                </a:cubicBezTo>
                <a:cubicBezTo>
                  <a:pt x="299509" y="131969"/>
                  <a:pt x="346605" y="115830"/>
                  <a:pt x="384176" y="150226"/>
                </a:cubicBezTo>
                <a:cubicBezTo>
                  <a:pt x="421747" y="184622"/>
                  <a:pt x="470430" y="255265"/>
                  <a:pt x="474663" y="313738"/>
                </a:cubicBezTo>
                <a:cubicBezTo>
                  <a:pt x="478896" y="372211"/>
                  <a:pt x="398728" y="493390"/>
                  <a:pt x="401638" y="504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177200B1-A896-40C9-96DA-79770914869D}"/>
              </a:ext>
            </a:extLst>
          </p:cNvPr>
          <p:cNvSpPr/>
          <p:nvPr/>
        </p:nvSpPr>
        <p:spPr>
          <a:xfrm>
            <a:off x="5859457" y="1904216"/>
            <a:ext cx="233638" cy="86521"/>
          </a:xfrm>
          <a:custGeom>
            <a:avLst/>
            <a:gdLst>
              <a:gd name="connsiteX0" fmla="*/ 6 w 233638"/>
              <a:gd name="connsiteY0" fmla="*/ 784 h 86521"/>
              <a:gd name="connsiteX1" fmla="*/ 100018 w 233638"/>
              <a:gd name="connsiteY1" fmla="*/ 21422 h 86521"/>
              <a:gd name="connsiteX2" fmla="*/ 188918 w 233638"/>
              <a:gd name="connsiteY2" fmla="*/ 67459 h 86521"/>
              <a:gd name="connsiteX3" fmla="*/ 233368 w 233638"/>
              <a:gd name="connsiteY3" fmla="*/ 76984 h 86521"/>
              <a:gd name="connsiteX4" fmla="*/ 169868 w 233638"/>
              <a:gd name="connsiteY4" fmla="*/ 83334 h 86521"/>
              <a:gd name="connsiteX5" fmla="*/ 115893 w 233638"/>
              <a:gd name="connsiteY5" fmla="*/ 61109 h 86521"/>
              <a:gd name="connsiteX6" fmla="*/ 207968 w 233638"/>
              <a:gd name="connsiteY6" fmla="*/ 86509 h 86521"/>
              <a:gd name="connsiteX7" fmla="*/ 153993 w 233638"/>
              <a:gd name="connsiteY7" fmla="*/ 64284 h 86521"/>
              <a:gd name="connsiteX8" fmla="*/ 104781 w 233638"/>
              <a:gd name="connsiteY8" fmla="*/ 46822 h 86521"/>
              <a:gd name="connsiteX9" fmla="*/ 6 w 233638"/>
              <a:gd name="connsiteY9" fmla="*/ 784 h 8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638" h="86521">
                <a:moveTo>
                  <a:pt x="6" y="784"/>
                </a:moveTo>
                <a:cubicBezTo>
                  <a:pt x="-788" y="-3449"/>
                  <a:pt x="68533" y="10310"/>
                  <a:pt x="100018" y="21422"/>
                </a:cubicBezTo>
                <a:cubicBezTo>
                  <a:pt x="131503" y="32535"/>
                  <a:pt x="166693" y="58199"/>
                  <a:pt x="188918" y="67459"/>
                </a:cubicBezTo>
                <a:cubicBezTo>
                  <a:pt x="211143" y="76719"/>
                  <a:pt x="236543" y="74338"/>
                  <a:pt x="233368" y="76984"/>
                </a:cubicBezTo>
                <a:cubicBezTo>
                  <a:pt x="230193" y="79630"/>
                  <a:pt x="189447" y="85980"/>
                  <a:pt x="169868" y="83334"/>
                </a:cubicBezTo>
                <a:cubicBezTo>
                  <a:pt x="150289" y="80688"/>
                  <a:pt x="109543" y="60580"/>
                  <a:pt x="115893" y="61109"/>
                </a:cubicBezTo>
                <a:cubicBezTo>
                  <a:pt x="122243" y="61638"/>
                  <a:pt x="201618" y="85980"/>
                  <a:pt x="207968" y="86509"/>
                </a:cubicBezTo>
                <a:cubicBezTo>
                  <a:pt x="214318" y="87038"/>
                  <a:pt x="171191" y="70898"/>
                  <a:pt x="153993" y="64284"/>
                </a:cubicBezTo>
                <a:cubicBezTo>
                  <a:pt x="136795" y="57670"/>
                  <a:pt x="125418" y="53701"/>
                  <a:pt x="104781" y="46822"/>
                </a:cubicBezTo>
                <a:cubicBezTo>
                  <a:pt x="84144" y="39943"/>
                  <a:pt x="800" y="5017"/>
                  <a:pt x="6" y="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7E05CA6E-C71D-4E85-823F-DE61C341BE05}"/>
              </a:ext>
            </a:extLst>
          </p:cNvPr>
          <p:cNvSpPr/>
          <p:nvPr/>
        </p:nvSpPr>
        <p:spPr>
          <a:xfrm>
            <a:off x="5846735" y="1967261"/>
            <a:ext cx="245199" cy="125159"/>
          </a:xfrm>
          <a:custGeom>
            <a:avLst/>
            <a:gdLst>
              <a:gd name="connsiteX0" fmla="*/ 1615 w 245199"/>
              <a:gd name="connsiteY0" fmla="*/ 12352 h 125159"/>
              <a:gd name="connsiteX1" fmla="*/ 58765 w 245199"/>
              <a:gd name="connsiteY1" fmla="*/ 12352 h 125159"/>
              <a:gd name="connsiteX2" fmla="*/ 130203 w 245199"/>
              <a:gd name="connsiteY2" fmla="*/ 25052 h 125159"/>
              <a:gd name="connsiteX3" fmla="*/ 204815 w 245199"/>
              <a:gd name="connsiteY3" fmla="*/ 125064 h 125159"/>
              <a:gd name="connsiteX4" fmla="*/ 244503 w 245199"/>
              <a:gd name="connsiteY4" fmla="*/ 44102 h 125159"/>
              <a:gd name="connsiteX5" fmla="*/ 228628 w 245199"/>
              <a:gd name="connsiteY5" fmla="*/ 80614 h 125159"/>
              <a:gd name="connsiteX6" fmla="*/ 209578 w 245199"/>
              <a:gd name="connsiteY6" fmla="*/ 67914 h 125159"/>
              <a:gd name="connsiteX7" fmla="*/ 188940 w 245199"/>
              <a:gd name="connsiteY7" fmla="*/ 32989 h 125159"/>
              <a:gd name="connsiteX8" fmla="*/ 123853 w 245199"/>
              <a:gd name="connsiteY8" fmla="*/ 1239 h 125159"/>
              <a:gd name="connsiteX9" fmla="*/ 1615 w 245199"/>
              <a:gd name="connsiteY9" fmla="*/ 12352 h 125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199" h="125159">
                <a:moveTo>
                  <a:pt x="1615" y="12352"/>
                </a:moveTo>
                <a:cubicBezTo>
                  <a:pt x="-9233" y="14204"/>
                  <a:pt x="37334" y="10235"/>
                  <a:pt x="58765" y="12352"/>
                </a:cubicBezTo>
                <a:cubicBezTo>
                  <a:pt x="80196" y="14469"/>
                  <a:pt x="105861" y="6267"/>
                  <a:pt x="130203" y="25052"/>
                </a:cubicBezTo>
                <a:cubicBezTo>
                  <a:pt x="154545" y="43837"/>
                  <a:pt x="185765" y="121889"/>
                  <a:pt x="204815" y="125064"/>
                </a:cubicBezTo>
                <a:cubicBezTo>
                  <a:pt x="223865" y="128239"/>
                  <a:pt x="240534" y="51510"/>
                  <a:pt x="244503" y="44102"/>
                </a:cubicBezTo>
                <a:cubicBezTo>
                  <a:pt x="248472" y="36694"/>
                  <a:pt x="234449" y="76645"/>
                  <a:pt x="228628" y="80614"/>
                </a:cubicBezTo>
                <a:cubicBezTo>
                  <a:pt x="222807" y="84583"/>
                  <a:pt x="216193" y="75851"/>
                  <a:pt x="209578" y="67914"/>
                </a:cubicBezTo>
                <a:cubicBezTo>
                  <a:pt x="202963" y="59977"/>
                  <a:pt x="203228" y="44102"/>
                  <a:pt x="188940" y="32989"/>
                </a:cubicBezTo>
                <a:cubicBezTo>
                  <a:pt x="174653" y="21877"/>
                  <a:pt x="155603" y="6795"/>
                  <a:pt x="123853" y="1239"/>
                </a:cubicBezTo>
                <a:cubicBezTo>
                  <a:pt x="92103" y="-4317"/>
                  <a:pt x="12463" y="10500"/>
                  <a:pt x="1615" y="12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D0DDAAAC-F2F2-4B71-8EC7-01798AEE045F}"/>
              </a:ext>
            </a:extLst>
          </p:cNvPr>
          <p:cNvSpPr/>
          <p:nvPr/>
        </p:nvSpPr>
        <p:spPr>
          <a:xfrm>
            <a:off x="6002217" y="1897051"/>
            <a:ext cx="233520" cy="288425"/>
          </a:xfrm>
          <a:custGeom>
            <a:avLst/>
            <a:gdLst>
              <a:gd name="connsiteX0" fmla="*/ 121 w 233520"/>
              <a:gd name="connsiteY0" fmla="*/ 12 h 288425"/>
              <a:gd name="connsiteX1" fmla="*/ 142996 w 233520"/>
              <a:gd name="connsiteY1" fmla="*/ 96849 h 288425"/>
              <a:gd name="connsiteX2" fmla="*/ 150933 w 233520"/>
              <a:gd name="connsiteY2" fmla="*/ 106374 h 288425"/>
              <a:gd name="connsiteX3" fmla="*/ 171571 w 233520"/>
              <a:gd name="connsiteY3" fmla="*/ 104787 h 288425"/>
              <a:gd name="connsiteX4" fmla="*/ 212846 w 233520"/>
              <a:gd name="connsiteY4" fmla="*/ 157174 h 288425"/>
              <a:gd name="connsiteX5" fmla="*/ 193796 w 233520"/>
              <a:gd name="connsiteY5" fmla="*/ 231787 h 288425"/>
              <a:gd name="connsiteX6" fmla="*/ 179508 w 233520"/>
              <a:gd name="connsiteY6" fmla="*/ 285762 h 288425"/>
              <a:gd name="connsiteX7" fmla="*/ 233483 w 233520"/>
              <a:gd name="connsiteY7" fmla="*/ 146062 h 288425"/>
              <a:gd name="connsiteX8" fmla="*/ 169983 w 233520"/>
              <a:gd name="connsiteY8" fmla="*/ 90499 h 288425"/>
              <a:gd name="connsiteX9" fmla="*/ 121 w 233520"/>
              <a:gd name="connsiteY9" fmla="*/ 12 h 28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520" h="288425">
                <a:moveTo>
                  <a:pt x="121" y="12"/>
                </a:moveTo>
                <a:cubicBezTo>
                  <a:pt x="-4377" y="1070"/>
                  <a:pt x="117861" y="79122"/>
                  <a:pt x="142996" y="96849"/>
                </a:cubicBezTo>
                <a:cubicBezTo>
                  <a:pt x="168131" y="114576"/>
                  <a:pt x="146171" y="105051"/>
                  <a:pt x="150933" y="106374"/>
                </a:cubicBezTo>
                <a:cubicBezTo>
                  <a:pt x="155695" y="107697"/>
                  <a:pt x="161252" y="96320"/>
                  <a:pt x="171571" y="104787"/>
                </a:cubicBezTo>
                <a:cubicBezTo>
                  <a:pt x="181890" y="113254"/>
                  <a:pt x="209142" y="136007"/>
                  <a:pt x="212846" y="157174"/>
                </a:cubicBezTo>
                <a:cubicBezTo>
                  <a:pt x="216550" y="178341"/>
                  <a:pt x="199352" y="210356"/>
                  <a:pt x="193796" y="231787"/>
                </a:cubicBezTo>
                <a:cubicBezTo>
                  <a:pt x="188240" y="253218"/>
                  <a:pt x="172894" y="300049"/>
                  <a:pt x="179508" y="285762"/>
                </a:cubicBezTo>
                <a:cubicBezTo>
                  <a:pt x="186122" y="271475"/>
                  <a:pt x="235070" y="178606"/>
                  <a:pt x="233483" y="146062"/>
                </a:cubicBezTo>
                <a:cubicBezTo>
                  <a:pt x="231896" y="113518"/>
                  <a:pt x="211523" y="113518"/>
                  <a:pt x="169983" y="90499"/>
                </a:cubicBezTo>
                <a:cubicBezTo>
                  <a:pt x="128444" y="67480"/>
                  <a:pt x="4619" y="-1046"/>
                  <a:pt x="12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78711BA2-0665-4E66-9F8A-275F3038C336}"/>
              </a:ext>
            </a:extLst>
          </p:cNvPr>
          <p:cNvSpPr/>
          <p:nvPr/>
        </p:nvSpPr>
        <p:spPr>
          <a:xfrm>
            <a:off x="5754562" y="1730370"/>
            <a:ext cx="340920" cy="131889"/>
          </a:xfrm>
          <a:custGeom>
            <a:avLst/>
            <a:gdLst>
              <a:gd name="connsiteX0" fmla="*/ 126 w 340920"/>
              <a:gd name="connsiteY0" fmla="*/ 42868 h 131889"/>
              <a:gd name="connsiteX1" fmla="*/ 146176 w 340920"/>
              <a:gd name="connsiteY1" fmla="*/ 22230 h 131889"/>
              <a:gd name="connsiteX2" fmla="*/ 336676 w 340920"/>
              <a:gd name="connsiteY2" fmla="*/ 128593 h 131889"/>
              <a:gd name="connsiteX3" fmla="*/ 268413 w 340920"/>
              <a:gd name="connsiteY3" fmla="*/ 98430 h 131889"/>
              <a:gd name="connsiteX4" fmla="*/ 152526 w 340920"/>
              <a:gd name="connsiteY4" fmla="*/ 33343 h 131889"/>
              <a:gd name="connsiteX5" fmla="*/ 120776 w 340920"/>
              <a:gd name="connsiteY5" fmla="*/ 5 h 131889"/>
              <a:gd name="connsiteX6" fmla="*/ 126 w 340920"/>
              <a:gd name="connsiteY6" fmla="*/ 42868 h 1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920" h="131889">
                <a:moveTo>
                  <a:pt x="126" y="42868"/>
                </a:moveTo>
                <a:cubicBezTo>
                  <a:pt x="4359" y="46572"/>
                  <a:pt x="90084" y="7942"/>
                  <a:pt x="146176" y="22230"/>
                </a:cubicBezTo>
                <a:cubicBezTo>
                  <a:pt x="202268" y="36518"/>
                  <a:pt x="316303" y="115893"/>
                  <a:pt x="336676" y="128593"/>
                </a:cubicBezTo>
                <a:cubicBezTo>
                  <a:pt x="357049" y="141293"/>
                  <a:pt x="299105" y="114305"/>
                  <a:pt x="268413" y="98430"/>
                </a:cubicBezTo>
                <a:cubicBezTo>
                  <a:pt x="237721" y="82555"/>
                  <a:pt x="177132" y="49747"/>
                  <a:pt x="152526" y="33343"/>
                </a:cubicBezTo>
                <a:cubicBezTo>
                  <a:pt x="127920" y="16939"/>
                  <a:pt x="142207" y="534"/>
                  <a:pt x="120776" y="5"/>
                </a:cubicBezTo>
                <a:cubicBezTo>
                  <a:pt x="99345" y="-524"/>
                  <a:pt x="-4107" y="39164"/>
                  <a:pt x="126" y="4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5BEEDC54-1AFD-445C-9881-02640F00BF0F}"/>
              </a:ext>
            </a:extLst>
          </p:cNvPr>
          <p:cNvSpPr/>
          <p:nvPr/>
        </p:nvSpPr>
        <p:spPr>
          <a:xfrm>
            <a:off x="5771375" y="1812014"/>
            <a:ext cx="372373" cy="489049"/>
          </a:xfrm>
          <a:custGeom>
            <a:avLst/>
            <a:gdLst>
              <a:gd name="connsiteX0" fmla="*/ 775 w 372373"/>
              <a:gd name="connsiteY0" fmla="*/ 911 h 489049"/>
              <a:gd name="connsiteX1" fmla="*/ 67450 w 372373"/>
              <a:gd name="connsiteY1" fmla="*/ 199349 h 489049"/>
              <a:gd name="connsiteX2" fmla="*/ 121425 w 372373"/>
              <a:gd name="connsiteY2" fmla="*/ 296186 h 489049"/>
              <a:gd name="connsiteX3" fmla="*/ 307163 w 372373"/>
              <a:gd name="connsiteY3" fmla="*/ 454936 h 489049"/>
              <a:gd name="connsiteX4" fmla="*/ 191275 w 372373"/>
              <a:gd name="connsiteY4" fmla="*/ 397786 h 489049"/>
              <a:gd name="connsiteX5" fmla="*/ 372250 w 372373"/>
              <a:gd name="connsiteY5" fmla="*/ 488274 h 489049"/>
              <a:gd name="connsiteX6" fmla="*/ 216675 w 372373"/>
              <a:gd name="connsiteY6" fmla="*/ 432711 h 489049"/>
              <a:gd name="connsiteX7" fmla="*/ 45225 w 372373"/>
              <a:gd name="connsiteY7" fmla="*/ 286661 h 489049"/>
              <a:gd name="connsiteX8" fmla="*/ 775 w 372373"/>
              <a:gd name="connsiteY8" fmla="*/ 911 h 48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373" h="489049">
                <a:moveTo>
                  <a:pt x="775" y="911"/>
                </a:moveTo>
                <a:cubicBezTo>
                  <a:pt x="4479" y="-13641"/>
                  <a:pt x="47342" y="150137"/>
                  <a:pt x="67450" y="199349"/>
                </a:cubicBezTo>
                <a:cubicBezTo>
                  <a:pt x="87558" y="248562"/>
                  <a:pt x="81473" y="253588"/>
                  <a:pt x="121425" y="296186"/>
                </a:cubicBezTo>
                <a:cubicBezTo>
                  <a:pt x="161377" y="338784"/>
                  <a:pt x="295521" y="438003"/>
                  <a:pt x="307163" y="454936"/>
                </a:cubicBezTo>
                <a:cubicBezTo>
                  <a:pt x="318805" y="471869"/>
                  <a:pt x="180427" y="392230"/>
                  <a:pt x="191275" y="397786"/>
                </a:cubicBezTo>
                <a:cubicBezTo>
                  <a:pt x="202123" y="403342"/>
                  <a:pt x="368017" y="482453"/>
                  <a:pt x="372250" y="488274"/>
                </a:cubicBezTo>
                <a:cubicBezTo>
                  <a:pt x="376483" y="494095"/>
                  <a:pt x="271179" y="466313"/>
                  <a:pt x="216675" y="432711"/>
                </a:cubicBezTo>
                <a:cubicBezTo>
                  <a:pt x="162171" y="399109"/>
                  <a:pt x="84648" y="355982"/>
                  <a:pt x="45225" y="286661"/>
                </a:cubicBezTo>
                <a:cubicBezTo>
                  <a:pt x="5802" y="217340"/>
                  <a:pt x="-2929" y="15463"/>
                  <a:pt x="775" y="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51671DD9-3CC1-4326-8B08-39CF3FEA8A61}"/>
              </a:ext>
            </a:extLst>
          </p:cNvPr>
          <p:cNvSpPr/>
          <p:nvPr/>
        </p:nvSpPr>
        <p:spPr>
          <a:xfrm>
            <a:off x="5534771" y="1934295"/>
            <a:ext cx="150314" cy="581117"/>
          </a:xfrm>
          <a:custGeom>
            <a:avLst/>
            <a:gdLst>
              <a:gd name="connsiteX0" fmla="*/ 42646 w 150314"/>
              <a:gd name="connsiteY0" fmla="*/ 15155 h 581117"/>
              <a:gd name="connsiteX1" fmla="*/ 34179 w 150314"/>
              <a:gd name="connsiteY1" fmla="*/ 70188 h 581117"/>
              <a:gd name="connsiteX2" fmla="*/ 146362 w 150314"/>
              <a:gd name="connsiteY2" fmla="*/ 432138 h 581117"/>
              <a:gd name="connsiteX3" fmla="*/ 125196 w 150314"/>
              <a:gd name="connsiteY3" fmla="*/ 508338 h 581117"/>
              <a:gd name="connsiteX4" fmla="*/ 127312 w 150314"/>
              <a:gd name="connsiteY4" fmla="*/ 550672 h 581117"/>
              <a:gd name="connsiteX5" fmla="*/ 82862 w 150314"/>
              <a:gd name="connsiteY5" fmla="*/ 313605 h 581117"/>
              <a:gd name="connsiteX6" fmla="*/ 131546 w 150314"/>
              <a:gd name="connsiteY6" fmla="*/ 580305 h 581117"/>
              <a:gd name="connsiteX7" fmla="*/ 40529 w 150314"/>
              <a:gd name="connsiteY7" fmla="*/ 391922 h 581117"/>
              <a:gd name="connsiteX8" fmla="*/ 312 w 150314"/>
              <a:gd name="connsiteY8" fmla="*/ 258572 h 581117"/>
              <a:gd name="connsiteX9" fmla="*/ 42646 w 150314"/>
              <a:gd name="connsiteY9" fmla="*/ 15155 h 581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314" h="581117">
                <a:moveTo>
                  <a:pt x="42646" y="15155"/>
                </a:moveTo>
                <a:cubicBezTo>
                  <a:pt x="48291" y="-16242"/>
                  <a:pt x="16893" y="691"/>
                  <a:pt x="34179" y="70188"/>
                </a:cubicBezTo>
                <a:cubicBezTo>
                  <a:pt x="51465" y="139685"/>
                  <a:pt x="131193" y="359113"/>
                  <a:pt x="146362" y="432138"/>
                </a:cubicBezTo>
                <a:cubicBezTo>
                  <a:pt x="161532" y="505163"/>
                  <a:pt x="128371" y="488582"/>
                  <a:pt x="125196" y="508338"/>
                </a:cubicBezTo>
                <a:cubicBezTo>
                  <a:pt x="122021" y="528094"/>
                  <a:pt x="134368" y="583127"/>
                  <a:pt x="127312" y="550672"/>
                </a:cubicBezTo>
                <a:cubicBezTo>
                  <a:pt x="120256" y="518217"/>
                  <a:pt x="82156" y="308666"/>
                  <a:pt x="82862" y="313605"/>
                </a:cubicBezTo>
                <a:cubicBezTo>
                  <a:pt x="83568" y="318544"/>
                  <a:pt x="138601" y="567252"/>
                  <a:pt x="131546" y="580305"/>
                </a:cubicBezTo>
                <a:cubicBezTo>
                  <a:pt x="124491" y="593358"/>
                  <a:pt x="62401" y="445544"/>
                  <a:pt x="40529" y="391922"/>
                </a:cubicBezTo>
                <a:cubicBezTo>
                  <a:pt x="18657" y="338300"/>
                  <a:pt x="-2863" y="325953"/>
                  <a:pt x="312" y="258572"/>
                </a:cubicBezTo>
                <a:cubicBezTo>
                  <a:pt x="3487" y="191191"/>
                  <a:pt x="37001" y="46552"/>
                  <a:pt x="42646" y="15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5EF287B4-C8EE-4BD8-980E-E1B13FEA7BD3}"/>
              </a:ext>
            </a:extLst>
          </p:cNvPr>
          <p:cNvSpPr/>
          <p:nvPr/>
        </p:nvSpPr>
        <p:spPr>
          <a:xfrm>
            <a:off x="5978871" y="2465394"/>
            <a:ext cx="400440" cy="452332"/>
          </a:xfrm>
          <a:custGeom>
            <a:avLst/>
            <a:gdLst>
              <a:gd name="connsiteX0" fmla="*/ 391767 w 400440"/>
              <a:gd name="connsiteY0" fmla="*/ 1581 h 452332"/>
              <a:gd name="connsiteX1" fmla="*/ 288579 w 400440"/>
              <a:gd name="connsiteY1" fmla="*/ 212719 h 452332"/>
              <a:gd name="connsiteX2" fmla="*/ 234604 w 400440"/>
              <a:gd name="connsiteY2" fmla="*/ 296856 h 452332"/>
              <a:gd name="connsiteX3" fmla="*/ 159992 w 400440"/>
              <a:gd name="connsiteY3" fmla="*/ 401631 h 452332"/>
              <a:gd name="connsiteX4" fmla="*/ 264767 w 400440"/>
              <a:gd name="connsiteY4" fmla="*/ 277806 h 452332"/>
              <a:gd name="connsiteX5" fmla="*/ 290167 w 400440"/>
              <a:gd name="connsiteY5" fmla="*/ 250819 h 452332"/>
              <a:gd name="connsiteX6" fmla="*/ 325092 w 400440"/>
              <a:gd name="connsiteY6" fmla="*/ 328606 h 452332"/>
              <a:gd name="connsiteX7" fmla="*/ 209204 w 400440"/>
              <a:gd name="connsiteY7" fmla="*/ 393694 h 452332"/>
              <a:gd name="connsiteX8" fmla="*/ 75854 w 400440"/>
              <a:gd name="connsiteY8" fmla="*/ 446081 h 452332"/>
              <a:gd name="connsiteX9" fmla="*/ 4417 w 400440"/>
              <a:gd name="connsiteY9" fmla="*/ 447669 h 452332"/>
              <a:gd name="connsiteX10" fmla="*/ 201267 w 400440"/>
              <a:gd name="connsiteY10" fmla="*/ 412744 h 452332"/>
              <a:gd name="connsiteX11" fmla="*/ 361604 w 400440"/>
              <a:gd name="connsiteY11" fmla="*/ 409569 h 452332"/>
              <a:gd name="connsiteX12" fmla="*/ 391767 w 400440"/>
              <a:gd name="connsiteY12" fmla="*/ 334956 h 452332"/>
              <a:gd name="connsiteX13" fmla="*/ 391767 w 400440"/>
              <a:gd name="connsiteY13" fmla="*/ 1581 h 45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0440" h="452332">
                <a:moveTo>
                  <a:pt x="391767" y="1581"/>
                </a:moveTo>
                <a:cubicBezTo>
                  <a:pt x="374569" y="-18792"/>
                  <a:pt x="314773" y="163507"/>
                  <a:pt x="288579" y="212719"/>
                </a:cubicBezTo>
                <a:cubicBezTo>
                  <a:pt x="262385" y="261931"/>
                  <a:pt x="256035" y="265371"/>
                  <a:pt x="234604" y="296856"/>
                </a:cubicBezTo>
                <a:cubicBezTo>
                  <a:pt x="213173" y="328341"/>
                  <a:pt x="154965" y="404806"/>
                  <a:pt x="159992" y="401631"/>
                </a:cubicBezTo>
                <a:cubicBezTo>
                  <a:pt x="165019" y="398456"/>
                  <a:pt x="243071" y="302941"/>
                  <a:pt x="264767" y="277806"/>
                </a:cubicBezTo>
                <a:cubicBezTo>
                  <a:pt x="286463" y="252671"/>
                  <a:pt x="280113" y="242352"/>
                  <a:pt x="290167" y="250819"/>
                </a:cubicBezTo>
                <a:cubicBezTo>
                  <a:pt x="300221" y="259286"/>
                  <a:pt x="338586" y="304794"/>
                  <a:pt x="325092" y="328606"/>
                </a:cubicBezTo>
                <a:cubicBezTo>
                  <a:pt x="311598" y="352418"/>
                  <a:pt x="250744" y="374115"/>
                  <a:pt x="209204" y="393694"/>
                </a:cubicBezTo>
                <a:cubicBezTo>
                  <a:pt x="167664" y="413273"/>
                  <a:pt x="109985" y="437085"/>
                  <a:pt x="75854" y="446081"/>
                </a:cubicBezTo>
                <a:cubicBezTo>
                  <a:pt x="41723" y="455077"/>
                  <a:pt x="-16485" y="453225"/>
                  <a:pt x="4417" y="447669"/>
                </a:cubicBezTo>
                <a:cubicBezTo>
                  <a:pt x="25319" y="442113"/>
                  <a:pt x="141736" y="419094"/>
                  <a:pt x="201267" y="412744"/>
                </a:cubicBezTo>
                <a:cubicBezTo>
                  <a:pt x="260798" y="406394"/>
                  <a:pt x="329854" y="422534"/>
                  <a:pt x="361604" y="409569"/>
                </a:cubicBezTo>
                <a:cubicBezTo>
                  <a:pt x="393354" y="396604"/>
                  <a:pt x="387534" y="405600"/>
                  <a:pt x="391767" y="334956"/>
                </a:cubicBezTo>
                <a:cubicBezTo>
                  <a:pt x="396000" y="264312"/>
                  <a:pt x="408965" y="21954"/>
                  <a:pt x="391767" y="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6A8ED3A3-B46F-4DAB-8FD6-22EE3A328DE9}"/>
              </a:ext>
            </a:extLst>
          </p:cNvPr>
          <p:cNvSpPr/>
          <p:nvPr/>
        </p:nvSpPr>
        <p:spPr>
          <a:xfrm>
            <a:off x="5585340" y="1929396"/>
            <a:ext cx="161993" cy="399238"/>
          </a:xfrm>
          <a:custGeom>
            <a:avLst/>
            <a:gdLst>
              <a:gd name="connsiteX0" fmla="*/ 134423 w 161993"/>
              <a:gd name="connsiteY0" fmla="*/ 140704 h 399238"/>
              <a:gd name="connsiteX1" fmla="*/ 134423 w 161993"/>
              <a:gd name="connsiteY1" fmla="*/ 267704 h 399238"/>
              <a:gd name="connsiteX2" fmla="*/ 161410 w 161993"/>
              <a:gd name="connsiteY2" fmla="*/ 397879 h 399238"/>
              <a:gd name="connsiteX3" fmla="*/ 139185 w 161993"/>
              <a:gd name="connsiteY3" fmla="*/ 315329 h 399238"/>
              <a:gd name="connsiteX4" fmla="*/ 2660 w 161993"/>
              <a:gd name="connsiteY4" fmla="*/ 15292 h 399238"/>
              <a:gd name="connsiteX5" fmla="*/ 51873 w 161993"/>
              <a:gd name="connsiteY5" fmla="*/ 53392 h 399238"/>
              <a:gd name="connsiteX6" fmla="*/ 134423 w 161993"/>
              <a:gd name="connsiteY6" fmla="*/ 140704 h 39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993" h="399238">
                <a:moveTo>
                  <a:pt x="134423" y="140704"/>
                </a:moveTo>
                <a:cubicBezTo>
                  <a:pt x="148181" y="176423"/>
                  <a:pt x="129925" y="224842"/>
                  <a:pt x="134423" y="267704"/>
                </a:cubicBezTo>
                <a:cubicBezTo>
                  <a:pt x="138921" y="310567"/>
                  <a:pt x="160616" y="389942"/>
                  <a:pt x="161410" y="397879"/>
                </a:cubicBezTo>
                <a:cubicBezTo>
                  <a:pt x="162204" y="405816"/>
                  <a:pt x="165643" y="379093"/>
                  <a:pt x="139185" y="315329"/>
                </a:cubicBezTo>
                <a:cubicBezTo>
                  <a:pt x="112727" y="251565"/>
                  <a:pt x="17212" y="58948"/>
                  <a:pt x="2660" y="15292"/>
                </a:cubicBezTo>
                <a:cubicBezTo>
                  <a:pt x="-11892" y="-28364"/>
                  <a:pt x="37321" y="33284"/>
                  <a:pt x="51873" y="53392"/>
                </a:cubicBezTo>
                <a:cubicBezTo>
                  <a:pt x="66425" y="73500"/>
                  <a:pt x="120665" y="104985"/>
                  <a:pt x="134423" y="140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B55D9103-751D-434B-B8FB-A10A1899B48E}"/>
              </a:ext>
            </a:extLst>
          </p:cNvPr>
          <p:cNvSpPr/>
          <p:nvPr/>
        </p:nvSpPr>
        <p:spPr>
          <a:xfrm>
            <a:off x="5605618" y="2600052"/>
            <a:ext cx="319728" cy="386453"/>
          </a:xfrm>
          <a:custGeom>
            <a:avLst/>
            <a:gdLst>
              <a:gd name="connsiteX0" fmla="*/ 76045 w 319728"/>
              <a:gd name="connsiteY0" fmla="*/ 273 h 386453"/>
              <a:gd name="connsiteX1" fmla="*/ 25245 w 319728"/>
              <a:gd name="connsiteY1" fmla="*/ 205061 h 386453"/>
              <a:gd name="connsiteX2" fmla="*/ 45882 w 319728"/>
              <a:gd name="connsiteY2" fmla="*/ 274911 h 386453"/>
              <a:gd name="connsiteX3" fmla="*/ 56995 w 319728"/>
              <a:gd name="connsiteY3" fmla="*/ 378098 h 386453"/>
              <a:gd name="connsiteX4" fmla="*/ 50645 w 319728"/>
              <a:gd name="connsiteY4" fmla="*/ 373336 h 386453"/>
              <a:gd name="connsiteX5" fmla="*/ 318932 w 319728"/>
              <a:gd name="connsiteY5" fmla="*/ 317773 h 386453"/>
              <a:gd name="connsiteX6" fmla="*/ 130020 w 319728"/>
              <a:gd name="connsiteY6" fmla="*/ 349523 h 386453"/>
              <a:gd name="connsiteX7" fmla="*/ 37945 w 319728"/>
              <a:gd name="connsiteY7" fmla="*/ 381273 h 386453"/>
              <a:gd name="connsiteX8" fmla="*/ 17307 w 319728"/>
              <a:gd name="connsiteY8" fmla="*/ 287611 h 386453"/>
              <a:gd name="connsiteX9" fmla="*/ 4607 w 319728"/>
              <a:gd name="connsiteY9" fmla="*/ 252686 h 386453"/>
              <a:gd name="connsiteX10" fmla="*/ 76045 w 319728"/>
              <a:gd name="connsiteY10" fmla="*/ 273 h 38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9728" h="386453">
                <a:moveTo>
                  <a:pt x="76045" y="273"/>
                </a:moveTo>
                <a:cubicBezTo>
                  <a:pt x="79485" y="-7665"/>
                  <a:pt x="30272" y="159288"/>
                  <a:pt x="25245" y="205061"/>
                </a:cubicBezTo>
                <a:cubicBezTo>
                  <a:pt x="20218" y="250834"/>
                  <a:pt x="40590" y="246072"/>
                  <a:pt x="45882" y="274911"/>
                </a:cubicBezTo>
                <a:cubicBezTo>
                  <a:pt x="51174" y="303750"/>
                  <a:pt x="56201" y="361694"/>
                  <a:pt x="56995" y="378098"/>
                </a:cubicBezTo>
                <a:cubicBezTo>
                  <a:pt x="57789" y="394502"/>
                  <a:pt x="6989" y="383390"/>
                  <a:pt x="50645" y="373336"/>
                </a:cubicBezTo>
                <a:cubicBezTo>
                  <a:pt x="94301" y="363282"/>
                  <a:pt x="305703" y="321742"/>
                  <a:pt x="318932" y="317773"/>
                </a:cubicBezTo>
                <a:cubicBezTo>
                  <a:pt x="332161" y="313804"/>
                  <a:pt x="176851" y="338940"/>
                  <a:pt x="130020" y="349523"/>
                </a:cubicBezTo>
                <a:cubicBezTo>
                  <a:pt x="83189" y="360106"/>
                  <a:pt x="56730" y="391592"/>
                  <a:pt x="37945" y="381273"/>
                </a:cubicBezTo>
                <a:cubicBezTo>
                  <a:pt x="19159" y="370954"/>
                  <a:pt x="22863" y="309042"/>
                  <a:pt x="17307" y="287611"/>
                </a:cubicBezTo>
                <a:cubicBezTo>
                  <a:pt x="11751" y="266180"/>
                  <a:pt x="-9151" y="304015"/>
                  <a:pt x="4607" y="252686"/>
                </a:cubicBezTo>
                <a:cubicBezTo>
                  <a:pt x="18365" y="201357"/>
                  <a:pt x="72605" y="8211"/>
                  <a:pt x="76045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A8775A25-F100-4721-8F1A-734B9D9407F7}"/>
              </a:ext>
            </a:extLst>
          </p:cNvPr>
          <p:cNvSpPr/>
          <p:nvPr/>
        </p:nvSpPr>
        <p:spPr>
          <a:xfrm>
            <a:off x="5707390" y="2555473"/>
            <a:ext cx="418289" cy="402190"/>
          </a:xfrm>
          <a:custGeom>
            <a:avLst/>
            <a:gdLst>
              <a:gd name="connsiteX0" fmla="*/ 98098 w 418289"/>
              <a:gd name="connsiteY0" fmla="*/ 163915 h 402190"/>
              <a:gd name="connsiteX1" fmla="*/ 250498 w 418289"/>
              <a:gd name="connsiteY1" fmla="*/ 263927 h 402190"/>
              <a:gd name="connsiteX2" fmla="*/ 267960 w 418289"/>
              <a:gd name="connsiteY2" fmla="*/ 197252 h 402190"/>
              <a:gd name="connsiteX3" fmla="*/ 342573 w 418289"/>
              <a:gd name="connsiteY3" fmla="*/ 1990 h 402190"/>
              <a:gd name="connsiteX4" fmla="*/ 325110 w 418289"/>
              <a:gd name="connsiteY4" fmla="*/ 103590 h 402190"/>
              <a:gd name="connsiteX5" fmla="*/ 313998 w 418289"/>
              <a:gd name="connsiteY5" fmla="*/ 224240 h 402190"/>
              <a:gd name="connsiteX6" fmla="*/ 406073 w 418289"/>
              <a:gd name="connsiteY6" fmla="*/ 348065 h 402190"/>
              <a:gd name="connsiteX7" fmla="*/ 1260 w 418289"/>
              <a:gd name="connsiteY7" fmla="*/ 400452 h 402190"/>
              <a:gd name="connsiteX8" fmla="*/ 275898 w 418289"/>
              <a:gd name="connsiteY8" fmla="*/ 387752 h 402190"/>
              <a:gd name="connsiteX9" fmla="*/ 188585 w 418289"/>
              <a:gd name="connsiteY9" fmla="*/ 368702 h 402190"/>
              <a:gd name="connsiteX10" fmla="*/ 98098 w 418289"/>
              <a:gd name="connsiteY10" fmla="*/ 163915 h 4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8289" h="402190">
                <a:moveTo>
                  <a:pt x="98098" y="163915"/>
                </a:moveTo>
                <a:cubicBezTo>
                  <a:pt x="108417" y="146452"/>
                  <a:pt x="222188" y="258371"/>
                  <a:pt x="250498" y="263927"/>
                </a:cubicBezTo>
                <a:cubicBezTo>
                  <a:pt x="278808" y="269483"/>
                  <a:pt x="252614" y="240908"/>
                  <a:pt x="267960" y="197252"/>
                </a:cubicBezTo>
                <a:cubicBezTo>
                  <a:pt x="283306" y="153596"/>
                  <a:pt x="333048" y="17600"/>
                  <a:pt x="342573" y="1990"/>
                </a:cubicBezTo>
                <a:cubicBezTo>
                  <a:pt x="352098" y="-13620"/>
                  <a:pt x="329872" y="66548"/>
                  <a:pt x="325110" y="103590"/>
                </a:cubicBezTo>
                <a:cubicBezTo>
                  <a:pt x="320348" y="140632"/>
                  <a:pt x="300504" y="183494"/>
                  <a:pt x="313998" y="224240"/>
                </a:cubicBezTo>
                <a:cubicBezTo>
                  <a:pt x="327492" y="264986"/>
                  <a:pt x="458196" y="318696"/>
                  <a:pt x="406073" y="348065"/>
                </a:cubicBezTo>
                <a:cubicBezTo>
                  <a:pt x="353950" y="377434"/>
                  <a:pt x="22956" y="393838"/>
                  <a:pt x="1260" y="400452"/>
                </a:cubicBezTo>
                <a:cubicBezTo>
                  <a:pt x="-20436" y="407067"/>
                  <a:pt x="244677" y="393044"/>
                  <a:pt x="275898" y="387752"/>
                </a:cubicBezTo>
                <a:cubicBezTo>
                  <a:pt x="307119" y="382460"/>
                  <a:pt x="216896" y="404156"/>
                  <a:pt x="188585" y="368702"/>
                </a:cubicBezTo>
                <a:cubicBezTo>
                  <a:pt x="160275" y="333248"/>
                  <a:pt x="87779" y="181378"/>
                  <a:pt x="98098" y="163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1329FEB2-F92F-43B6-8D9F-747AEE25C5C1}"/>
              </a:ext>
            </a:extLst>
          </p:cNvPr>
          <p:cNvSpPr/>
          <p:nvPr/>
        </p:nvSpPr>
        <p:spPr>
          <a:xfrm>
            <a:off x="5615912" y="2479810"/>
            <a:ext cx="234025" cy="530156"/>
          </a:xfrm>
          <a:custGeom>
            <a:avLst/>
            <a:gdLst>
              <a:gd name="connsiteX0" fmla="*/ 192751 w 234025"/>
              <a:gd name="connsiteY0" fmla="*/ 184015 h 530156"/>
              <a:gd name="connsiteX1" fmla="*/ 162588 w 234025"/>
              <a:gd name="connsiteY1" fmla="*/ 271328 h 530156"/>
              <a:gd name="connsiteX2" fmla="*/ 222913 w 234025"/>
              <a:gd name="connsiteY2" fmla="*/ 517390 h 530156"/>
              <a:gd name="connsiteX3" fmla="*/ 207038 w 234025"/>
              <a:gd name="connsiteY3" fmla="*/ 480878 h 530156"/>
              <a:gd name="connsiteX4" fmla="*/ 35588 w 234025"/>
              <a:gd name="connsiteY4" fmla="*/ 358640 h 530156"/>
              <a:gd name="connsiteX5" fmla="*/ 80038 w 234025"/>
              <a:gd name="connsiteY5" fmla="*/ 301490 h 530156"/>
              <a:gd name="connsiteX6" fmla="*/ 3838 w 234025"/>
              <a:gd name="connsiteY6" fmla="*/ 76065 h 530156"/>
              <a:gd name="connsiteX7" fmla="*/ 18126 w 234025"/>
              <a:gd name="connsiteY7" fmla="*/ 109403 h 530156"/>
              <a:gd name="connsiteX8" fmla="*/ 76863 w 234025"/>
              <a:gd name="connsiteY8" fmla="*/ 217353 h 530156"/>
              <a:gd name="connsiteX9" fmla="*/ 110201 w 234025"/>
              <a:gd name="connsiteY9" fmla="*/ 326890 h 530156"/>
              <a:gd name="connsiteX10" fmla="*/ 116551 w 234025"/>
              <a:gd name="connsiteY10" fmla="*/ 255453 h 530156"/>
              <a:gd name="connsiteX11" fmla="*/ 116551 w 234025"/>
              <a:gd name="connsiteY11" fmla="*/ 247515 h 530156"/>
              <a:gd name="connsiteX12" fmla="*/ 226088 w 234025"/>
              <a:gd name="connsiteY12" fmla="*/ 12565 h 530156"/>
              <a:gd name="connsiteX13" fmla="*/ 222913 w 234025"/>
              <a:gd name="connsiteY13" fmla="*/ 37965 h 530156"/>
              <a:gd name="connsiteX14" fmla="*/ 202276 w 234025"/>
              <a:gd name="connsiteY14" fmla="*/ 88765 h 530156"/>
              <a:gd name="connsiteX15" fmla="*/ 192751 w 234025"/>
              <a:gd name="connsiteY15" fmla="*/ 184015 h 53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4025" h="530156">
                <a:moveTo>
                  <a:pt x="192751" y="184015"/>
                </a:moveTo>
                <a:cubicBezTo>
                  <a:pt x="186136" y="214442"/>
                  <a:pt x="157561" y="215765"/>
                  <a:pt x="162588" y="271328"/>
                </a:cubicBezTo>
                <a:cubicBezTo>
                  <a:pt x="167615" y="326891"/>
                  <a:pt x="215505" y="482465"/>
                  <a:pt x="222913" y="517390"/>
                </a:cubicBezTo>
                <a:cubicBezTo>
                  <a:pt x="230321" y="552315"/>
                  <a:pt x="238259" y="507336"/>
                  <a:pt x="207038" y="480878"/>
                </a:cubicBezTo>
                <a:cubicBezTo>
                  <a:pt x="175817" y="454420"/>
                  <a:pt x="56755" y="388538"/>
                  <a:pt x="35588" y="358640"/>
                </a:cubicBezTo>
                <a:cubicBezTo>
                  <a:pt x="14421" y="328742"/>
                  <a:pt x="85330" y="348586"/>
                  <a:pt x="80038" y="301490"/>
                </a:cubicBezTo>
                <a:cubicBezTo>
                  <a:pt x="74746" y="254394"/>
                  <a:pt x="14157" y="108080"/>
                  <a:pt x="3838" y="76065"/>
                </a:cubicBezTo>
                <a:cubicBezTo>
                  <a:pt x="-6481" y="44050"/>
                  <a:pt x="5955" y="85855"/>
                  <a:pt x="18126" y="109403"/>
                </a:cubicBezTo>
                <a:cubicBezTo>
                  <a:pt x="30297" y="132951"/>
                  <a:pt x="61517" y="181105"/>
                  <a:pt x="76863" y="217353"/>
                </a:cubicBezTo>
                <a:cubicBezTo>
                  <a:pt x="92209" y="253601"/>
                  <a:pt x="103586" y="320540"/>
                  <a:pt x="110201" y="326890"/>
                </a:cubicBezTo>
                <a:cubicBezTo>
                  <a:pt x="116816" y="333240"/>
                  <a:pt x="115493" y="268682"/>
                  <a:pt x="116551" y="255453"/>
                </a:cubicBezTo>
                <a:cubicBezTo>
                  <a:pt x="117609" y="242224"/>
                  <a:pt x="98295" y="287996"/>
                  <a:pt x="116551" y="247515"/>
                </a:cubicBezTo>
                <a:cubicBezTo>
                  <a:pt x="134807" y="207034"/>
                  <a:pt x="208361" y="47490"/>
                  <a:pt x="226088" y="12565"/>
                </a:cubicBezTo>
                <a:cubicBezTo>
                  <a:pt x="243815" y="-22360"/>
                  <a:pt x="226882" y="25265"/>
                  <a:pt x="222913" y="37965"/>
                </a:cubicBezTo>
                <a:cubicBezTo>
                  <a:pt x="218944" y="50665"/>
                  <a:pt x="207039" y="66804"/>
                  <a:pt x="202276" y="88765"/>
                </a:cubicBezTo>
                <a:cubicBezTo>
                  <a:pt x="197514" y="110725"/>
                  <a:pt x="199366" y="153588"/>
                  <a:pt x="192751" y="184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FC5220F6-0AC6-4FEE-848B-51DB5BE643E2}"/>
              </a:ext>
            </a:extLst>
          </p:cNvPr>
          <p:cNvSpPr/>
          <p:nvPr/>
        </p:nvSpPr>
        <p:spPr>
          <a:xfrm>
            <a:off x="6333801" y="2150876"/>
            <a:ext cx="121721" cy="372374"/>
          </a:xfrm>
          <a:custGeom>
            <a:avLst/>
            <a:gdLst>
              <a:gd name="connsiteX0" fmla="*/ 30487 w 121721"/>
              <a:gd name="connsiteY0" fmla="*/ 187 h 372374"/>
              <a:gd name="connsiteX1" fmla="*/ 28899 w 121721"/>
              <a:gd name="connsiteY1" fmla="*/ 201799 h 372374"/>
              <a:gd name="connsiteX2" fmla="*/ 120974 w 121721"/>
              <a:gd name="connsiteY2" fmla="*/ 366899 h 372374"/>
              <a:gd name="connsiteX3" fmla="*/ 68587 w 121721"/>
              <a:gd name="connsiteY3" fmla="*/ 317687 h 372374"/>
              <a:gd name="connsiteX4" fmla="*/ 324 w 121721"/>
              <a:gd name="connsiteY4" fmla="*/ 168462 h 372374"/>
              <a:gd name="connsiteX5" fmla="*/ 30487 w 121721"/>
              <a:gd name="connsiteY5" fmla="*/ 187 h 3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21" h="372374">
                <a:moveTo>
                  <a:pt x="30487" y="187"/>
                </a:moveTo>
                <a:cubicBezTo>
                  <a:pt x="35249" y="5743"/>
                  <a:pt x="13818" y="140680"/>
                  <a:pt x="28899" y="201799"/>
                </a:cubicBezTo>
                <a:cubicBezTo>
                  <a:pt x="43980" y="262918"/>
                  <a:pt x="114359" y="347584"/>
                  <a:pt x="120974" y="366899"/>
                </a:cubicBezTo>
                <a:cubicBezTo>
                  <a:pt x="127589" y="386214"/>
                  <a:pt x="88695" y="350760"/>
                  <a:pt x="68587" y="317687"/>
                </a:cubicBezTo>
                <a:cubicBezTo>
                  <a:pt x="48479" y="284614"/>
                  <a:pt x="4028" y="222966"/>
                  <a:pt x="324" y="168462"/>
                </a:cubicBezTo>
                <a:cubicBezTo>
                  <a:pt x="-3380" y="113958"/>
                  <a:pt x="25725" y="-5369"/>
                  <a:pt x="30487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DE894E76-CED4-4EB2-A6E3-00999FD884C5}"/>
              </a:ext>
            </a:extLst>
          </p:cNvPr>
          <p:cNvSpPr/>
          <p:nvPr/>
        </p:nvSpPr>
        <p:spPr>
          <a:xfrm>
            <a:off x="6321403" y="2317300"/>
            <a:ext cx="144577" cy="542540"/>
          </a:xfrm>
          <a:custGeom>
            <a:avLst/>
            <a:gdLst>
              <a:gd name="connsiteX0" fmla="*/ 93685 w 144577"/>
              <a:gd name="connsiteY0" fmla="*/ 51250 h 542540"/>
              <a:gd name="connsiteX1" fmla="*/ 136547 w 144577"/>
              <a:gd name="connsiteY1" fmla="*/ 160788 h 542540"/>
              <a:gd name="connsiteX2" fmla="*/ 144485 w 144577"/>
              <a:gd name="connsiteY2" fmla="*/ 276675 h 542540"/>
              <a:gd name="connsiteX3" fmla="*/ 134960 w 144577"/>
              <a:gd name="connsiteY3" fmla="*/ 103638 h 542540"/>
              <a:gd name="connsiteX4" fmla="*/ 127022 w 144577"/>
              <a:gd name="connsiteY4" fmla="*/ 240163 h 542540"/>
              <a:gd name="connsiteX5" fmla="*/ 117497 w 144577"/>
              <a:gd name="connsiteY5" fmla="*/ 344938 h 542540"/>
              <a:gd name="connsiteX6" fmla="*/ 117497 w 144577"/>
              <a:gd name="connsiteY6" fmla="*/ 537025 h 542540"/>
              <a:gd name="connsiteX7" fmla="*/ 106385 w 144577"/>
              <a:gd name="connsiteY7" fmla="*/ 468763 h 542540"/>
              <a:gd name="connsiteX8" fmla="*/ 73047 w 144577"/>
              <a:gd name="connsiteY8" fmla="*/ 246513 h 542540"/>
              <a:gd name="connsiteX9" fmla="*/ 22 w 144577"/>
              <a:gd name="connsiteY9" fmla="*/ 450 h 542540"/>
              <a:gd name="connsiteX10" fmla="*/ 80985 w 144577"/>
              <a:gd name="connsiteY10" fmla="*/ 187775 h 542540"/>
              <a:gd name="connsiteX11" fmla="*/ 112735 w 144577"/>
              <a:gd name="connsiteY11" fmla="*/ 267150 h 542540"/>
              <a:gd name="connsiteX12" fmla="*/ 112735 w 144577"/>
              <a:gd name="connsiteY12" fmla="*/ 171900 h 542540"/>
              <a:gd name="connsiteX13" fmla="*/ 93685 w 144577"/>
              <a:gd name="connsiteY13" fmla="*/ 51250 h 54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577" h="542540">
                <a:moveTo>
                  <a:pt x="93685" y="51250"/>
                </a:moveTo>
                <a:cubicBezTo>
                  <a:pt x="97654" y="49398"/>
                  <a:pt x="128080" y="123217"/>
                  <a:pt x="136547" y="160788"/>
                </a:cubicBezTo>
                <a:cubicBezTo>
                  <a:pt x="145014" y="198359"/>
                  <a:pt x="144750" y="286200"/>
                  <a:pt x="144485" y="276675"/>
                </a:cubicBezTo>
                <a:cubicBezTo>
                  <a:pt x="144221" y="267150"/>
                  <a:pt x="137870" y="109723"/>
                  <a:pt x="134960" y="103638"/>
                </a:cubicBezTo>
                <a:cubicBezTo>
                  <a:pt x="132050" y="97553"/>
                  <a:pt x="129933" y="199946"/>
                  <a:pt x="127022" y="240163"/>
                </a:cubicBezTo>
                <a:cubicBezTo>
                  <a:pt x="124111" y="280380"/>
                  <a:pt x="119084" y="295461"/>
                  <a:pt x="117497" y="344938"/>
                </a:cubicBezTo>
                <a:cubicBezTo>
                  <a:pt x="115910" y="394415"/>
                  <a:pt x="119349" y="516388"/>
                  <a:pt x="117497" y="537025"/>
                </a:cubicBezTo>
                <a:cubicBezTo>
                  <a:pt x="115645" y="557663"/>
                  <a:pt x="113793" y="517182"/>
                  <a:pt x="106385" y="468763"/>
                </a:cubicBezTo>
                <a:cubicBezTo>
                  <a:pt x="98977" y="420344"/>
                  <a:pt x="90774" y="324565"/>
                  <a:pt x="73047" y="246513"/>
                </a:cubicBezTo>
                <a:cubicBezTo>
                  <a:pt x="55320" y="168461"/>
                  <a:pt x="-1301" y="10240"/>
                  <a:pt x="22" y="450"/>
                </a:cubicBezTo>
                <a:cubicBezTo>
                  <a:pt x="1345" y="-9340"/>
                  <a:pt x="62199" y="143325"/>
                  <a:pt x="80985" y="187775"/>
                </a:cubicBezTo>
                <a:cubicBezTo>
                  <a:pt x="99771" y="232225"/>
                  <a:pt x="107443" y="269796"/>
                  <a:pt x="112735" y="267150"/>
                </a:cubicBezTo>
                <a:cubicBezTo>
                  <a:pt x="118027" y="264504"/>
                  <a:pt x="115646" y="202592"/>
                  <a:pt x="112735" y="171900"/>
                </a:cubicBezTo>
                <a:cubicBezTo>
                  <a:pt x="109824" y="141208"/>
                  <a:pt x="89716" y="53102"/>
                  <a:pt x="93685" y="51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1CF47B9D-4D9C-4373-8D62-CDADE0E0350C}"/>
              </a:ext>
            </a:extLst>
          </p:cNvPr>
          <p:cNvSpPr/>
          <p:nvPr/>
        </p:nvSpPr>
        <p:spPr>
          <a:xfrm>
            <a:off x="5981343" y="1690785"/>
            <a:ext cx="288304" cy="125636"/>
          </a:xfrm>
          <a:custGeom>
            <a:avLst/>
            <a:gdLst>
              <a:gd name="connsiteX0" fmla="*/ 357 w 288304"/>
              <a:gd name="connsiteY0" fmla="*/ 99915 h 125636"/>
              <a:gd name="connsiteX1" fmla="*/ 122595 w 288304"/>
              <a:gd name="connsiteY1" fmla="*/ 82453 h 125636"/>
              <a:gd name="connsiteX2" fmla="*/ 163870 w 288304"/>
              <a:gd name="connsiteY2" fmla="*/ 3078 h 125636"/>
              <a:gd name="connsiteX3" fmla="*/ 179745 w 288304"/>
              <a:gd name="connsiteY3" fmla="*/ 26890 h 125636"/>
              <a:gd name="connsiteX4" fmla="*/ 287695 w 288304"/>
              <a:gd name="connsiteY4" fmla="*/ 125315 h 125636"/>
              <a:gd name="connsiteX5" fmla="*/ 221020 w 288304"/>
              <a:gd name="connsiteY5" fmla="*/ 58640 h 125636"/>
              <a:gd name="connsiteX6" fmla="*/ 165457 w 288304"/>
              <a:gd name="connsiteY6" fmla="*/ 63403 h 125636"/>
              <a:gd name="connsiteX7" fmla="*/ 357 w 288304"/>
              <a:gd name="connsiteY7" fmla="*/ 99915 h 12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304" h="125636">
                <a:moveTo>
                  <a:pt x="357" y="99915"/>
                </a:moveTo>
                <a:cubicBezTo>
                  <a:pt x="-6787" y="103090"/>
                  <a:pt x="95343" y="98592"/>
                  <a:pt x="122595" y="82453"/>
                </a:cubicBezTo>
                <a:cubicBezTo>
                  <a:pt x="149847" y="66314"/>
                  <a:pt x="154345" y="12338"/>
                  <a:pt x="163870" y="3078"/>
                </a:cubicBezTo>
                <a:cubicBezTo>
                  <a:pt x="173395" y="-6182"/>
                  <a:pt x="159107" y="6517"/>
                  <a:pt x="179745" y="26890"/>
                </a:cubicBezTo>
                <a:cubicBezTo>
                  <a:pt x="200383" y="47263"/>
                  <a:pt x="280816" y="120023"/>
                  <a:pt x="287695" y="125315"/>
                </a:cubicBezTo>
                <a:cubicBezTo>
                  <a:pt x="294574" y="130607"/>
                  <a:pt x="241393" y="68959"/>
                  <a:pt x="221020" y="58640"/>
                </a:cubicBezTo>
                <a:cubicBezTo>
                  <a:pt x="200647" y="48321"/>
                  <a:pt x="198265" y="57318"/>
                  <a:pt x="165457" y="63403"/>
                </a:cubicBezTo>
                <a:cubicBezTo>
                  <a:pt x="132649" y="69488"/>
                  <a:pt x="7501" y="96740"/>
                  <a:pt x="357" y="99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38B58FA2-8F6B-4B15-9C6F-80C31D5D8F02}"/>
              </a:ext>
            </a:extLst>
          </p:cNvPr>
          <p:cNvSpPr/>
          <p:nvPr/>
        </p:nvSpPr>
        <p:spPr>
          <a:xfrm>
            <a:off x="6133630" y="1741442"/>
            <a:ext cx="229072" cy="141537"/>
          </a:xfrm>
          <a:custGeom>
            <a:avLst/>
            <a:gdLst>
              <a:gd name="connsiteX0" fmla="*/ 46508 w 229072"/>
              <a:gd name="connsiteY0" fmla="*/ 46 h 141537"/>
              <a:gd name="connsiteX1" fmla="*/ 3645 w 229072"/>
              <a:gd name="connsiteY1" fmla="*/ 69896 h 141537"/>
              <a:gd name="connsiteX2" fmla="*/ 16345 w 229072"/>
              <a:gd name="connsiteY2" fmla="*/ 106408 h 141537"/>
              <a:gd name="connsiteX3" fmla="*/ 127470 w 229072"/>
              <a:gd name="connsiteY3" fmla="*/ 136571 h 141537"/>
              <a:gd name="connsiteX4" fmla="*/ 213195 w 229072"/>
              <a:gd name="connsiteY4" fmla="*/ 139746 h 141537"/>
              <a:gd name="connsiteX5" fmla="*/ 225895 w 229072"/>
              <a:gd name="connsiteY5" fmla="*/ 138158 h 141537"/>
              <a:gd name="connsiteX6" fmla="*/ 175095 w 229072"/>
              <a:gd name="connsiteY6" fmla="*/ 101646 h 141537"/>
              <a:gd name="connsiteX7" fmla="*/ 62383 w 229072"/>
              <a:gd name="connsiteY7" fmla="*/ 95296 h 141537"/>
              <a:gd name="connsiteX8" fmla="*/ 62383 w 229072"/>
              <a:gd name="connsiteY8" fmla="*/ 74658 h 141537"/>
              <a:gd name="connsiteX9" fmla="*/ 60795 w 229072"/>
              <a:gd name="connsiteY9" fmla="*/ 58783 h 141537"/>
              <a:gd name="connsiteX10" fmla="*/ 46508 w 229072"/>
              <a:gd name="connsiteY10" fmla="*/ 46 h 14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72" h="141537">
                <a:moveTo>
                  <a:pt x="46508" y="46"/>
                </a:moveTo>
                <a:cubicBezTo>
                  <a:pt x="36983" y="1898"/>
                  <a:pt x="8672" y="52169"/>
                  <a:pt x="3645" y="69896"/>
                </a:cubicBezTo>
                <a:cubicBezTo>
                  <a:pt x="-1382" y="87623"/>
                  <a:pt x="-4292" y="95296"/>
                  <a:pt x="16345" y="106408"/>
                </a:cubicBezTo>
                <a:cubicBezTo>
                  <a:pt x="36982" y="117520"/>
                  <a:pt x="94662" y="131015"/>
                  <a:pt x="127470" y="136571"/>
                </a:cubicBezTo>
                <a:cubicBezTo>
                  <a:pt x="160278" y="142127"/>
                  <a:pt x="196791" y="139482"/>
                  <a:pt x="213195" y="139746"/>
                </a:cubicBezTo>
                <a:cubicBezTo>
                  <a:pt x="229599" y="140011"/>
                  <a:pt x="232245" y="144508"/>
                  <a:pt x="225895" y="138158"/>
                </a:cubicBezTo>
                <a:cubicBezTo>
                  <a:pt x="219545" y="131808"/>
                  <a:pt x="202347" y="108790"/>
                  <a:pt x="175095" y="101646"/>
                </a:cubicBezTo>
                <a:cubicBezTo>
                  <a:pt x="147843" y="94502"/>
                  <a:pt x="81168" y="99794"/>
                  <a:pt x="62383" y="95296"/>
                </a:cubicBezTo>
                <a:cubicBezTo>
                  <a:pt x="43598" y="90798"/>
                  <a:pt x="62383" y="74658"/>
                  <a:pt x="62383" y="74658"/>
                </a:cubicBezTo>
                <a:cubicBezTo>
                  <a:pt x="62118" y="68573"/>
                  <a:pt x="65293" y="65133"/>
                  <a:pt x="60795" y="58783"/>
                </a:cubicBezTo>
                <a:cubicBezTo>
                  <a:pt x="56297" y="52433"/>
                  <a:pt x="56033" y="-1806"/>
                  <a:pt x="46508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0394EB6A-DFAC-45B8-880B-741980D99F03}"/>
              </a:ext>
            </a:extLst>
          </p:cNvPr>
          <p:cNvSpPr/>
          <p:nvPr/>
        </p:nvSpPr>
        <p:spPr>
          <a:xfrm>
            <a:off x="6269035" y="1888945"/>
            <a:ext cx="152272" cy="168527"/>
          </a:xfrm>
          <a:custGeom>
            <a:avLst/>
            <a:gdLst>
              <a:gd name="connsiteX0" fmla="*/ 3 w 152272"/>
              <a:gd name="connsiteY0" fmla="*/ 9705 h 168527"/>
              <a:gd name="connsiteX1" fmla="*/ 87315 w 152272"/>
              <a:gd name="connsiteY1" fmla="*/ 4943 h 168527"/>
              <a:gd name="connsiteX2" fmla="*/ 144465 w 152272"/>
              <a:gd name="connsiteY2" fmla="*/ 71618 h 168527"/>
              <a:gd name="connsiteX3" fmla="*/ 149228 w 152272"/>
              <a:gd name="connsiteY3" fmla="*/ 119243 h 168527"/>
              <a:gd name="connsiteX4" fmla="*/ 120653 w 152272"/>
              <a:gd name="connsiteY4" fmla="*/ 168455 h 168527"/>
              <a:gd name="connsiteX5" fmla="*/ 120653 w 152272"/>
              <a:gd name="connsiteY5" fmla="*/ 128768 h 168527"/>
              <a:gd name="connsiteX6" fmla="*/ 114303 w 152272"/>
              <a:gd name="connsiteY6" fmla="*/ 70030 h 168527"/>
              <a:gd name="connsiteX7" fmla="*/ 90490 w 152272"/>
              <a:gd name="connsiteY7" fmla="*/ 47805 h 168527"/>
              <a:gd name="connsiteX8" fmla="*/ 3 w 152272"/>
              <a:gd name="connsiteY8" fmla="*/ 9705 h 16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272" h="168527">
                <a:moveTo>
                  <a:pt x="3" y="9705"/>
                </a:moveTo>
                <a:cubicBezTo>
                  <a:pt x="-526" y="2561"/>
                  <a:pt x="63238" y="-5376"/>
                  <a:pt x="87315" y="4943"/>
                </a:cubicBezTo>
                <a:cubicBezTo>
                  <a:pt x="111392" y="15262"/>
                  <a:pt x="134146" y="52568"/>
                  <a:pt x="144465" y="71618"/>
                </a:cubicBezTo>
                <a:cubicBezTo>
                  <a:pt x="154784" y="90668"/>
                  <a:pt x="153197" y="103104"/>
                  <a:pt x="149228" y="119243"/>
                </a:cubicBezTo>
                <a:cubicBezTo>
                  <a:pt x="145259" y="135383"/>
                  <a:pt x="125415" y="166868"/>
                  <a:pt x="120653" y="168455"/>
                </a:cubicBezTo>
                <a:cubicBezTo>
                  <a:pt x="115891" y="170042"/>
                  <a:pt x="121711" y="145172"/>
                  <a:pt x="120653" y="128768"/>
                </a:cubicBezTo>
                <a:cubicBezTo>
                  <a:pt x="119595" y="112364"/>
                  <a:pt x="119330" y="83524"/>
                  <a:pt x="114303" y="70030"/>
                </a:cubicBezTo>
                <a:cubicBezTo>
                  <a:pt x="109276" y="56536"/>
                  <a:pt x="102132" y="54684"/>
                  <a:pt x="90490" y="47805"/>
                </a:cubicBezTo>
                <a:cubicBezTo>
                  <a:pt x="78848" y="40926"/>
                  <a:pt x="532" y="16849"/>
                  <a:pt x="3" y="9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5D68741D-5C73-402E-9E28-B6D759001417}"/>
              </a:ext>
            </a:extLst>
          </p:cNvPr>
          <p:cNvSpPr/>
          <p:nvPr/>
        </p:nvSpPr>
        <p:spPr>
          <a:xfrm>
            <a:off x="6270610" y="1903361"/>
            <a:ext cx="135561" cy="135456"/>
          </a:xfrm>
          <a:custGeom>
            <a:avLst/>
            <a:gdLst>
              <a:gd name="connsiteX0" fmla="*/ 9540 w 135561"/>
              <a:gd name="connsiteY0" fmla="*/ 52 h 135456"/>
              <a:gd name="connsiteX1" fmla="*/ 17478 w 135561"/>
              <a:gd name="connsiteY1" fmla="*/ 68314 h 135456"/>
              <a:gd name="connsiteX2" fmla="*/ 130190 w 135561"/>
              <a:gd name="connsiteY2" fmla="*/ 134989 h 135456"/>
              <a:gd name="connsiteX3" fmla="*/ 117490 w 135561"/>
              <a:gd name="connsiteY3" fmla="*/ 33389 h 135456"/>
              <a:gd name="connsiteX4" fmla="*/ 117490 w 135561"/>
              <a:gd name="connsiteY4" fmla="*/ 77839 h 135456"/>
              <a:gd name="connsiteX5" fmla="*/ 107965 w 135561"/>
              <a:gd name="connsiteY5" fmla="*/ 79427 h 135456"/>
              <a:gd name="connsiteX6" fmla="*/ 9540 w 135561"/>
              <a:gd name="connsiteY6" fmla="*/ 52 h 13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61" h="135456">
                <a:moveTo>
                  <a:pt x="9540" y="52"/>
                </a:moveTo>
                <a:cubicBezTo>
                  <a:pt x="-5541" y="-1800"/>
                  <a:pt x="-2630" y="45825"/>
                  <a:pt x="17478" y="68314"/>
                </a:cubicBezTo>
                <a:cubicBezTo>
                  <a:pt x="37586" y="90803"/>
                  <a:pt x="113521" y="140810"/>
                  <a:pt x="130190" y="134989"/>
                </a:cubicBezTo>
                <a:cubicBezTo>
                  <a:pt x="146859" y="129168"/>
                  <a:pt x="119607" y="42914"/>
                  <a:pt x="117490" y="33389"/>
                </a:cubicBezTo>
                <a:cubicBezTo>
                  <a:pt x="115373" y="23864"/>
                  <a:pt x="119077" y="70166"/>
                  <a:pt x="117490" y="77839"/>
                </a:cubicBezTo>
                <a:cubicBezTo>
                  <a:pt x="115903" y="85512"/>
                  <a:pt x="125163" y="85248"/>
                  <a:pt x="107965" y="79427"/>
                </a:cubicBezTo>
                <a:cubicBezTo>
                  <a:pt x="90767" y="73606"/>
                  <a:pt x="24621" y="1904"/>
                  <a:pt x="954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7772B13B-31A8-4E54-A7F2-6A5080C040BD}"/>
              </a:ext>
            </a:extLst>
          </p:cNvPr>
          <p:cNvSpPr/>
          <p:nvPr/>
        </p:nvSpPr>
        <p:spPr>
          <a:xfrm>
            <a:off x="6357179" y="2055705"/>
            <a:ext cx="120413" cy="162679"/>
          </a:xfrm>
          <a:custGeom>
            <a:avLst/>
            <a:gdLst>
              <a:gd name="connsiteX0" fmla="*/ 18221 w 120413"/>
              <a:gd name="connsiteY0" fmla="*/ 108 h 162679"/>
              <a:gd name="connsiteX1" fmla="*/ 759 w 120413"/>
              <a:gd name="connsiteY1" fmla="*/ 65195 h 162679"/>
              <a:gd name="connsiteX2" fmla="*/ 42034 w 120413"/>
              <a:gd name="connsiteY2" fmla="*/ 125520 h 162679"/>
              <a:gd name="connsiteX3" fmla="*/ 43621 w 120413"/>
              <a:gd name="connsiteY3" fmla="*/ 142983 h 162679"/>
              <a:gd name="connsiteX4" fmla="*/ 7109 w 120413"/>
              <a:gd name="connsiteY4" fmla="*/ 154095 h 162679"/>
              <a:gd name="connsiteX5" fmla="*/ 118234 w 120413"/>
              <a:gd name="connsiteY5" fmla="*/ 162033 h 162679"/>
              <a:gd name="connsiteX6" fmla="*/ 78546 w 120413"/>
              <a:gd name="connsiteY6" fmla="*/ 136633 h 162679"/>
              <a:gd name="connsiteX7" fmla="*/ 49971 w 120413"/>
              <a:gd name="connsiteY7" fmla="*/ 100120 h 162679"/>
              <a:gd name="connsiteX8" fmla="*/ 54734 w 120413"/>
              <a:gd name="connsiteY8" fmla="*/ 50908 h 162679"/>
              <a:gd name="connsiteX9" fmla="*/ 18221 w 120413"/>
              <a:gd name="connsiteY9" fmla="*/ 108 h 16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413" h="162679">
                <a:moveTo>
                  <a:pt x="18221" y="108"/>
                </a:moveTo>
                <a:cubicBezTo>
                  <a:pt x="9225" y="2489"/>
                  <a:pt x="-3210" y="44293"/>
                  <a:pt x="759" y="65195"/>
                </a:cubicBezTo>
                <a:cubicBezTo>
                  <a:pt x="4728" y="86097"/>
                  <a:pt x="34890" y="112555"/>
                  <a:pt x="42034" y="125520"/>
                </a:cubicBezTo>
                <a:cubicBezTo>
                  <a:pt x="49178" y="138485"/>
                  <a:pt x="49442" y="138221"/>
                  <a:pt x="43621" y="142983"/>
                </a:cubicBezTo>
                <a:cubicBezTo>
                  <a:pt x="37800" y="147745"/>
                  <a:pt x="-5326" y="150920"/>
                  <a:pt x="7109" y="154095"/>
                </a:cubicBezTo>
                <a:cubicBezTo>
                  <a:pt x="19544" y="157270"/>
                  <a:pt x="106328" y="164943"/>
                  <a:pt x="118234" y="162033"/>
                </a:cubicBezTo>
                <a:cubicBezTo>
                  <a:pt x="130140" y="159123"/>
                  <a:pt x="89923" y="146952"/>
                  <a:pt x="78546" y="136633"/>
                </a:cubicBezTo>
                <a:cubicBezTo>
                  <a:pt x="67169" y="126314"/>
                  <a:pt x="53940" y="114407"/>
                  <a:pt x="49971" y="100120"/>
                </a:cubicBezTo>
                <a:cubicBezTo>
                  <a:pt x="46002" y="85833"/>
                  <a:pt x="61348" y="66518"/>
                  <a:pt x="54734" y="50908"/>
                </a:cubicBezTo>
                <a:cubicBezTo>
                  <a:pt x="48120" y="35298"/>
                  <a:pt x="27217" y="-2273"/>
                  <a:pt x="18221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9F5E1689-47BC-4D05-82E6-9CFD0DE90453}"/>
              </a:ext>
            </a:extLst>
          </p:cNvPr>
          <p:cNvSpPr/>
          <p:nvPr/>
        </p:nvSpPr>
        <p:spPr>
          <a:xfrm>
            <a:off x="6175871" y="1784111"/>
            <a:ext cx="675140" cy="185116"/>
          </a:xfrm>
          <a:custGeom>
            <a:avLst/>
            <a:gdLst>
              <a:gd name="connsiteX0" fmla="*/ 1092 w 675140"/>
              <a:gd name="connsiteY0" fmla="*/ 14527 h 185116"/>
              <a:gd name="connsiteX1" fmla="*/ 202704 w 675140"/>
              <a:gd name="connsiteY1" fmla="*/ 3414 h 185116"/>
              <a:gd name="connsiteX2" fmla="*/ 458292 w 675140"/>
              <a:gd name="connsiteY2" fmla="*/ 81202 h 185116"/>
              <a:gd name="connsiteX3" fmla="*/ 318592 w 675140"/>
              <a:gd name="connsiteY3" fmla="*/ 25639 h 185116"/>
              <a:gd name="connsiteX4" fmla="*/ 424954 w 675140"/>
              <a:gd name="connsiteY4" fmla="*/ 81202 h 185116"/>
              <a:gd name="connsiteX5" fmla="*/ 672604 w 675140"/>
              <a:gd name="connsiteY5" fmla="*/ 182802 h 185116"/>
              <a:gd name="connsiteX6" fmla="*/ 545604 w 675140"/>
              <a:gd name="connsiteY6" fmla="*/ 147877 h 185116"/>
              <a:gd name="connsiteX7" fmla="*/ 418604 w 675140"/>
              <a:gd name="connsiteY7" fmla="*/ 97077 h 185116"/>
              <a:gd name="connsiteX8" fmla="*/ 337642 w 675140"/>
              <a:gd name="connsiteY8" fmla="*/ 65327 h 185116"/>
              <a:gd name="connsiteX9" fmla="*/ 261442 w 675140"/>
              <a:gd name="connsiteY9" fmla="*/ 35164 h 185116"/>
              <a:gd name="connsiteX10" fmla="*/ 261442 w 675140"/>
              <a:gd name="connsiteY10" fmla="*/ 43102 h 185116"/>
              <a:gd name="connsiteX11" fmla="*/ 172542 w 675140"/>
              <a:gd name="connsiteY11" fmla="*/ 38339 h 185116"/>
              <a:gd name="connsiteX12" fmla="*/ 188417 w 675140"/>
              <a:gd name="connsiteY12" fmla="*/ 36752 h 185116"/>
              <a:gd name="connsiteX13" fmla="*/ 124917 w 675140"/>
              <a:gd name="connsiteY13" fmla="*/ 20877 h 185116"/>
              <a:gd name="connsiteX14" fmla="*/ 1092 w 675140"/>
              <a:gd name="connsiteY14" fmla="*/ 14527 h 185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5140" h="185116">
                <a:moveTo>
                  <a:pt x="1092" y="14527"/>
                </a:moveTo>
                <a:cubicBezTo>
                  <a:pt x="14057" y="11616"/>
                  <a:pt x="126504" y="-7698"/>
                  <a:pt x="202704" y="3414"/>
                </a:cubicBezTo>
                <a:cubicBezTo>
                  <a:pt x="278904" y="14526"/>
                  <a:pt x="438978" y="77498"/>
                  <a:pt x="458292" y="81202"/>
                </a:cubicBezTo>
                <a:cubicBezTo>
                  <a:pt x="477606" y="84906"/>
                  <a:pt x="324148" y="25639"/>
                  <a:pt x="318592" y="25639"/>
                </a:cubicBezTo>
                <a:cubicBezTo>
                  <a:pt x="313036" y="25639"/>
                  <a:pt x="365952" y="55008"/>
                  <a:pt x="424954" y="81202"/>
                </a:cubicBezTo>
                <a:cubicBezTo>
                  <a:pt x="483956" y="107396"/>
                  <a:pt x="652496" y="171690"/>
                  <a:pt x="672604" y="182802"/>
                </a:cubicBezTo>
                <a:cubicBezTo>
                  <a:pt x="692712" y="193914"/>
                  <a:pt x="587937" y="162164"/>
                  <a:pt x="545604" y="147877"/>
                </a:cubicBezTo>
                <a:cubicBezTo>
                  <a:pt x="503271" y="133590"/>
                  <a:pt x="418604" y="97077"/>
                  <a:pt x="418604" y="97077"/>
                </a:cubicBezTo>
                <a:lnTo>
                  <a:pt x="337642" y="65327"/>
                </a:lnTo>
                <a:cubicBezTo>
                  <a:pt x="311448" y="55008"/>
                  <a:pt x="274142" y="38868"/>
                  <a:pt x="261442" y="35164"/>
                </a:cubicBezTo>
                <a:cubicBezTo>
                  <a:pt x="248742" y="31460"/>
                  <a:pt x="276259" y="42573"/>
                  <a:pt x="261442" y="43102"/>
                </a:cubicBezTo>
                <a:cubicBezTo>
                  <a:pt x="246625" y="43631"/>
                  <a:pt x="184713" y="39397"/>
                  <a:pt x="172542" y="38339"/>
                </a:cubicBezTo>
                <a:cubicBezTo>
                  <a:pt x="160371" y="37281"/>
                  <a:pt x="196354" y="39662"/>
                  <a:pt x="188417" y="36752"/>
                </a:cubicBezTo>
                <a:cubicBezTo>
                  <a:pt x="180480" y="33842"/>
                  <a:pt x="155609" y="26698"/>
                  <a:pt x="124917" y="20877"/>
                </a:cubicBezTo>
                <a:cubicBezTo>
                  <a:pt x="94225" y="15056"/>
                  <a:pt x="-11873" y="17438"/>
                  <a:pt x="1092" y="14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AB3E9797-21D4-49E4-8BF2-8B15D52D7E58}"/>
              </a:ext>
            </a:extLst>
          </p:cNvPr>
          <p:cNvSpPr/>
          <p:nvPr/>
        </p:nvSpPr>
        <p:spPr>
          <a:xfrm>
            <a:off x="6591193" y="1869848"/>
            <a:ext cx="277773" cy="686130"/>
          </a:xfrm>
          <a:custGeom>
            <a:avLst/>
            <a:gdLst>
              <a:gd name="connsiteX0" fmla="*/ 107 w 277773"/>
              <a:gd name="connsiteY0" fmla="*/ 227 h 686130"/>
              <a:gd name="connsiteX1" fmla="*/ 179495 w 277773"/>
              <a:gd name="connsiteY1" fmla="*/ 111352 h 686130"/>
              <a:gd name="connsiteX2" fmla="*/ 276332 w 277773"/>
              <a:gd name="connsiteY2" fmla="*/ 112940 h 686130"/>
              <a:gd name="connsiteX3" fmla="*/ 236645 w 277773"/>
              <a:gd name="connsiteY3" fmla="*/ 130402 h 686130"/>
              <a:gd name="connsiteX4" fmla="*/ 223945 w 277773"/>
              <a:gd name="connsiteY4" fmla="*/ 452665 h 686130"/>
              <a:gd name="connsiteX5" fmla="*/ 239820 w 277773"/>
              <a:gd name="connsiteY5" fmla="*/ 681265 h 686130"/>
              <a:gd name="connsiteX6" fmla="*/ 225532 w 277773"/>
              <a:gd name="connsiteY6" fmla="*/ 578077 h 686130"/>
              <a:gd name="connsiteX7" fmla="*/ 150920 w 277773"/>
              <a:gd name="connsiteY7" fmla="*/ 228827 h 686130"/>
              <a:gd name="connsiteX8" fmla="*/ 47732 w 277773"/>
              <a:gd name="connsiteY8" fmla="*/ 109765 h 686130"/>
              <a:gd name="connsiteX9" fmla="*/ 115995 w 277773"/>
              <a:gd name="connsiteY9" fmla="*/ 163740 h 686130"/>
              <a:gd name="connsiteX10" fmla="*/ 176320 w 277773"/>
              <a:gd name="connsiteY10" fmla="*/ 247877 h 686130"/>
              <a:gd name="connsiteX11" fmla="*/ 212832 w 277773"/>
              <a:gd name="connsiteY11" fmla="*/ 414565 h 686130"/>
              <a:gd name="connsiteX12" fmla="*/ 201720 w 277773"/>
              <a:gd name="connsiteY12" fmla="*/ 228827 h 686130"/>
              <a:gd name="connsiteX13" fmla="*/ 206482 w 277773"/>
              <a:gd name="connsiteY13" fmla="*/ 144690 h 686130"/>
              <a:gd name="connsiteX14" fmla="*/ 107 w 277773"/>
              <a:gd name="connsiteY14" fmla="*/ 227 h 68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7773" h="686130">
                <a:moveTo>
                  <a:pt x="107" y="227"/>
                </a:moveTo>
                <a:cubicBezTo>
                  <a:pt x="-4391" y="-5329"/>
                  <a:pt x="133458" y="92567"/>
                  <a:pt x="179495" y="111352"/>
                </a:cubicBezTo>
                <a:cubicBezTo>
                  <a:pt x="225533" y="130138"/>
                  <a:pt x="266807" y="109765"/>
                  <a:pt x="276332" y="112940"/>
                </a:cubicBezTo>
                <a:cubicBezTo>
                  <a:pt x="285857" y="116115"/>
                  <a:pt x="245376" y="73781"/>
                  <a:pt x="236645" y="130402"/>
                </a:cubicBezTo>
                <a:cubicBezTo>
                  <a:pt x="227914" y="187023"/>
                  <a:pt x="223416" y="360855"/>
                  <a:pt x="223945" y="452665"/>
                </a:cubicBezTo>
                <a:cubicBezTo>
                  <a:pt x="224474" y="544475"/>
                  <a:pt x="239556" y="660363"/>
                  <a:pt x="239820" y="681265"/>
                </a:cubicBezTo>
                <a:cubicBezTo>
                  <a:pt x="240085" y="702167"/>
                  <a:pt x="240349" y="653483"/>
                  <a:pt x="225532" y="578077"/>
                </a:cubicBezTo>
                <a:cubicBezTo>
                  <a:pt x="210715" y="502671"/>
                  <a:pt x="180553" y="306879"/>
                  <a:pt x="150920" y="228827"/>
                </a:cubicBezTo>
                <a:cubicBezTo>
                  <a:pt x="121287" y="150775"/>
                  <a:pt x="53553" y="120613"/>
                  <a:pt x="47732" y="109765"/>
                </a:cubicBezTo>
                <a:cubicBezTo>
                  <a:pt x="41911" y="98917"/>
                  <a:pt x="94564" y="140721"/>
                  <a:pt x="115995" y="163740"/>
                </a:cubicBezTo>
                <a:cubicBezTo>
                  <a:pt x="137426" y="186759"/>
                  <a:pt x="160181" y="206073"/>
                  <a:pt x="176320" y="247877"/>
                </a:cubicBezTo>
                <a:cubicBezTo>
                  <a:pt x="192459" y="289681"/>
                  <a:pt x="208599" y="417740"/>
                  <a:pt x="212832" y="414565"/>
                </a:cubicBezTo>
                <a:cubicBezTo>
                  <a:pt x="217065" y="411390"/>
                  <a:pt x="202778" y="273806"/>
                  <a:pt x="201720" y="228827"/>
                </a:cubicBezTo>
                <a:cubicBezTo>
                  <a:pt x="200662" y="183848"/>
                  <a:pt x="233734" y="177763"/>
                  <a:pt x="206482" y="144690"/>
                </a:cubicBezTo>
                <a:cubicBezTo>
                  <a:pt x="179230" y="111617"/>
                  <a:pt x="4605" y="5783"/>
                  <a:pt x="107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2D0D34DD-6FC5-405E-97E9-DD0266F393A8}"/>
              </a:ext>
            </a:extLst>
          </p:cNvPr>
          <p:cNvSpPr/>
          <p:nvPr/>
        </p:nvSpPr>
        <p:spPr>
          <a:xfrm>
            <a:off x="6465872" y="1872918"/>
            <a:ext cx="299082" cy="553414"/>
          </a:xfrm>
          <a:custGeom>
            <a:avLst/>
            <a:gdLst>
              <a:gd name="connsiteX0" fmla="*/ 16 w 299082"/>
              <a:gd name="connsiteY0" fmla="*/ 332 h 553414"/>
              <a:gd name="connsiteX1" fmla="*/ 192103 w 299082"/>
              <a:gd name="connsiteY1" fmla="*/ 162257 h 553414"/>
              <a:gd name="connsiteX2" fmla="*/ 298466 w 299082"/>
              <a:gd name="connsiteY2" fmla="*/ 405145 h 553414"/>
              <a:gd name="connsiteX3" fmla="*/ 236553 w 299082"/>
              <a:gd name="connsiteY3" fmla="*/ 235282 h 553414"/>
              <a:gd name="connsiteX4" fmla="*/ 252428 w 299082"/>
              <a:gd name="connsiteY4" fmla="*/ 338470 h 553414"/>
              <a:gd name="connsiteX5" fmla="*/ 282591 w 299082"/>
              <a:gd name="connsiteY5" fmla="*/ 551195 h 553414"/>
              <a:gd name="connsiteX6" fmla="*/ 266716 w 299082"/>
              <a:gd name="connsiteY6" fmla="*/ 425782 h 553414"/>
              <a:gd name="connsiteX7" fmla="*/ 33353 w 299082"/>
              <a:gd name="connsiteY7" fmla="*/ 63832 h 553414"/>
              <a:gd name="connsiteX8" fmla="*/ 85741 w 299082"/>
              <a:gd name="connsiteY8" fmla="*/ 136857 h 553414"/>
              <a:gd name="connsiteX9" fmla="*/ 257191 w 299082"/>
              <a:gd name="connsiteY9" fmla="*/ 430545 h 553414"/>
              <a:gd name="connsiteX10" fmla="*/ 201628 w 299082"/>
              <a:gd name="connsiteY10" fmla="*/ 267032 h 553414"/>
              <a:gd name="connsiteX11" fmla="*/ 180991 w 299082"/>
              <a:gd name="connsiteY11" fmla="*/ 203532 h 553414"/>
              <a:gd name="connsiteX12" fmla="*/ 16 w 299082"/>
              <a:gd name="connsiteY12" fmla="*/ 332 h 55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082" h="553414">
                <a:moveTo>
                  <a:pt x="16" y="332"/>
                </a:moveTo>
                <a:cubicBezTo>
                  <a:pt x="1868" y="-6547"/>
                  <a:pt x="142361" y="94788"/>
                  <a:pt x="192103" y="162257"/>
                </a:cubicBezTo>
                <a:cubicBezTo>
                  <a:pt x="241845" y="229726"/>
                  <a:pt x="291058" y="392974"/>
                  <a:pt x="298466" y="405145"/>
                </a:cubicBezTo>
                <a:cubicBezTo>
                  <a:pt x="305874" y="417316"/>
                  <a:pt x="244226" y="246395"/>
                  <a:pt x="236553" y="235282"/>
                </a:cubicBezTo>
                <a:cubicBezTo>
                  <a:pt x="228880" y="224170"/>
                  <a:pt x="244755" y="285818"/>
                  <a:pt x="252428" y="338470"/>
                </a:cubicBezTo>
                <a:cubicBezTo>
                  <a:pt x="260101" y="391122"/>
                  <a:pt x="280210" y="536643"/>
                  <a:pt x="282591" y="551195"/>
                </a:cubicBezTo>
                <a:cubicBezTo>
                  <a:pt x="284972" y="565747"/>
                  <a:pt x="308256" y="507009"/>
                  <a:pt x="266716" y="425782"/>
                </a:cubicBezTo>
                <a:cubicBezTo>
                  <a:pt x="225176" y="344555"/>
                  <a:pt x="63516" y="111986"/>
                  <a:pt x="33353" y="63832"/>
                </a:cubicBezTo>
                <a:cubicBezTo>
                  <a:pt x="3191" y="15678"/>
                  <a:pt x="48435" y="75738"/>
                  <a:pt x="85741" y="136857"/>
                </a:cubicBezTo>
                <a:cubicBezTo>
                  <a:pt x="123047" y="197976"/>
                  <a:pt x="237877" y="408849"/>
                  <a:pt x="257191" y="430545"/>
                </a:cubicBezTo>
                <a:cubicBezTo>
                  <a:pt x="276505" y="452241"/>
                  <a:pt x="214328" y="304868"/>
                  <a:pt x="201628" y="267032"/>
                </a:cubicBezTo>
                <a:cubicBezTo>
                  <a:pt x="188928" y="229197"/>
                  <a:pt x="211153" y="246394"/>
                  <a:pt x="180991" y="203532"/>
                </a:cubicBezTo>
                <a:cubicBezTo>
                  <a:pt x="150829" y="160670"/>
                  <a:pt x="-1836" y="7211"/>
                  <a:pt x="16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668FDA4A-DE8B-4B2F-90F6-568135F19200}"/>
              </a:ext>
            </a:extLst>
          </p:cNvPr>
          <p:cNvSpPr/>
          <p:nvPr/>
        </p:nvSpPr>
        <p:spPr>
          <a:xfrm>
            <a:off x="6251072" y="2101782"/>
            <a:ext cx="466586" cy="805616"/>
          </a:xfrm>
          <a:custGeom>
            <a:avLst/>
            <a:gdLst>
              <a:gd name="connsiteX0" fmla="*/ 221166 w 466586"/>
              <a:gd name="connsiteY0" fmla="*/ 84206 h 805616"/>
              <a:gd name="connsiteX1" fmla="*/ 370391 w 466586"/>
              <a:gd name="connsiteY1" fmla="*/ 501718 h 805616"/>
              <a:gd name="connsiteX2" fmla="*/ 348166 w 466586"/>
              <a:gd name="connsiteY2" fmla="*/ 669993 h 805616"/>
              <a:gd name="connsiteX3" fmla="*/ 465641 w 466586"/>
              <a:gd name="connsiteY3" fmla="*/ 692218 h 805616"/>
              <a:gd name="connsiteX4" fmla="*/ 273553 w 466586"/>
              <a:gd name="connsiteY4" fmla="*/ 716031 h 805616"/>
              <a:gd name="connsiteX5" fmla="*/ 503 w 466586"/>
              <a:gd name="connsiteY5" fmla="*/ 804931 h 805616"/>
              <a:gd name="connsiteX6" fmla="*/ 206878 w 466586"/>
              <a:gd name="connsiteY6" fmla="*/ 754131 h 805616"/>
              <a:gd name="connsiteX7" fmla="*/ 249741 w 466586"/>
              <a:gd name="connsiteY7" fmla="*/ 698568 h 805616"/>
              <a:gd name="connsiteX8" fmla="*/ 264028 w 466586"/>
              <a:gd name="connsiteY8" fmla="*/ 314393 h 805616"/>
              <a:gd name="connsiteX9" fmla="*/ 300541 w 466586"/>
              <a:gd name="connsiteY9" fmla="*/ 516006 h 805616"/>
              <a:gd name="connsiteX10" fmla="*/ 235453 w 466586"/>
              <a:gd name="connsiteY10" fmla="*/ 235018 h 805616"/>
              <a:gd name="connsiteX11" fmla="*/ 152903 w 466586"/>
              <a:gd name="connsiteY11" fmla="*/ 68 h 805616"/>
              <a:gd name="connsiteX12" fmla="*/ 252916 w 466586"/>
              <a:gd name="connsiteY12" fmla="*/ 209618 h 805616"/>
              <a:gd name="connsiteX13" fmla="*/ 221166 w 466586"/>
              <a:gd name="connsiteY13" fmla="*/ 84206 h 805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6586" h="805616">
                <a:moveTo>
                  <a:pt x="221166" y="84206"/>
                </a:moveTo>
                <a:cubicBezTo>
                  <a:pt x="240745" y="132889"/>
                  <a:pt x="349224" y="404087"/>
                  <a:pt x="370391" y="501718"/>
                </a:cubicBezTo>
                <a:cubicBezTo>
                  <a:pt x="391558" y="599349"/>
                  <a:pt x="332291" y="638243"/>
                  <a:pt x="348166" y="669993"/>
                </a:cubicBezTo>
                <a:cubicBezTo>
                  <a:pt x="364041" y="701743"/>
                  <a:pt x="478076" y="684545"/>
                  <a:pt x="465641" y="692218"/>
                </a:cubicBezTo>
                <a:cubicBezTo>
                  <a:pt x="453206" y="699891"/>
                  <a:pt x="351076" y="697246"/>
                  <a:pt x="273553" y="716031"/>
                </a:cubicBezTo>
                <a:cubicBezTo>
                  <a:pt x="196030" y="734816"/>
                  <a:pt x="11615" y="798581"/>
                  <a:pt x="503" y="804931"/>
                </a:cubicBezTo>
                <a:cubicBezTo>
                  <a:pt x="-10609" y="811281"/>
                  <a:pt x="165338" y="771858"/>
                  <a:pt x="206878" y="754131"/>
                </a:cubicBezTo>
                <a:cubicBezTo>
                  <a:pt x="248418" y="736404"/>
                  <a:pt x="240216" y="771858"/>
                  <a:pt x="249741" y="698568"/>
                </a:cubicBezTo>
                <a:cubicBezTo>
                  <a:pt x="259266" y="625278"/>
                  <a:pt x="255561" y="344820"/>
                  <a:pt x="264028" y="314393"/>
                </a:cubicBezTo>
                <a:cubicBezTo>
                  <a:pt x="272495" y="283966"/>
                  <a:pt x="305303" y="529235"/>
                  <a:pt x="300541" y="516006"/>
                </a:cubicBezTo>
                <a:cubicBezTo>
                  <a:pt x="295779" y="502777"/>
                  <a:pt x="260059" y="321008"/>
                  <a:pt x="235453" y="235018"/>
                </a:cubicBezTo>
                <a:cubicBezTo>
                  <a:pt x="210847" y="149028"/>
                  <a:pt x="149993" y="4301"/>
                  <a:pt x="152903" y="68"/>
                </a:cubicBezTo>
                <a:cubicBezTo>
                  <a:pt x="155813" y="-4165"/>
                  <a:pt x="240745" y="188716"/>
                  <a:pt x="252916" y="209618"/>
                </a:cubicBezTo>
                <a:cubicBezTo>
                  <a:pt x="265087" y="230520"/>
                  <a:pt x="201587" y="35523"/>
                  <a:pt x="221166" y="84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C700A921-67D7-4968-A4EB-25A121622F3A}"/>
              </a:ext>
            </a:extLst>
          </p:cNvPr>
          <p:cNvSpPr/>
          <p:nvPr/>
        </p:nvSpPr>
        <p:spPr>
          <a:xfrm>
            <a:off x="6598433" y="1847602"/>
            <a:ext cx="311057" cy="159972"/>
          </a:xfrm>
          <a:custGeom>
            <a:avLst/>
            <a:gdLst>
              <a:gd name="connsiteX0" fmla="*/ 805 w 311057"/>
              <a:gd name="connsiteY0" fmla="*/ 30411 h 159972"/>
              <a:gd name="connsiteX1" fmla="*/ 299255 w 311057"/>
              <a:gd name="connsiteY1" fmla="*/ 248 h 159972"/>
              <a:gd name="connsiteX2" fmla="*/ 246867 w 311057"/>
              <a:gd name="connsiteY2" fmla="*/ 19298 h 159972"/>
              <a:gd name="connsiteX3" fmla="*/ 205592 w 311057"/>
              <a:gd name="connsiteY3" fmla="*/ 73273 h 159972"/>
              <a:gd name="connsiteX4" fmla="*/ 267505 w 311057"/>
              <a:gd name="connsiteY4" fmla="*/ 155823 h 159972"/>
              <a:gd name="connsiteX5" fmla="*/ 235755 w 311057"/>
              <a:gd name="connsiteY5" fmla="*/ 139948 h 159972"/>
              <a:gd name="connsiteX6" fmla="*/ 118280 w 311057"/>
              <a:gd name="connsiteY6" fmla="*/ 73273 h 159972"/>
              <a:gd name="connsiteX7" fmla="*/ 210355 w 311057"/>
              <a:gd name="connsiteY7" fmla="*/ 144711 h 159972"/>
              <a:gd name="connsiteX8" fmla="*/ 186542 w 311057"/>
              <a:gd name="connsiteY8" fmla="*/ 58986 h 159972"/>
              <a:gd name="connsiteX9" fmla="*/ 210355 w 311057"/>
              <a:gd name="connsiteY9" fmla="*/ 22473 h 159972"/>
              <a:gd name="connsiteX10" fmla="*/ 805 w 311057"/>
              <a:gd name="connsiteY10" fmla="*/ 30411 h 15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057" h="159972">
                <a:moveTo>
                  <a:pt x="805" y="30411"/>
                </a:moveTo>
                <a:cubicBezTo>
                  <a:pt x="15622" y="26707"/>
                  <a:pt x="258245" y="2100"/>
                  <a:pt x="299255" y="248"/>
                </a:cubicBezTo>
                <a:cubicBezTo>
                  <a:pt x="340265" y="-1604"/>
                  <a:pt x="262478" y="7127"/>
                  <a:pt x="246867" y="19298"/>
                </a:cubicBezTo>
                <a:cubicBezTo>
                  <a:pt x="231257" y="31469"/>
                  <a:pt x="202152" y="50519"/>
                  <a:pt x="205592" y="73273"/>
                </a:cubicBezTo>
                <a:cubicBezTo>
                  <a:pt x="209032" y="96027"/>
                  <a:pt x="262478" y="144711"/>
                  <a:pt x="267505" y="155823"/>
                </a:cubicBezTo>
                <a:cubicBezTo>
                  <a:pt x="272532" y="166935"/>
                  <a:pt x="260626" y="153706"/>
                  <a:pt x="235755" y="139948"/>
                </a:cubicBezTo>
                <a:cubicBezTo>
                  <a:pt x="210884" y="126190"/>
                  <a:pt x="122513" y="72479"/>
                  <a:pt x="118280" y="73273"/>
                </a:cubicBezTo>
                <a:cubicBezTo>
                  <a:pt x="114047" y="74067"/>
                  <a:pt x="198978" y="147092"/>
                  <a:pt x="210355" y="144711"/>
                </a:cubicBezTo>
                <a:cubicBezTo>
                  <a:pt x="221732" y="142330"/>
                  <a:pt x="186542" y="79359"/>
                  <a:pt x="186542" y="58986"/>
                </a:cubicBezTo>
                <a:cubicBezTo>
                  <a:pt x="186542" y="38613"/>
                  <a:pt x="240517" y="31733"/>
                  <a:pt x="210355" y="22473"/>
                </a:cubicBezTo>
                <a:cubicBezTo>
                  <a:pt x="180193" y="13213"/>
                  <a:pt x="-14012" y="34115"/>
                  <a:pt x="805" y="30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B3DF699F-3426-4630-8D5B-31F8CA929ECC}"/>
              </a:ext>
            </a:extLst>
          </p:cNvPr>
          <p:cNvSpPr/>
          <p:nvPr/>
        </p:nvSpPr>
        <p:spPr>
          <a:xfrm>
            <a:off x="6861624" y="1885700"/>
            <a:ext cx="101492" cy="570378"/>
          </a:xfrm>
          <a:custGeom>
            <a:avLst/>
            <a:gdLst>
              <a:gd name="connsiteX0" fmla="*/ 101151 w 101492"/>
              <a:gd name="connsiteY0" fmla="*/ 250 h 570378"/>
              <a:gd name="connsiteX1" fmla="*/ 37651 w 101492"/>
              <a:gd name="connsiteY1" fmla="*/ 92325 h 570378"/>
              <a:gd name="connsiteX2" fmla="*/ 1139 w 101492"/>
              <a:gd name="connsiteY2" fmla="*/ 554288 h 570378"/>
              <a:gd name="connsiteX3" fmla="*/ 9076 w 101492"/>
              <a:gd name="connsiteY3" fmla="*/ 428875 h 570378"/>
              <a:gd name="connsiteX4" fmla="*/ 7489 w 101492"/>
              <a:gd name="connsiteY4" fmla="*/ 79625 h 570378"/>
              <a:gd name="connsiteX5" fmla="*/ 101151 w 101492"/>
              <a:gd name="connsiteY5" fmla="*/ 250 h 57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492" h="570378">
                <a:moveTo>
                  <a:pt x="101151" y="250"/>
                </a:moveTo>
                <a:cubicBezTo>
                  <a:pt x="106178" y="2367"/>
                  <a:pt x="54320" y="-15"/>
                  <a:pt x="37651" y="92325"/>
                </a:cubicBezTo>
                <a:cubicBezTo>
                  <a:pt x="20982" y="184665"/>
                  <a:pt x="5901" y="498197"/>
                  <a:pt x="1139" y="554288"/>
                </a:cubicBezTo>
                <a:cubicBezTo>
                  <a:pt x="-3623" y="610379"/>
                  <a:pt x="8018" y="507985"/>
                  <a:pt x="9076" y="428875"/>
                </a:cubicBezTo>
                <a:cubicBezTo>
                  <a:pt x="10134" y="349765"/>
                  <a:pt x="-9973" y="151062"/>
                  <a:pt x="7489" y="79625"/>
                </a:cubicBezTo>
                <a:cubicBezTo>
                  <a:pt x="24951" y="8188"/>
                  <a:pt x="96124" y="-1867"/>
                  <a:pt x="101151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C66A4102-5EAD-4134-A152-818A24BB2D97}"/>
              </a:ext>
            </a:extLst>
          </p:cNvPr>
          <p:cNvSpPr/>
          <p:nvPr/>
        </p:nvSpPr>
        <p:spPr>
          <a:xfrm>
            <a:off x="6808440" y="1861351"/>
            <a:ext cx="143502" cy="141290"/>
          </a:xfrm>
          <a:custGeom>
            <a:avLst/>
            <a:gdLst>
              <a:gd name="connsiteX0" fmla="*/ 143223 w 143502"/>
              <a:gd name="connsiteY0" fmla="*/ 787 h 141290"/>
              <a:gd name="connsiteX1" fmla="*/ 36860 w 143502"/>
              <a:gd name="connsiteY1" fmla="*/ 40474 h 141290"/>
              <a:gd name="connsiteX2" fmla="*/ 38448 w 143502"/>
              <a:gd name="connsiteY2" fmla="*/ 107149 h 141290"/>
              <a:gd name="connsiteX3" fmla="*/ 63848 w 143502"/>
              <a:gd name="connsiteY3" fmla="*/ 140487 h 141290"/>
              <a:gd name="connsiteX4" fmla="*/ 348 w 143502"/>
              <a:gd name="connsiteY4" fmla="*/ 75399 h 141290"/>
              <a:gd name="connsiteX5" fmla="*/ 143223 w 143502"/>
              <a:gd name="connsiteY5" fmla="*/ 787 h 14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502" h="141290">
                <a:moveTo>
                  <a:pt x="143223" y="787"/>
                </a:moveTo>
                <a:cubicBezTo>
                  <a:pt x="149308" y="-5034"/>
                  <a:pt x="54322" y="22747"/>
                  <a:pt x="36860" y="40474"/>
                </a:cubicBezTo>
                <a:cubicBezTo>
                  <a:pt x="19397" y="58201"/>
                  <a:pt x="33950" y="90480"/>
                  <a:pt x="38448" y="107149"/>
                </a:cubicBezTo>
                <a:cubicBezTo>
                  <a:pt x="42946" y="123818"/>
                  <a:pt x="70198" y="145779"/>
                  <a:pt x="63848" y="140487"/>
                </a:cubicBezTo>
                <a:cubicBezTo>
                  <a:pt x="57498" y="135195"/>
                  <a:pt x="-5208" y="97889"/>
                  <a:pt x="348" y="75399"/>
                </a:cubicBezTo>
                <a:cubicBezTo>
                  <a:pt x="5904" y="52909"/>
                  <a:pt x="137138" y="6608"/>
                  <a:pt x="143223" y="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4E369183-B592-4748-9927-BBC9BCADA3A1}"/>
              </a:ext>
            </a:extLst>
          </p:cNvPr>
          <p:cNvSpPr/>
          <p:nvPr/>
        </p:nvSpPr>
        <p:spPr>
          <a:xfrm>
            <a:off x="6870252" y="1841094"/>
            <a:ext cx="381961" cy="114896"/>
          </a:xfrm>
          <a:custGeom>
            <a:avLst/>
            <a:gdLst>
              <a:gd name="connsiteX0" fmla="*/ 2036 w 381961"/>
              <a:gd name="connsiteY0" fmla="*/ 1994 h 114896"/>
              <a:gd name="connsiteX1" fmla="*/ 367161 w 381961"/>
              <a:gd name="connsiteY1" fmla="*/ 111531 h 114896"/>
              <a:gd name="connsiteX2" fmla="*/ 302073 w 381961"/>
              <a:gd name="connsiteY2" fmla="*/ 82956 h 114896"/>
              <a:gd name="connsiteX3" fmla="*/ 221111 w 381961"/>
              <a:gd name="connsiteY3" fmla="*/ 43269 h 114896"/>
              <a:gd name="connsiteX4" fmla="*/ 2036 w 381961"/>
              <a:gd name="connsiteY4" fmla="*/ 1994 h 11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961" h="114896">
                <a:moveTo>
                  <a:pt x="2036" y="1994"/>
                </a:moveTo>
                <a:cubicBezTo>
                  <a:pt x="26378" y="13371"/>
                  <a:pt x="317155" y="98037"/>
                  <a:pt x="367161" y="111531"/>
                </a:cubicBezTo>
                <a:cubicBezTo>
                  <a:pt x="417167" y="125025"/>
                  <a:pt x="326415" y="94333"/>
                  <a:pt x="302073" y="82956"/>
                </a:cubicBezTo>
                <a:cubicBezTo>
                  <a:pt x="277731" y="71579"/>
                  <a:pt x="263444" y="55440"/>
                  <a:pt x="221111" y="43269"/>
                </a:cubicBezTo>
                <a:cubicBezTo>
                  <a:pt x="178778" y="31098"/>
                  <a:pt x="-22306" y="-9383"/>
                  <a:pt x="2036" y="1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806FA593-68AE-44B0-BB5E-55A1FEA2D8B2}"/>
              </a:ext>
            </a:extLst>
          </p:cNvPr>
          <p:cNvSpPr/>
          <p:nvPr/>
        </p:nvSpPr>
        <p:spPr>
          <a:xfrm>
            <a:off x="6796617" y="1846071"/>
            <a:ext cx="557301" cy="151000"/>
          </a:xfrm>
          <a:custGeom>
            <a:avLst/>
            <a:gdLst>
              <a:gd name="connsiteX0" fmla="*/ 0 w 557301"/>
              <a:gd name="connsiteY0" fmla="*/ 14479 h 151000"/>
              <a:gd name="connsiteX1" fmla="*/ 338666 w 557301"/>
              <a:gd name="connsiteY1" fmla="*/ 12362 h 151000"/>
              <a:gd name="connsiteX2" fmla="*/ 550333 w 557301"/>
              <a:gd name="connsiteY2" fmla="*/ 147829 h 151000"/>
              <a:gd name="connsiteX3" fmla="*/ 497416 w 557301"/>
              <a:gd name="connsiteY3" fmla="*/ 105496 h 151000"/>
              <a:gd name="connsiteX4" fmla="*/ 408516 w 557301"/>
              <a:gd name="connsiteY4" fmla="*/ 75862 h 151000"/>
              <a:gd name="connsiteX5" fmla="*/ 357716 w 557301"/>
              <a:gd name="connsiteY5" fmla="*/ 50462 h 151000"/>
              <a:gd name="connsiteX6" fmla="*/ 412750 w 557301"/>
              <a:gd name="connsiteY6" fmla="*/ 80096 h 151000"/>
              <a:gd name="connsiteX7" fmla="*/ 393700 w 557301"/>
              <a:gd name="connsiteY7" fmla="*/ 46229 h 151000"/>
              <a:gd name="connsiteX8" fmla="*/ 67733 w 557301"/>
              <a:gd name="connsiteY8" fmla="*/ 14479 h 151000"/>
              <a:gd name="connsiteX9" fmla="*/ 0 w 557301"/>
              <a:gd name="connsiteY9" fmla="*/ 14479 h 15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301" h="151000">
                <a:moveTo>
                  <a:pt x="0" y="14479"/>
                </a:moveTo>
                <a:cubicBezTo>
                  <a:pt x="123472" y="2308"/>
                  <a:pt x="246944" y="-9863"/>
                  <a:pt x="338666" y="12362"/>
                </a:cubicBezTo>
                <a:cubicBezTo>
                  <a:pt x="430388" y="34587"/>
                  <a:pt x="523875" y="132307"/>
                  <a:pt x="550333" y="147829"/>
                </a:cubicBezTo>
                <a:cubicBezTo>
                  <a:pt x="576791" y="163351"/>
                  <a:pt x="521052" y="117490"/>
                  <a:pt x="497416" y="105496"/>
                </a:cubicBezTo>
                <a:cubicBezTo>
                  <a:pt x="473780" y="93502"/>
                  <a:pt x="431799" y="85034"/>
                  <a:pt x="408516" y="75862"/>
                </a:cubicBezTo>
                <a:cubicBezTo>
                  <a:pt x="385233" y="66690"/>
                  <a:pt x="357010" y="49756"/>
                  <a:pt x="357716" y="50462"/>
                </a:cubicBezTo>
                <a:cubicBezTo>
                  <a:pt x="358422" y="51168"/>
                  <a:pt x="406753" y="80801"/>
                  <a:pt x="412750" y="80096"/>
                </a:cubicBezTo>
                <a:cubicBezTo>
                  <a:pt x="418747" y="79391"/>
                  <a:pt x="451203" y="57165"/>
                  <a:pt x="393700" y="46229"/>
                </a:cubicBezTo>
                <a:cubicBezTo>
                  <a:pt x="336197" y="35293"/>
                  <a:pt x="67733" y="14479"/>
                  <a:pt x="67733" y="14479"/>
                </a:cubicBezTo>
                <a:lnTo>
                  <a:pt x="0" y="144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C3DCDA39-988C-468E-854B-EC8A33BCEBD5}"/>
              </a:ext>
            </a:extLst>
          </p:cNvPr>
          <p:cNvSpPr/>
          <p:nvPr/>
        </p:nvSpPr>
        <p:spPr>
          <a:xfrm>
            <a:off x="5886321" y="2304659"/>
            <a:ext cx="317376" cy="100552"/>
          </a:xfrm>
          <a:custGeom>
            <a:avLst/>
            <a:gdLst>
              <a:gd name="connsiteX0" fmla="*/ 129 w 317376"/>
              <a:gd name="connsiteY0" fmla="*/ 100404 h 100552"/>
              <a:gd name="connsiteX1" fmla="*/ 160467 w 317376"/>
              <a:gd name="connsiteY1" fmla="*/ 44841 h 100552"/>
              <a:gd name="connsiteX2" fmla="*/ 308104 w 317376"/>
              <a:gd name="connsiteY2" fmla="*/ 90879 h 100552"/>
              <a:gd name="connsiteX3" fmla="*/ 301754 w 317376"/>
              <a:gd name="connsiteY3" fmla="*/ 67066 h 100552"/>
              <a:gd name="connsiteX4" fmla="*/ 300167 w 317376"/>
              <a:gd name="connsiteY4" fmla="*/ 38491 h 100552"/>
              <a:gd name="connsiteX5" fmla="*/ 314454 w 317376"/>
              <a:gd name="connsiteY5" fmla="*/ 391 h 100552"/>
              <a:gd name="connsiteX6" fmla="*/ 284292 w 317376"/>
              <a:gd name="connsiteY6" fmla="*/ 63891 h 100552"/>
              <a:gd name="connsiteX7" fmla="*/ 254129 w 317376"/>
              <a:gd name="connsiteY7" fmla="*/ 40079 h 100552"/>
              <a:gd name="connsiteX8" fmla="*/ 187454 w 317376"/>
              <a:gd name="connsiteY8" fmla="*/ 24204 h 100552"/>
              <a:gd name="connsiteX9" fmla="*/ 129 w 317376"/>
              <a:gd name="connsiteY9" fmla="*/ 100404 h 1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376" h="100552">
                <a:moveTo>
                  <a:pt x="129" y="100404"/>
                </a:moveTo>
                <a:cubicBezTo>
                  <a:pt x="-4369" y="103843"/>
                  <a:pt x="109138" y="46428"/>
                  <a:pt x="160467" y="44841"/>
                </a:cubicBezTo>
                <a:cubicBezTo>
                  <a:pt x="211796" y="43254"/>
                  <a:pt x="284556" y="87175"/>
                  <a:pt x="308104" y="90879"/>
                </a:cubicBezTo>
                <a:cubicBezTo>
                  <a:pt x="331652" y="94583"/>
                  <a:pt x="303077" y="75797"/>
                  <a:pt x="301754" y="67066"/>
                </a:cubicBezTo>
                <a:cubicBezTo>
                  <a:pt x="300431" y="58335"/>
                  <a:pt x="298050" y="49603"/>
                  <a:pt x="300167" y="38491"/>
                </a:cubicBezTo>
                <a:cubicBezTo>
                  <a:pt x="302284" y="27379"/>
                  <a:pt x="317100" y="-3842"/>
                  <a:pt x="314454" y="391"/>
                </a:cubicBezTo>
                <a:cubicBezTo>
                  <a:pt x="311808" y="4624"/>
                  <a:pt x="294346" y="57276"/>
                  <a:pt x="284292" y="63891"/>
                </a:cubicBezTo>
                <a:cubicBezTo>
                  <a:pt x="274238" y="70506"/>
                  <a:pt x="270269" y="46693"/>
                  <a:pt x="254129" y="40079"/>
                </a:cubicBezTo>
                <a:cubicBezTo>
                  <a:pt x="237989" y="33464"/>
                  <a:pt x="228729" y="16267"/>
                  <a:pt x="187454" y="24204"/>
                </a:cubicBezTo>
                <a:cubicBezTo>
                  <a:pt x="146179" y="32141"/>
                  <a:pt x="4627" y="96965"/>
                  <a:pt x="129" y="100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5BA14820-6DFD-46CC-A5C2-12A6A7A57750}"/>
              </a:ext>
            </a:extLst>
          </p:cNvPr>
          <p:cNvSpPr/>
          <p:nvPr/>
        </p:nvSpPr>
        <p:spPr>
          <a:xfrm>
            <a:off x="5765774" y="2076354"/>
            <a:ext cx="281237" cy="293901"/>
          </a:xfrm>
          <a:custGeom>
            <a:avLst/>
            <a:gdLst>
              <a:gd name="connsiteX0" fmla="*/ 26 w 281237"/>
              <a:gd name="connsiteY0" fmla="*/ 96 h 293901"/>
              <a:gd name="connsiteX1" fmla="*/ 52414 w 281237"/>
              <a:gd name="connsiteY1" fmla="*/ 146146 h 293901"/>
              <a:gd name="connsiteX2" fmla="*/ 136551 w 281237"/>
              <a:gd name="connsiteY2" fmla="*/ 176309 h 293901"/>
              <a:gd name="connsiteX3" fmla="*/ 127026 w 281237"/>
              <a:gd name="connsiteY3" fmla="*/ 176309 h 293901"/>
              <a:gd name="connsiteX4" fmla="*/ 171476 w 281237"/>
              <a:gd name="connsiteY4" fmla="*/ 182659 h 293901"/>
              <a:gd name="connsiteX5" fmla="*/ 212751 w 281237"/>
              <a:gd name="connsiteY5" fmla="*/ 203296 h 293901"/>
              <a:gd name="connsiteX6" fmla="*/ 266726 w 281237"/>
              <a:gd name="connsiteY6" fmla="*/ 230284 h 293901"/>
              <a:gd name="connsiteX7" fmla="*/ 277839 w 281237"/>
              <a:gd name="connsiteY7" fmla="*/ 257271 h 293901"/>
              <a:gd name="connsiteX8" fmla="*/ 215926 w 281237"/>
              <a:gd name="connsiteY8" fmla="*/ 255684 h 293901"/>
              <a:gd name="connsiteX9" fmla="*/ 133376 w 281237"/>
              <a:gd name="connsiteY9" fmla="*/ 293784 h 293901"/>
              <a:gd name="connsiteX10" fmla="*/ 242914 w 281237"/>
              <a:gd name="connsiteY10" fmla="*/ 241396 h 293901"/>
              <a:gd name="connsiteX11" fmla="*/ 109564 w 281237"/>
              <a:gd name="connsiteY11" fmla="*/ 163609 h 293901"/>
              <a:gd name="connsiteX12" fmla="*/ 58764 w 281237"/>
              <a:gd name="connsiteY12" fmla="*/ 123921 h 293901"/>
              <a:gd name="connsiteX13" fmla="*/ 26 w 281237"/>
              <a:gd name="connsiteY13" fmla="*/ 96 h 29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1237" h="293901">
                <a:moveTo>
                  <a:pt x="26" y="96"/>
                </a:moveTo>
                <a:cubicBezTo>
                  <a:pt x="-1032" y="3800"/>
                  <a:pt x="29660" y="116777"/>
                  <a:pt x="52414" y="146146"/>
                </a:cubicBezTo>
                <a:cubicBezTo>
                  <a:pt x="75168" y="175515"/>
                  <a:pt x="124116" y="171282"/>
                  <a:pt x="136551" y="176309"/>
                </a:cubicBezTo>
                <a:cubicBezTo>
                  <a:pt x="148986" y="181336"/>
                  <a:pt x="121205" y="175251"/>
                  <a:pt x="127026" y="176309"/>
                </a:cubicBezTo>
                <a:cubicBezTo>
                  <a:pt x="132847" y="177367"/>
                  <a:pt x="157189" y="178161"/>
                  <a:pt x="171476" y="182659"/>
                </a:cubicBezTo>
                <a:cubicBezTo>
                  <a:pt x="185764" y="187157"/>
                  <a:pt x="196876" y="195359"/>
                  <a:pt x="212751" y="203296"/>
                </a:cubicBezTo>
                <a:cubicBezTo>
                  <a:pt x="228626" y="211233"/>
                  <a:pt x="255878" y="221288"/>
                  <a:pt x="266726" y="230284"/>
                </a:cubicBezTo>
                <a:cubicBezTo>
                  <a:pt x="277574" y="239280"/>
                  <a:pt x="286306" y="253038"/>
                  <a:pt x="277839" y="257271"/>
                </a:cubicBezTo>
                <a:cubicBezTo>
                  <a:pt x="269372" y="261504"/>
                  <a:pt x="240003" y="249599"/>
                  <a:pt x="215926" y="255684"/>
                </a:cubicBezTo>
                <a:cubicBezTo>
                  <a:pt x="191849" y="261769"/>
                  <a:pt x="128878" y="296165"/>
                  <a:pt x="133376" y="293784"/>
                </a:cubicBezTo>
                <a:cubicBezTo>
                  <a:pt x="137874" y="291403"/>
                  <a:pt x="246883" y="263092"/>
                  <a:pt x="242914" y="241396"/>
                </a:cubicBezTo>
                <a:cubicBezTo>
                  <a:pt x="238945" y="219700"/>
                  <a:pt x="140256" y="183188"/>
                  <a:pt x="109564" y="163609"/>
                </a:cubicBezTo>
                <a:cubicBezTo>
                  <a:pt x="78872" y="144030"/>
                  <a:pt x="75168" y="147733"/>
                  <a:pt x="58764" y="123921"/>
                </a:cubicBezTo>
                <a:cubicBezTo>
                  <a:pt x="42360" y="100109"/>
                  <a:pt x="1084" y="-3608"/>
                  <a:pt x="26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1D355F47-EC04-421C-9AF1-1ABA69301177}"/>
              </a:ext>
            </a:extLst>
          </p:cNvPr>
          <p:cNvSpPr/>
          <p:nvPr/>
        </p:nvSpPr>
        <p:spPr>
          <a:xfrm>
            <a:off x="6213355" y="1897047"/>
            <a:ext cx="111693" cy="477817"/>
          </a:xfrm>
          <a:custGeom>
            <a:avLst/>
            <a:gdLst>
              <a:gd name="connsiteX0" fmla="*/ 120 w 111693"/>
              <a:gd name="connsiteY0" fmla="*/ 16 h 477817"/>
              <a:gd name="connsiteX1" fmla="*/ 89020 w 111693"/>
              <a:gd name="connsiteY1" fmla="*/ 231791 h 477817"/>
              <a:gd name="connsiteX2" fmla="*/ 58858 w 111693"/>
              <a:gd name="connsiteY2" fmla="*/ 328628 h 477817"/>
              <a:gd name="connsiteX3" fmla="*/ 17583 w 111693"/>
              <a:gd name="connsiteY3" fmla="*/ 476266 h 477817"/>
              <a:gd name="connsiteX4" fmla="*/ 31870 w 111693"/>
              <a:gd name="connsiteY4" fmla="*/ 398478 h 477817"/>
              <a:gd name="connsiteX5" fmla="*/ 58858 w 111693"/>
              <a:gd name="connsiteY5" fmla="*/ 279416 h 477817"/>
              <a:gd name="connsiteX6" fmla="*/ 55683 w 111693"/>
              <a:gd name="connsiteY6" fmla="*/ 395303 h 477817"/>
              <a:gd name="connsiteX7" fmla="*/ 111245 w 111693"/>
              <a:gd name="connsiteY7" fmla="*/ 220678 h 477817"/>
              <a:gd name="connsiteX8" fmla="*/ 120 w 111693"/>
              <a:gd name="connsiteY8" fmla="*/ 16 h 47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93" h="477817">
                <a:moveTo>
                  <a:pt x="120" y="16"/>
                </a:moveTo>
                <a:cubicBezTo>
                  <a:pt x="-3584" y="1868"/>
                  <a:pt x="79230" y="177022"/>
                  <a:pt x="89020" y="231791"/>
                </a:cubicBezTo>
                <a:cubicBezTo>
                  <a:pt x="98810" y="286560"/>
                  <a:pt x="70764" y="287882"/>
                  <a:pt x="58858" y="328628"/>
                </a:cubicBezTo>
                <a:cubicBezTo>
                  <a:pt x="46952" y="369374"/>
                  <a:pt x="22081" y="464624"/>
                  <a:pt x="17583" y="476266"/>
                </a:cubicBezTo>
                <a:cubicBezTo>
                  <a:pt x="13085" y="487908"/>
                  <a:pt x="24991" y="431286"/>
                  <a:pt x="31870" y="398478"/>
                </a:cubicBezTo>
                <a:cubicBezTo>
                  <a:pt x="38749" y="365670"/>
                  <a:pt x="54889" y="279945"/>
                  <a:pt x="58858" y="279416"/>
                </a:cubicBezTo>
                <a:cubicBezTo>
                  <a:pt x="62827" y="278887"/>
                  <a:pt x="46952" y="405093"/>
                  <a:pt x="55683" y="395303"/>
                </a:cubicBezTo>
                <a:cubicBezTo>
                  <a:pt x="64414" y="385513"/>
                  <a:pt x="117066" y="284971"/>
                  <a:pt x="111245" y="220678"/>
                </a:cubicBezTo>
                <a:cubicBezTo>
                  <a:pt x="105424" y="156385"/>
                  <a:pt x="3824" y="-1836"/>
                  <a:pt x="12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C664A2E6-69BC-4F87-B7E5-77D146FE5B85}"/>
              </a:ext>
            </a:extLst>
          </p:cNvPr>
          <p:cNvSpPr/>
          <p:nvPr/>
        </p:nvSpPr>
        <p:spPr>
          <a:xfrm>
            <a:off x="6462331" y="2001231"/>
            <a:ext cx="149221" cy="336445"/>
          </a:xfrm>
          <a:custGeom>
            <a:avLst/>
            <a:gdLst>
              <a:gd name="connsiteX0" fmla="*/ 382 w 149221"/>
              <a:gd name="connsiteY0" fmla="*/ 3782 h 336445"/>
              <a:gd name="connsiteX1" fmla="*/ 140082 w 149221"/>
              <a:gd name="connsiteY1" fmla="*/ 324457 h 336445"/>
              <a:gd name="connsiteX2" fmla="*/ 135319 w 149221"/>
              <a:gd name="connsiteY2" fmla="*/ 257782 h 336445"/>
              <a:gd name="connsiteX3" fmla="*/ 132144 w 149221"/>
              <a:gd name="connsiteY3" fmla="*/ 157769 h 336445"/>
              <a:gd name="connsiteX4" fmla="*/ 54357 w 149221"/>
              <a:gd name="connsiteY4" fmla="*/ 8544 h 336445"/>
              <a:gd name="connsiteX5" fmla="*/ 121032 w 149221"/>
              <a:gd name="connsiteY5" fmla="*/ 200632 h 336445"/>
              <a:gd name="connsiteX6" fmla="*/ 98807 w 149221"/>
              <a:gd name="connsiteY6" fmla="*/ 153007 h 336445"/>
              <a:gd name="connsiteX7" fmla="*/ 382 w 149221"/>
              <a:gd name="connsiteY7" fmla="*/ 3782 h 336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21" h="336445">
                <a:moveTo>
                  <a:pt x="382" y="3782"/>
                </a:moveTo>
                <a:cubicBezTo>
                  <a:pt x="7261" y="32357"/>
                  <a:pt x="117593" y="282124"/>
                  <a:pt x="140082" y="324457"/>
                </a:cubicBezTo>
                <a:cubicBezTo>
                  <a:pt x="162572" y="366790"/>
                  <a:pt x="136642" y="285563"/>
                  <a:pt x="135319" y="257782"/>
                </a:cubicBezTo>
                <a:cubicBezTo>
                  <a:pt x="133996" y="230001"/>
                  <a:pt x="145638" y="199309"/>
                  <a:pt x="132144" y="157769"/>
                </a:cubicBezTo>
                <a:cubicBezTo>
                  <a:pt x="118650" y="116229"/>
                  <a:pt x="56209" y="1400"/>
                  <a:pt x="54357" y="8544"/>
                </a:cubicBezTo>
                <a:cubicBezTo>
                  <a:pt x="52505" y="15688"/>
                  <a:pt x="113624" y="176555"/>
                  <a:pt x="121032" y="200632"/>
                </a:cubicBezTo>
                <a:cubicBezTo>
                  <a:pt x="128440" y="224709"/>
                  <a:pt x="116269" y="189255"/>
                  <a:pt x="98807" y="153007"/>
                </a:cubicBezTo>
                <a:cubicBezTo>
                  <a:pt x="81345" y="116759"/>
                  <a:pt x="-6497" y="-24793"/>
                  <a:pt x="382" y="3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F62E4C9B-88A0-47FD-AA77-CEE47D61EBAD}"/>
              </a:ext>
            </a:extLst>
          </p:cNvPr>
          <p:cNvSpPr/>
          <p:nvPr/>
        </p:nvSpPr>
        <p:spPr>
          <a:xfrm>
            <a:off x="6195874" y="2091630"/>
            <a:ext cx="1216002" cy="878742"/>
          </a:xfrm>
          <a:custGeom>
            <a:avLst/>
            <a:gdLst>
              <a:gd name="connsiteX0" fmla="*/ 1133614 w 1216002"/>
              <a:gd name="connsiteY0" fmla="*/ 695 h 878742"/>
              <a:gd name="connsiteX1" fmla="*/ 1089164 w 1216002"/>
              <a:gd name="connsiteY1" fmla="*/ 195958 h 878742"/>
              <a:gd name="connsiteX2" fmla="*/ 1112976 w 1216002"/>
              <a:gd name="connsiteY2" fmla="*/ 367408 h 878742"/>
              <a:gd name="connsiteX3" fmla="*/ 1178064 w 1216002"/>
              <a:gd name="connsiteY3" fmla="*/ 472183 h 878742"/>
              <a:gd name="connsiteX4" fmla="*/ 1155839 w 1216002"/>
              <a:gd name="connsiteY4" fmla="*/ 438845 h 878742"/>
              <a:gd name="connsiteX5" fmla="*/ 1051064 w 1216002"/>
              <a:gd name="connsiteY5" fmla="*/ 294383 h 878742"/>
              <a:gd name="connsiteX6" fmla="*/ 1173301 w 1216002"/>
              <a:gd name="connsiteY6" fmla="*/ 475358 h 878742"/>
              <a:gd name="connsiteX7" fmla="*/ 1095514 w 1216002"/>
              <a:gd name="connsiteY7" fmla="*/ 554733 h 878742"/>
              <a:gd name="connsiteX8" fmla="*/ 1039951 w 1216002"/>
              <a:gd name="connsiteY8" fmla="*/ 629345 h 878742"/>
              <a:gd name="connsiteX9" fmla="*/ 938351 w 1216002"/>
              <a:gd name="connsiteY9" fmla="*/ 665858 h 878742"/>
              <a:gd name="connsiteX10" fmla="*/ 712926 w 1216002"/>
              <a:gd name="connsiteY10" fmla="*/ 745233 h 878742"/>
              <a:gd name="connsiteX11" fmla="*/ 139 w 1216002"/>
              <a:gd name="connsiteY11" fmla="*/ 878583 h 878742"/>
              <a:gd name="connsiteX12" fmla="*/ 649426 w 1216002"/>
              <a:gd name="connsiteY12" fmla="*/ 773808 h 878742"/>
              <a:gd name="connsiteX13" fmla="*/ 392251 w 1216002"/>
              <a:gd name="connsiteY13" fmla="*/ 843658 h 878742"/>
              <a:gd name="connsiteX14" fmla="*/ 863739 w 1216002"/>
              <a:gd name="connsiteY14" fmla="*/ 732533 h 878742"/>
              <a:gd name="connsiteX15" fmla="*/ 1108214 w 1216002"/>
              <a:gd name="connsiteY15" fmla="*/ 672208 h 878742"/>
              <a:gd name="connsiteX16" fmla="*/ 1186001 w 1216002"/>
              <a:gd name="connsiteY16" fmla="*/ 526158 h 878742"/>
              <a:gd name="connsiteX17" fmla="*/ 1162189 w 1216002"/>
              <a:gd name="connsiteY17" fmla="*/ 76895 h 878742"/>
              <a:gd name="connsiteX18" fmla="*/ 1214576 w 1216002"/>
              <a:gd name="connsiteY18" fmla="*/ 580133 h 878742"/>
              <a:gd name="connsiteX19" fmla="*/ 1200289 w 1216002"/>
              <a:gd name="connsiteY19" fmla="*/ 281683 h 878742"/>
              <a:gd name="connsiteX20" fmla="*/ 1190764 w 1216002"/>
              <a:gd name="connsiteY20" fmla="*/ 135633 h 878742"/>
              <a:gd name="connsiteX21" fmla="*/ 1133614 w 1216002"/>
              <a:gd name="connsiteY21" fmla="*/ 695 h 87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6002" h="878742">
                <a:moveTo>
                  <a:pt x="1133614" y="695"/>
                </a:moveTo>
                <a:cubicBezTo>
                  <a:pt x="1116681" y="10749"/>
                  <a:pt x="1092604" y="134839"/>
                  <a:pt x="1089164" y="195958"/>
                </a:cubicBezTo>
                <a:cubicBezTo>
                  <a:pt x="1085724" y="257077"/>
                  <a:pt x="1098159" y="321371"/>
                  <a:pt x="1112976" y="367408"/>
                </a:cubicBezTo>
                <a:cubicBezTo>
                  <a:pt x="1127793" y="413445"/>
                  <a:pt x="1170920" y="460277"/>
                  <a:pt x="1178064" y="472183"/>
                </a:cubicBezTo>
                <a:cubicBezTo>
                  <a:pt x="1185208" y="484089"/>
                  <a:pt x="1177006" y="468478"/>
                  <a:pt x="1155839" y="438845"/>
                </a:cubicBezTo>
                <a:cubicBezTo>
                  <a:pt x="1134672" y="409212"/>
                  <a:pt x="1048154" y="288298"/>
                  <a:pt x="1051064" y="294383"/>
                </a:cubicBezTo>
                <a:cubicBezTo>
                  <a:pt x="1053974" y="300468"/>
                  <a:pt x="1165893" y="431966"/>
                  <a:pt x="1173301" y="475358"/>
                </a:cubicBezTo>
                <a:cubicBezTo>
                  <a:pt x="1180709" y="518750"/>
                  <a:pt x="1117739" y="529069"/>
                  <a:pt x="1095514" y="554733"/>
                </a:cubicBezTo>
                <a:cubicBezTo>
                  <a:pt x="1073289" y="580397"/>
                  <a:pt x="1066145" y="610824"/>
                  <a:pt x="1039951" y="629345"/>
                </a:cubicBezTo>
                <a:cubicBezTo>
                  <a:pt x="1013757" y="647866"/>
                  <a:pt x="938351" y="665858"/>
                  <a:pt x="938351" y="665858"/>
                </a:cubicBezTo>
                <a:cubicBezTo>
                  <a:pt x="883847" y="685173"/>
                  <a:pt x="869295" y="709779"/>
                  <a:pt x="712926" y="745233"/>
                </a:cubicBezTo>
                <a:cubicBezTo>
                  <a:pt x="556557" y="780687"/>
                  <a:pt x="10722" y="873821"/>
                  <a:pt x="139" y="878583"/>
                </a:cubicBezTo>
                <a:cubicBezTo>
                  <a:pt x="-10444" y="883346"/>
                  <a:pt x="584074" y="779629"/>
                  <a:pt x="649426" y="773808"/>
                </a:cubicBezTo>
                <a:cubicBezTo>
                  <a:pt x="714778" y="767987"/>
                  <a:pt x="356532" y="850537"/>
                  <a:pt x="392251" y="843658"/>
                </a:cubicBezTo>
                <a:cubicBezTo>
                  <a:pt x="427970" y="836779"/>
                  <a:pt x="863739" y="732533"/>
                  <a:pt x="863739" y="732533"/>
                </a:cubicBezTo>
                <a:cubicBezTo>
                  <a:pt x="983066" y="703958"/>
                  <a:pt x="1054504" y="706604"/>
                  <a:pt x="1108214" y="672208"/>
                </a:cubicBezTo>
                <a:cubicBezTo>
                  <a:pt x="1161924" y="637812"/>
                  <a:pt x="1177005" y="625377"/>
                  <a:pt x="1186001" y="526158"/>
                </a:cubicBezTo>
                <a:cubicBezTo>
                  <a:pt x="1194997" y="426939"/>
                  <a:pt x="1157427" y="67899"/>
                  <a:pt x="1162189" y="76895"/>
                </a:cubicBezTo>
                <a:cubicBezTo>
                  <a:pt x="1166951" y="85891"/>
                  <a:pt x="1208226" y="546002"/>
                  <a:pt x="1214576" y="580133"/>
                </a:cubicBezTo>
                <a:cubicBezTo>
                  <a:pt x="1220926" y="614264"/>
                  <a:pt x="1204258" y="355766"/>
                  <a:pt x="1200289" y="281683"/>
                </a:cubicBezTo>
                <a:cubicBezTo>
                  <a:pt x="1196320" y="207600"/>
                  <a:pt x="1200818" y="179025"/>
                  <a:pt x="1190764" y="135633"/>
                </a:cubicBezTo>
                <a:cubicBezTo>
                  <a:pt x="1180710" y="92241"/>
                  <a:pt x="1150547" y="-9359"/>
                  <a:pt x="1133614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AF194751-C595-43BC-86AC-2BD47AC25571}"/>
              </a:ext>
            </a:extLst>
          </p:cNvPr>
          <p:cNvSpPr/>
          <p:nvPr/>
        </p:nvSpPr>
        <p:spPr>
          <a:xfrm>
            <a:off x="6918558" y="1936859"/>
            <a:ext cx="418824" cy="293542"/>
          </a:xfrm>
          <a:custGeom>
            <a:avLst/>
            <a:gdLst>
              <a:gd name="connsiteX0" fmla="*/ 1355 w 418824"/>
              <a:gd name="connsiteY0" fmla="*/ 9416 h 293542"/>
              <a:gd name="connsiteX1" fmla="*/ 180742 w 418824"/>
              <a:gd name="connsiteY1" fmla="*/ 7829 h 293542"/>
              <a:gd name="connsiteX2" fmla="*/ 414105 w 418824"/>
              <a:gd name="connsiteY2" fmla="*/ 98316 h 293542"/>
              <a:gd name="connsiteX3" fmla="*/ 334730 w 418824"/>
              <a:gd name="connsiteY3" fmla="*/ 74504 h 293542"/>
              <a:gd name="connsiteX4" fmla="*/ 302980 w 418824"/>
              <a:gd name="connsiteY4" fmla="*/ 25291 h 293542"/>
              <a:gd name="connsiteX5" fmla="*/ 304567 w 418824"/>
              <a:gd name="connsiteY5" fmla="*/ 44341 h 293542"/>
              <a:gd name="connsiteX6" fmla="*/ 320442 w 418824"/>
              <a:gd name="connsiteY6" fmla="*/ 291991 h 293542"/>
              <a:gd name="connsiteX7" fmla="*/ 320442 w 418824"/>
              <a:gd name="connsiteY7" fmla="*/ 145941 h 293542"/>
              <a:gd name="connsiteX8" fmla="*/ 287105 w 418824"/>
              <a:gd name="connsiteY8" fmla="*/ 72916 h 293542"/>
              <a:gd name="connsiteX9" fmla="*/ 190267 w 418824"/>
              <a:gd name="connsiteY9" fmla="*/ 36404 h 293542"/>
              <a:gd name="connsiteX10" fmla="*/ 315680 w 418824"/>
              <a:gd name="connsiteY10" fmla="*/ 68154 h 293542"/>
              <a:gd name="connsiteX11" fmla="*/ 109305 w 418824"/>
              <a:gd name="connsiteY11" fmla="*/ 49104 h 293542"/>
              <a:gd name="connsiteX12" fmla="*/ 1355 w 418824"/>
              <a:gd name="connsiteY12" fmla="*/ 9416 h 29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8824" h="293542">
                <a:moveTo>
                  <a:pt x="1355" y="9416"/>
                </a:moveTo>
                <a:cubicBezTo>
                  <a:pt x="13261" y="2537"/>
                  <a:pt x="111950" y="-6988"/>
                  <a:pt x="180742" y="7829"/>
                </a:cubicBezTo>
                <a:cubicBezTo>
                  <a:pt x="249534" y="22646"/>
                  <a:pt x="388440" y="87204"/>
                  <a:pt x="414105" y="98316"/>
                </a:cubicBezTo>
                <a:cubicBezTo>
                  <a:pt x="439770" y="109428"/>
                  <a:pt x="353251" y="86675"/>
                  <a:pt x="334730" y="74504"/>
                </a:cubicBezTo>
                <a:cubicBezTo>
                  <a:pt x="316209" y="62333"/>
                  <a:pt x="308007" y="30318"/>
                  <a:pt x="302980" y="25291"/>
                </a:cubicBezTo>
                <a:cubicBezTo>
                  <a:pt x="297953" y="20264"/>
                  <a:pt x="301657" y="-109"/>
                  <a:pt x="304567" y="44341"/>
                </a:cubicBezTo>
                <a:cubicBezTo>
                  <a:pt x="307477" y="88791"/>
                  <a:pt x="317796" y="275058"/>
                  <a:pt x="320442" y="291991"/>
                </a:cubicBezTo>
                <a:cubicBezTo>
                  <a:pt x="323088" y="308924"/>
                  <a:pt x="325998" y="182453"/>
                  <a:pt x="320442" y="145941"/>
                </a:cubicBezTo>
                <a:cubicBezTo>
                  <a:pt x="314886" y="109429"/>
                  <a:pt x="308801" y="91172"/>
                  <a:pt x="287105" y="72916"/>
                </a:cubicBezTo>
                <a:cubicBezTo>
                  <a:pt x="265409" y="54660"/>
                  <a:pt x="185505" y="37198"/>
                  <a:pt x="190267" y="36404"/>
                </a:cubicBezTo>
                <a:cubicBezTo>
                  <a:pt x="195029" y="35610"/>
                  <a:pt x="329174" y="66037"/>
                  <a:pt x="315680" y="68154"/>
                </a:cubicBezTo>
                <a:cubicBezTo>
                  <a:pt x="302186" y="70271"/>
                  <a:pt x="160105" y="55983"/>
                  <a:pt x="109305" y="49104"/>
                </a:cubicBezTo>
                <a:cubicBezTo>
                  <a:pt x="58505" y="42225"/>
                  <a:pt x="-10551" y="16295"/>
                  <a:pt x="1355" y="9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500BA66A-BB1E-4439-B269-CAC2C211A087}"/>
              </a:ext>
            </a:extLst>
          </p:cNvPr>
          <p:cNvSpPr/>
          <p:nvPr/>
        </p:nvSpPr>
        <p:spPr>
          <a:xfrm>
            <a:off x="6874106" y="1873239"/>
            <a:ext cx="418332" cy="829259"/>
          </a:xfrm>
          <a:custGeom>
            <a:avLst/>
            <a:gdLst>
              <a:gd name="connsiteX0" fmla="*/ 153757 w 418332"/>
              <a:gd name="connsiteY0" fmla="*/ 42874 h 829259"/>
              <a:gd name="connsiteX1" fmla="*/ 64857 w 418332"/>
              <a:gd name="connsiteY1" fmla="*/ 133361 h 829259"/>
              <a:gd name="connsiteX2" fmla="*/ 4532 w 418332"/>
              <a:gd name="connsiteY2" fmla="*/ 558811 h 829259"/>
              <a:gd name="connsiteX3" fmla="*/ 7707 w 418332"/>
              <a:gd name="connsiteY3" fmla="*/ 338149 h 829259"/>
              <a:gd name="connsiteX4" fmla="*/ 34694 w 418332"/>
              <a:gd name="connsiteY4" fmla="*/ 657236 h 829259"/>
              <a:gd name="connsiteX5" fmla="*/ 64857 w 418332"/>
              <a:gd name="connsiteY5" fmla="*/ 828686 h 829259"/>
              <a:gd name="connsiteX6" fmla="*/ 1357 w 418332"/>
              <a:gd name="connsiteY6" fmla="*/ 603261 h 829259"/>
              <a:gd name="connsiteX7" fmla="*/ 25169 w 418332"/>
              <a:gd name="connsiteY7" fmla="*/ 239724 h 829259"/>
              <a:gd name="connsiteX8" fmla="*/ 25169 w 418332"/>
              <a:gd name="connsiteY8" fmla="*/ 79386 h 829259"/>
              <a:gd name="connsiteX9" fmla="*/ 29932 w 418332"/>
              <a:gd name="connsiteY9" fmla="*/ 90499 h 829259"/>
              <a:gd name="connsiteX10" fmla="*/ 74382 w 418332"/>
              <a:gd name="connsiteY10" fmla="*/ 11 h 829259"/>
              <a:gd name="connsiteX11" fmla="*/ 410932 w 418332"/>
              <a:gd name="connsiteY11" fmla="*/ 84149 h 829259"/>
              <a:gd name="connsiteX12" fmla="*/ 302982 w 418332"/>
              <a:gd name="connsiteY12" fmla="*/ 80974 h 829259"/>
              <a:gd name="connsiteX13" fmla="*/ 255357 w 418332"/>
              <a:gd name="connsiteY13" fmla="*/ 73036 h 829259"/>
              <a:gd name="connsiteX14" fmla="*/ 153757 w 418332"/>
              <a:gd name="connsiteY14" fmla="*/ 42874 h 82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8332" h="829259">
                <a:moveTo>
                  <a:pt x="153757" y="42874"/>
                </a:moveTo>
                <a:cubicBezTo>
                  <a:pt x="122007" y="52928"/>
                  <a:pt x="89728" y="47371"/>
                  <a:pt x="64857" y="133361"/>
                </a:cubicBezTo>
                <a:cubicBezTo>
                  <a:pt x="39986" y="219351"/>
                  <a:pt x="14057" y="524680"/>
                  <a:pt x="4532" y="558811"/>
                </a:cubicBezTo>
                <a:cubicBezTo>
                  <a:pt x="-4993" y="592942"/>
                  <a:pt x="2680" y="321745"/>
                  <a:pt x="7707" y="338149"/>
                </a:cubicBezTo>
                <a:cubicBezTo>
                  <a:pt x="12734" y="354553"/>
                  <a:pt x="25169" y="575480"/>
                  <a:pt x="34694" y="657236"/>
                </a:cubicBezTo>
                <a:cubicBezTo>
                  <a:pt x="44219" y="738992"/>
                  <a:pt x="70413" y="837682"/>
                  <a:pt x="64857" y="828686"/>
                </a:cubicBezTo>
                <a:cubicBezTo>
                  <a:pt x="59301" y="819690"/>
                  <a:pt x="7972" y="701421"/>
                  <a:pt x="1357" y="603261"/>
                </a:cubicBezTo>
                <a:cubicBezTo>
                  <a:pt x="-5258" y="505101"/>
                  <a:pt x="21200" y="327036"/>
                  <a:pt x="25169" y="239724"/>
                </a:cubicBezTo>
                <a:cubicBezTo>
                  <a:pt x="29138" y="152412"/>
                  <a:pt x="24375" y="104257"/>
                  <a:pt x="25169" y="79386"/>
                </a:cubicBezTo>
                <a:cubicBezTo>
                  <a:pt x="25963" y="54515"/>
                  <a:pt x="21730" y="103728"/>
                  <a:pt x="29932" y="90499"/>
                </a:cubicBezTo>
                <a:cubicBezTo>
                  <a:pt x="38134" y="77270"/>
                  <a:pt x="10882" y="1069"/>
                  <a:pt x="74382" y="11"/>
                </a:cubicBezTo>
                <a:cubicBezTo>
                  <a:pt x="137882" y="-1047"/>
                  <a:pt x="372832" y="70655"/>
                  <a:pt x="410932" y="84149"/>
                </a:cubicBezTo>
                <a:cubicBezTo>
                  <a:pt x="449032" y="97643"/>
                  <a:pt x="328911" y="82826"/>
                  <a:pt x="302982" y="80974"/>
                </a:cubicBezTo>
                <a:cubicBezTo>
                  <a:pt x="277053" y="79122"/>
                  <a:pt x="280228" y="79915"/>
                  <a:pt x="255357" y="73036"/>
                </a:cubicBezTo>
                <a:cubicBezTo>
                  <a:pt x="230486" y="66157"/>
                  <a:pt x="185507" y="32820"/>
                  <a:pt x="153757" y="42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458F28A9-2104-4807-91C0-77225B12B4BB}"/>
              </a:ext>
            </a:extLst>
          </p:cNvPr>
          <p:cNvSpPr/>
          <p:nvPr/>
        </p:nvSpPr>
        <p:spPr>
          <a:xfrm>
            <a:off x="7045887" y="2014523"/>
            <a:ext cx="233865" cy="500110"/>
          </a:xfrm>
          <a:custGeom>
            <a:avLst/>
            <a:gdLst>
              <a:gd name="connsiteX0" fmla="*/ 44946 w 233865"/>
              <a:gd name="connsiteY0" fmla="*/ 544 h 500110"/>
              <a:gd name="connsiteX1" fmla="*/ 51296 w 233865"/>
              <a:gd name="connsiteY1" fmla="*/ 315927 h 500110"/>
              <a:gd name="connsiteX2" fmla="*/ 161363 w 233865"/>
              <a:gd name="connsiteY2" fmla="*/ 394244 h 500110"/>
              <a:gd name="connsiteX3" fmla="*/ 13196 w 233865"/>
              <a:gd name="connsiteY3" fmla="*/ 373077 h 500110"/>
              <a:gd name="connsiteX4" fmla="*/ 159246 w 233865"/>
              <a:gd name="connsiteY4" fmla="*/ 436577 h 500110"/>
              <a:gd name="connsiteX5" fmla="*/ 231213 w 233865"/>
              <a:gd name="connsiteY5" fmla="*/ 500077 h 500110"/>
              <a:gd name="connsiteX6" fmla="*/ 70346 w 233865"/>
              <a:gd name="connsiteY6" fmla="*/ 428110 h 500110"/>
              <a:gd name="connsiteX7" fmla="*/ 28013 w 233865"/>
              <a:gd name="connsiteY7" fmla="*/ 328627 h 500110"/>
              <a:gd name="connsiteX8" fmla="*/ 496 w 233865"/>
              <a:gd name="connsiteY8" fmla="*/ 241844 h 500110"/>
              <a:gd name="connsiteX9" fmla="*/ 44946 w 233865"/>
              <a:gd name="connsiteY9" fmla="*/ 544 h 50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865" h="500110">
                <a:moveTo>
                  <a:pt x="44946" y="544"/>
                </a:moveTo>
                <a:cubicBezTo>
                  <a:pt x="53413" y="12891"/>
                  <a:pt x="31893" y="250310"/>
                  <a:pt x="51296" y="315927"/>
                </a:cubicBezTo>
                <a:cubicBezTo>
                  <a:pt x="70699" y="381544"/>
                  <a:pt x="167713" y="384719"/>
                  <a:pt x="161363" y="394244"/>
                </a:cubicBezTo>
                <a:cubicBezTo>
                  <a:pt x="155013" y="403769"/>
                  <a:pt x="13549" y="366022"/>
                  <a:pt x="13196" y="373077"/>
                </a:cubicBezTo>
                <a:cubicBezTo>
                  <a:pt x="12843" y="380132"/>
                  <a:pt x="122910" y="415410"/>
                  <a:pt x="159246" y="436577"/>
                </a:cubicBezTo>
                <a:cubicBezTo>
                  <a:pt x="195582" y="457744"/>
                  <a:pt x="246029" y="501488"/>
                  <a:pt x="231213" y="500077"/>
                </a:cubicBezTo>
                <a:cubicBezTo>
                  <a:pt x="216397" y="498666"/>
                  <a:pt x="104213" y="456685"/>
                  <a:pt x="70346" y="428110"/>
                </a:cubicBezTo>
                <a:cubicBezTo>
                  <a:pt x="36479" y="399535"/>
                  <a:pt x="39655" y="359671"/>
                  <a:pt x="28013" y="328627"/>
                </a:cubicBezTo>
                <a:cubicBezTo>
                  <a:pt x="16371" y="297583"/>
                  <a:pt x="-3384" y="294408"/>
                  <a:pt x="496" y="241844"/>
                </a:cubicBezTo>
                <a:cubicBezTo>
                  <a:pt x="4376" y="189280"/>
                  <a:pt x="36479" y="-11803"/>
                  <a:pt x="44946" y="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583AF7CD-52C5-465F-AACC-DDBAF320E49A}"/>
              </a:ext>
            </a:extLst>
          </p:cNvPr>
          <p:cNvSpPr/>
          <p:nvPr/>
        </p:nvSpPr>
        <p:spPr>
          <a:xfrm>
            <a:off x="6891665" y="2453214"/>
            <a:ext cx="368499" cy="217794"/>
          </a:xfrm>
          <a:custGeom>
            <a:avLst/>
            <a:gdLst>
              <a:gd name="connsiteX0" fmla="*/ 175885 w 368499"/>
              <a:gd name="connsiteY0" fmla="*/ 3 h 217794"/>
              <a:gd name="connsiteX1" fmla="*/ 338868 w 368499"/>
              <a:gd name="connsiteY1" fmla="*/ 148169 h 217794"/>
              <a:gd name="connsiteX2" fmla="*/ 269018 w 368499"/>
              <a:gd name="connsiteY2" fmla="*/ 177803 h 217794"/>
              <a:gd name="connsiteX3" fmla="*/ 202 w 368499"/>
              <a:gd name="connsiteY3" fmla="*/ 201086 h 217794"/>
              <a:gd name="connsiteX4" fmla="*/ 226685 w 368499"/>
              <a:gd name="connsiteY4" fmla="*/ 201086 h 217794"/>
              <a:gd name="connsiteX5" fmla="*/ 324052 w 368499"/>
              <a:gd name="connsiteY5" fmla="*/ 215903 h 217794"/>
              <a:gd name="connsiteX6" fmla="*/ 362152 w 368499"/>
              <a:gd name="connsiteY6" fmla="*/ 152403 h 217794"/>
              <a:gd name="connsiteX7" fmla="*/ 175885 w 368499"/>
              <a:gd name="connsiteY7" fmla="*/ 3 h 21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99" h="217794">
                <a:moveTo>
                  <a:pt x="175885" y="3"/>
                </a:moveTo>
                <a:cubicBezTo>
                  <a:pt x="172005" y="-703"/>
                  <a:pt x="323346" y="118536"/>
                  <a:pt x="338868" y="148169"/>
                </a:cubicBezTo>
                <a:cubicBezTo>
                  <a:pt x="354390" y="177802"/>
                  <a:pt x="325462" y="168984"/>
                  <a:pt x="269018" y="177803"/>
                </a:cubicBezTo>
                <a:cubicBezTo>
                  <a:pt x="212574" y="186623"/>
                  <a:pt x="7257" y="197206"/>
                  <a:pt x="202" y="201086"/>
                </a:cubicBezTo>
                <a:cubicBezTo>
                  <a:pt x="-6853" y="204966"/>
                  <a:pt x="172710" y="198617"/>
                  <a:pt x="226685" y="201086"/>
                </a:cubicBezTo>
                <a:cubicBezTo>
                  <a:pt x="280660" y="203555"/>
                  <a:pt x="301474" y="224017"/>
                  <a:pt x="324052" y="215903"/>
                </a:cubicBezTo>
                <a:cubicBezTo>
                  <a:pt x="346630" y="207789"/>
                  <a:pt x="383319" y="185564"/>
                  <a:pt x="362152" y="152403"/>
                </a:cubicBezTo>
                <a:cubicBezTo>
                  <a:pt x="340985" y="119242"/>
                  <a:pt x="179765" y="709"/>
                  <a:pt x="1758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933266CB-2263-4ACC-AFC8-C126A7B9A0E9}"/>
              </a:ext>
            </a:extLst>
          </p:cNvPr>
          <p:cNvSpPr/>
          <p:nvPr/>
        </p:nvSpPr>
        <p:spPr>
          <a:xfrm>
            <a:off x="6721219" y="2311400"/>
            <a:ext cx="552322" cy="495470"/>
          </a:xfrm>
          <a:custGeom>
            <a:avLst/>
            <a:gdLst>
              <a:gd name="connsiteX0" fmla="*/ 3431 w 552322"/>
              <a:gd name="connsiteY0" fmla="*/ 495300 h 495470"/>
              <a:gd name="connsiteX1" fmla="*/ 354798 w 552322"/>
              <a:gd name="connsiteY1" fmla="*/ 421217 h 495470"/>
              <a:gd name="connsiteX2" fmla="*/ 551648 w 552322"/>
              <a:gd name="connsiteY2" fmla="*/ 408517 h 495470"/>
              <a:gd name="connsiteX3" fmla="*/ 291298 w 552322"/>
              <a:gd name="connsiteY3" fmla="*/ 359833 h 495470"/>
              <a:gd name="connsiteX4" fmla="*/ 212981 w 552322"/>
              <a:gd name="connsiteY4" fmla="*/ 345017 h 495470"/>
              <a:gd name="connsiteX5" fmla="*/ 109264 w 552322"/>
              <a:gd name="connsiteY5" fmla="*/ 0 h 495470"/>
              <a:gd name="connsiteX6" fmla="*/ 151598 w 552322"/>
              <a:gd name="connsiteY6" fmla="*/ 347133 h 495470"/>
              <a:gd name="connsiteX7" fmla="*/ 174881 w 552322"/>
              <a:gd name="connsiteY7" fmla="*/ 397933 h 495470"/>
              <a:gd name="connsiteX8" fmla="*/ 3431 w 552322"/>
              <a:gd name="connsiteY8" fmla="*/ 495300 h 49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322" h="495470">
                <a:moveTo>
                  <a:pt x="3431" y="495300"/>
                </a:moveTo>
                <a:cubicBezTo>
                  <a:pt x="33417" y="499181"/>
                  <a:pt x="263429" y="435681"/>
                  <a:pt x="354798" y="421217"/>
                </a:cubicBezTo>
                <a:cubicBezTo>
                  <a:pt x="446167" y="406753"/>
                  <a:pt x="562231" y="418748"/>
                  <a:pt x="551648" y="408517"/>
                </a:cubicBezTo>
                <a:cubicBezTo>
                  <a:pt x="541065" y="398286"/>
                  <a:pt x="347742" y="370416"/>
                  <a:pt x="291298" y="359833"/>
                </a:cubicBezTo>
                <a:cubicBezTo>
                  <a:pt x="234854" y="349250"/>
                  <a:pt x="243320" y="404989"/>
                  <a:pt x="212981" y="345017"/>
                </a:cubicBezTo>
                <a:cubicBezTo>
                  <a:pt x="182642" y="285045"/>
                  <a:pt x="119494" y="-353"/>
                  <a:pt x="109264" y="0"/>
                </a:cubicBezTo>
                <a:cubicBezTo>
                  <a:pt x="99034" y="353"/>
                  <a:pt x="140662" y="280811"/>
                  <a:pt x="151598" y="347133"/>
                </a:cubicBezTo>
                <a:cubicBezTo>
                  <a:pt x="162534" y="413455"/>
                  <a:pt x="200634" y="379236"/>
                  <a:pt x="174881" y="397933"/>
                </a:cubicBezTo>
                <a:cubicBezTo>
                  <a:pt x="149128" y="416630"/>
                  <a:pt x="-26555" y="491419"/>
                  <a:pt x="3431" y="495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35C58D0C-150E-452A-BFBB-91889A6DCB01}"/>
              </a:ext>
            </a:extLst>
          </p:cNvPr>
          <p:cNvSpPr/>
          <p:nvPr/>
        </p:nvSpPr>
        <p:spPr>
          <a:xfrm>
            <a:off x="7283388" y="1881970"/>
            <a:ext cx="243321" cy="208790"/>
          </a:xfrm>
          <a:custGeom>
            <a:avLst/>
            <a:gdLst>
              <a:gd name="connsiteX0" fmla="*/ 62 w 243321"/>
              <a:gd name="connsiteY0" fmla="*/ 208768 h 208790"/>
              <a:gd name="connsiteX1" fmla="*/ 144525 w 243321"/>
              <a:gd name="connsiteY1" fmla="*/ 32555 h 208790"/>
              <a:gd name="connsiteX2" fmla="*/ 242950 w 243321"/>
              <a:gd name="connsiteY2" fmla="*/ 29380 h 208790"/>
              <a:gd name="connsiteX3" fmla="*/ 176275 w 243321"/>
              <a:gd name="connsiteY3" fmla="*/ 5568 h 208790"/>
              <a:gd name="connsiteX4" fmla="*/ 127062 w 243321"/>
              <a:gd name="connsiteY4" fmla="*/ 19855 h 208790"/>
              <a:gd name="connsiteX5" fmla="*/ 62 w 243321"/>
              <a:gd name="connsiteY5" fmla="*/ 208768 h 20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321" h="208790">
                <a:moveTo>
                  <a:pt x="62" y="208768"/>
                </a:moveTo>
                <a:cubicBezTo>
                  <a:pt x="2972" y="210885"/>
                  <a:pt x="104044" y="62453"/>
                  <a:pt x="144525" y="32555"/>
                </a:cubicBezTo>
                <a:cubicBezTo>
                  <a:pt x="185006" y="2657"/>
                  <a:pt x="237658" y="33878"/>
                  <a:pt x="242950" y="29380"/>
                </a:cubicBezTo>
                <a:cubicBezTo>
                  <a:pt x="248242" y="24882"/>
                  <a:pt x="195590" y="7155"/>
                  <a:pt x="176275" y="5568"/>
                </a:cubicBezTo>
                <a:cubicBezTo>
                  <a:pt x="156960" y="3981"/>
                  <a:pt x="157225" y="-12424"/>
                  <a:pt x="127062" y="19855"/>
                </a:cubicBezTo>
                <a:cubicBezTo>
                  <a:pt x="96900" y="52134"/>
                  <a:pt x="-2848" y="206651"/>
                  <a:pt x="62" y="208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C4BC1AE1-1234-4929-8AFF-53066C82D299}"/>
              </a:ext>
            </a:extLst>
          </p:cNvPr>
          <p:cNvSpPr/>
          <p:nvPr/>
        </p:nvSpPr>
        <p:spPr>
          <a:xfrm>
            <a:off x="7421313" y="1932168"/>
            <a:ext cx="146301" cy="513066"/>
          </a:xfrm>
          <a:custGeom>
            <a:avLst/>
            <a:gdLst>
              <a:gd name="connsiteX0" fmla="*/ 250 w 146301"/>
              <a:gd name="connsiteY0" fmla="*/ 31570 h 513066"/>
              <a:gd name="connsiteX1" fmla="*/ 71687 w 146301"/>
              <a:gd name="connsiteY1" fmla="*/ 490357 h 513066"/>
              <a:gd name="connsiteX2" fmla="*/ 70100 w 146301"/>
              <a:gd name="connsiteY2" fmla="*/ 422095 h 513066"/>
              <a:gd name="connsiteX3" fmla="*/ 63750 w 146301"/>
              <a:gd name="connsiteY3" fmla="*/ 237945 h 513066"/>
              <a:gd name="connsiteX4" fmla="*/ 76450 w 146301"/>
              <a:gd name="connsiteY4" fmla="*/ 466545 h 513066"/>
              <a:gd name="connsiteX5" fmla="*/ 101850 w 146301"/>
              <a:gd name="connsiteY5" fmla="*/ 279220 h 513066"/>
              <a:gd name="connsiteX6" fmla="*/ 146300 w 146301"/>
              <a:gd name="connsiteY6" fmla="*/ 37920 h 513066"/>
              <a:gd name="connsiteX7" fmla="*/ 103437 w 146301"/>
              <a:gd name="connsiteY7" fmla="*/ 182382 h 513066"/>
              <a:gd name="connsiteX8" fmla="*/ 81212 w 146301"/>
              <a:gd name="connsiteY8" fmla="*/ 337957 h 513066"/>
              <a:gd name="connsiteX9" fmla="*/ 71687 w 146301"/>
              <a:gd name="connsiteY9" fmla="*/ 164920 h 513066"/>
              <a:gd name="connsiteX10" fmla="*/ 100262 w 146301"/>
              <a:gd name="connsiteY10" fmla="*/ 53795 h 513066"/>
              <a:gd name="connsiteX11" fmla="*/ 250 w 146301"/>
              <a:gd name="connsiteY11" fmla="*/ 31570 h 51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301" h="513066">
                <a:moveTo>
                  <a:pt x="250" y="31570"/>
                </a:moveTo>
                <a:cubicBezTo>
                  <a:pt x="-4512" y="104330"/>
                  <a:pt x="60045" y="425270"/>
                  <a:pt x="71687" y="490357"/>
                </a:cubicBezTo>
                <a:cubicBezTo>
                  <a:pt x="83329" y="555444"/>
                  <a:pt x="71423" y="464164"/>
                  <a:pt x="70100" y="422095"/>
                </a:cubicBezTo>
                <a:cubicBezTo>
                  <a:pt x="68777" y="380026"/>
                  <a:pt x="62692" y="230537"/>
                  <a:pt x="63750" y="237945"/>
                </a:cubicBezTo>
                <a:cubicBezTo>
                  <a:pt x="64808" y="245353"/>
                  <a:pt x="70100" y="459666"/>
                  <a:pt x="76450" y="466545"/>
                </a:cubicBezTo>
                <a:cubicBezTo>
                  <a:pt x="82800" y="473424"/>
                  <a:pt x="90208" y="350658"/>
                  <a:pt x="101850" y="279220"/>
                </a:cubicBezTo>
                <a:cubicBezTo>
                  <a:pt x="113492" y="207783"/>
                  <a:pt x="146036" y="54060"/>
                  <a:pt x="146300" y="37920"/>
                </a:cubicBezTo>
                <a:cubicBezTo>
                  <a:pt x="146564" y="21780"/>
                  <a:pt x="114285" y="132376"/>
                  <a:pt x="103437" y="182382"/>
                </a:cubicBezTo>
                <a:cubicBezTo>
                  <a:pt x="92589" y="232388"/>
                  <a:pt x="86504" y="340867"/>
                  <a:pt x="81212" y="337957"/>
                </a:cubicBezTo>
                <a:cubicBezTo>
                  <a:pt x="75920" y="335047"/>
                  <a:pt x="68512" y="212280"/>
                  <a:pt x="71687" y="164920"/>
                </a:cubicBezTo>
                <a:cubicBezTo>
                  <a:pt x="74862" y="117560"/>
                  <a:pt x="104760" y="76020"/>
                  <a:pt x="100262" y="53795"/>
                </a:cubicBezTo>
                <a:cubicBezTo>
                  <a:pt x="95764" y="31570"/>
                  <a:pt x="5012" y="-41190"/>
                  <a:pt x="250" y="31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E49BFD52-C8DA-4657-9805-C980E44AD152}"/>
              </a:ext>
            </a:extLst>
          </p:cNvPr>
          <p:cNvSpPr/>
          <p:nvPr/>
        </p:nvSpPr>
        <p:spPr>
          <a:xfrm>
            <a:off x="7368996" y="1977892"/>
            <a:ext cx="77028" cy="709998"/>
          </a:xfrm>
          <a:custGeom>
            <a:avLst/>
            <a:gdLst>
              <a:gd name="connsiteX0" fmla="*/ 179 w 77028"/>
              <a:gd name="connsiteY0" fmla="*/ 77921 h 709998"/>
              <a:gd name="connsiteX1" fmla="*/ 57329 w 77028"/>
              <a:gd name="connsiteY1" fmla="*/ 392246 h 709998"/>
              <a:gd name="connsiteX2" fmla="*/ 65267 w 77028"/>
              <a:gd name="connsiteY2" fmla="*/ 611321 h 709998"/>
              <a:gd name="connsiteX3" fmla="*/ 76379 w 77028"/>
              <a:gd name="connsiteY3" fmla="*/ 709746 h 709998"/>
              <a:gd name="connsiteX4" fmla="*/ 73204 w 77028"/>
              <a:gd name="connsiteY4" fmla="*/ 585921 h 709998"/>
              <a:gd name="connsiteX5" fmla="*/ 52567 w 77028"/>
              <a:gd name="connsiteY5" fmla="*/ 3308 h 709998"/>
              <a:gd name="connsiteX6" fmla="*/ 68442 w 77028"/>
              <a:gd name="connsiteY6" fmla="*/ 343033 h 709998"/>
              <a:gd name="connsiteX7" fmla="*/ 39867 w 77028"/>
              <a:gd name="connsiteY7" fmla="*/ 222383 h 709998"/>
              <a:gd name="connsiteX8" fmla="*/ 179 w 77028"/>
              <a:gd name="connsiteY8" fmla="*/ 77921 h 70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028" h="709998">
                <a:moveTo>
                  <a:pt x="179" y="77921"/>
                </a:moveTo>
                <a:cubicBezTo>
                  <a:pt x="3089" y="106232"/>
                  <a:pt x="46481" y="303346"/>
                  <a:pt x="57329" y="392246"/>
                </a:cubicBezTo>
                <a:cubicBezTo>
                  <a:pt x="68177" y="481146"/>
                  <a:pt x="62092" y="558404"/>
                  <a:pt x="65267" y="611321"/>
                </a:cubicBezTo>
                <a:cubicBezTo>
                  <a:pt x="68442" y="664238"/>
                  <a:pt x="75056" y="713979"/>
                  <a:pt x="76379" y="709746"/>
                </a:cubicBezTo>
                <a:cubicBezTo>
                  <a:pt x="77702" y="705513"/>
                  <a:pt x="77173" y="703661"/>
                  <a:pt x="73204" y="585921"/>
                </a:cubicBezTo>
                <a:cubicBezTo>
                  <a:pt x="69235" y="468181"/>
                  <a:pt x="53361" y="43789"/>
                  <a:pt x="52567" y="3308"/>
                </a:cubicBezTo>
                <a:cubicBezTo>
                  <a:pt x="51773" y="-37173"/>
                  <a:pt x="70559" y="306521"/>
                  <a:pt x="68442" y="343033"/>
                </a:cubicBezTo>
                <a:cubicBezTo>
                  <a:pt x="66325" y="379545"/>
                  <a:pt x="49127" y="262600"/>
                  <a:pt x="39867" y="222383"/>
                </a:cubicBezTo>
                <a:cubicBezTo>
                  <a:pt x="30607" y="182166"/>
                  <a:pt x="-2731" y="49610"/>
                  <a:pt x="179" y="77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AD6A684D-23CF-4848-9159-C9EE29E33770}"/>
              </a:ext>
            </a:extLst>
          </p:cNvPr>
          <p:cNvSpPr/>
          <p:nvPr/>
        </p:nvSpPr>
        <p:spPr>
          <a:xfrm>
            <a:off x="7321394" y="2107852"/>
            <a:ext cx="287580" cy="775090"/>
          </a:xfrm>
          <a:custGeom>
            <a:avLst/>
            <a:gdLst>
              <a:gd name="connsiteX0" fmla="*/ 287494 w 287580"/>
              <a:gd name="connsiteY0" fmla="*/ 109886 h 775090"/>
              <a:gd name="connsiteX1" fmla="*/ 244631 w 287580"/>
              <a:gd name="connsiteY1" fmla="*/ 559148 h 775090"/>
              <a:gd name="connsiteX2" fmla="*/ 197006 w 287580"/>
              <a:gd name="connsiteY2" fmla="*/ 654398 h 775090"/>
              <a:gd name="connsiteX3" fmla="*/ 33494 w 287580"/>
              <a:gd name="connsiteY3" fmla="*/ 767111 h 775090"/>
              <a:gd name="connsiteX4" fmla="*/ 144619 w 287580"/>
              <a:gd name="connsiteY4" fmla="*/ 665511 h 775090"/>
              <a:gd name="connsiteX5" fmla="*/ 156 w 287580"/>
              <a:gd name="connsiteY5" fmla="*/ 775048 h 775090"/>
              <a:gd name="connsiteX6" fmla="*/ 177956 w 287580"/>
              <a:gd name="connsiteY6" fmla="*/ 676623 h 775090"/>
              <a:gd name="connsiteX7" fmla="*/ 217644 w 287580"/>
              <a:gd name="connsiteY7" fmla="*/ 530573 h 775090"/>
              <a:gd name="connsiteX8" fmla="*/ 238281 w 287580"/>
              <a:gd name="connsiteY8" fmla="*/ 13048 h 775090"/>
              <a:gd name="connsiteX9" fmla="*/ 244631 w 287580"/>
              <a:gd name="connsiteY9" fmla="*/ 162273 h 775090"/>
              <a:gd name="connsiteX10" fmla="*/ 255744 w 287580"/>
              <a:gd name="connsiteY10" fmla="*/ 238473 h 775090"/>
              <a:gd name="connsiteX11" fmla="*/ 287494 w 287580"/>
              <a:gd name="connsiteY11" fmla="*/ 109886 h 77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7580" h="775090">
                <a:moveTo>
                  <a:pt x="287494" y="109886"/>
                </a:moveTo>
                <a:cubicBezTo>
                  <a:pt x="285642" y="163332"/>
                  <a:pt x="259712" y="468396"/>
                  <a:pt x="244631" y="559148"/>
                </a:cubicBezTo>
                <a:cubicBezTo>
                  <a:pt x="229550" y="649900"/>
                  <a:pt x="232195" y="619738"/>
                  <a:pt x="197006" y="654398"/>
                </a:cubicBezTo>
                <a:cubicBezTo>
                  <a:pt x="161817" y="689058"/>
                  <a:pt x="42225" y="765259"/>
                  <a:pt x="33494" y="767111"/>
                </a:cubicBezTo>
                <a:cubicBezTo>
                  <a:pt x="24763" y="768963"/>
                  <a:pt x="150175" y="664188"/>
                  <a:pt x="144619" y="665511"/>
                </a:cubicBezTo>
                <a:cubicBezTo>
                  <a:pt x="139063" y="666834"/>
                  <a:pt x="-5400" y="773196"/>
                  <a:pt x="156" y="775048"/>
                </a:cubicBezTo>
                <a:cubicBezTo>
                  <a:pt x="5712" y="776900"/>
                  <a:pt x="141708" y="717369"/>
                  <a:pt x="177956" y="676623"/>
                </a:cubicBezTo>
                <a:cubicBezTo>
                  <a:pt x="214204" y="635877"/>
                  <a:pt x="207590" y="641169"/>
                  <a:pt x="217644" y="530573"/>
                </a:cubicBezTo>
                <a:cubicBezTo>
                  <a:pt x="227698" y="419977"/>
                  <a:pt x="233783" y="74431"/>
                  <a:pt x="238281" y="13048"/>
                </a:cubicBezTo>
                <a:cubicBezTo>
                  <a:pt x="242779" y="-48335"/>
                  <a:pt x="241720" y="124702"/>
                  <a:pt x="244631" y="162273"/>
                </a:cubicBezTo>
                <a:cubicBezTo>
                  <a:pt x="247541" y="199844"/>
                  <a:pt x="250717" y="242971"/>
                  <a:pt x="255744" y="238473"/>
                </a:cubicBezTo>
                <a:cubicBezTo>
                  <a:pt x="260771" y="233975"/>
                  <a:pt x="289346" y="56440"/>
                  <a:pt x="287494" y="109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08A3C299-8A5A-451A-A578-F6DEECA1EAA2}"/>
              </a:ext>
            </a:extLst>
          </p:cNvPr>
          <p:cNvSpPr/>
          <p:nvPr/>
        </p:nvSpPr>
        <p:spPr>
          <a:xfrm>
            <a:off x="7115123" y="2016121"/>
            <a:ext cx="84790" cy="406707"/>
          </a:xfrm>
          <a:custGeom>
            <a:avLst/>
            <a:gdLst>
              <a:gd name="connsiteX0" fmla="*/ 63552 w 84790"/>
              <a:gd name="connsiteY0" fmla="*/ 4 h 406707"/>
              <a:gd name="connsiteX1" fmla="*/ 20690 w 84790"/>
              <a:gd name="connsiteY1" fmla="*/ 163517 h 406707"/>
              <a:gd name="connsiteX2" fmla="*/ 81015 w 84790"/>
              <a:gd name="connsiteY2" fmla="*/ 396879 h 406707"/>
              <a:gd name="connsiteX3" fmla="*/ 69902 w 84790"/>
              <a:gd name="connsiteY3" fmla="*/ 342904 h 406707"/>
              <a:gd name="connsiteX4" fmla="*/ 52 w 84790"/>
              <a:gd name="connsiteY4" fmla="*/ 158754 h 406707"/>
              <a:gd name="connsiteX5" fmla="*/ 63552 w 84790"/>
              <a:gd name="connsiteY5" fmla="*/ 4 h 40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790" h="406707">
                <a:moveTo>
                  <a:pt x="63552" y="4"/>
                </a:moveTo>
                <a:cubicBezTo>
                  <a:pt x="66992" y="798"/>
                  <a:pt x="17780" y="97371"/>
                  <a:pt x="20690" y="163517"/>
                </a:cubicBezTo>
                <a:cubicBezTo>
                  <a:pt x="23600" y="229663"/>
                  <a:pt x="72813" y="366981"/>
                  <a:pt x="81015" y="396879"/>
                </a:cubicBezTo>
                <a:cubicBezTo>
                  <a:pt x="89217" y="426777"/>
                  <a:pt x="83396" y="382592"/>
                  <a:pt x="69902" y="342904"/>
                </a:cubicBezTo>
                <a:cubicBezTo>
                  <a:pt x="56408" y="303216"/>
                  <a:pt x="2169" y="211406"/>
                  <a:pt x="52" y="158754"/>
                </a:cubicBezTo>
                <a:cubicBezTo>
                  <a:pt x="-2065" y="106102"/>
                  <a:pt x="60112" y="-790"/>
                  <a:pt x="6355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B3E86A1B-B984-4480-A8FB-0CA8AB2CC36B}"/>
              </a:ext>
            </a:extLst>
          </p:cNvPr>
          <p:cNvSpPr/>
          <p:nvPr/>
        </p:nvSpPr>
        <p:spPr>
          <a:xfrm>
            <a:off x="7190799" y="2010639"/>
            <a:ext cx="23254" cy="403574"/>
          </a:xfrm>
          <a:custGeom>
            <a:avLst/>
            <a:gdLst>
              <a:gd name="connsiteX0" fmla="*/ 6926 w 23254"/>
              <a:gd name="connsiteY0" fmla="*/ 5486 h 403574"/>
              <a:gd name="connsiteX1" fmla="*/ 576 w 23254"/>
              <a:gd name="connsiteY1" fmla="*/ 392836 h 403574"/>
              <a:gd name="connsiteX2" fmla="*/ 21214 w 23254"/>
              <a:gd name="connsiteY2" fmla="*/ 284886 h 403574"/>
              <a:gd name="connsiteX3" fmla="*/ 19626 w 23254"/>
              <a:gd name="connsiteY3" fmla="*/ 172174 h 403574"/>
              <a:gd name="connsiteX4" fmla="*/ 6926 w 23254"/>
              <a:gd name="connsiteY4" fmla="*/ 5486 h 40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54" h="403574">
                <a:moveTo>
                  <a:pt x="6926" y="5486"/>
                </a:moveTo>
                <a:cubicBezTo>
                  <a:pt x="3751" y="42263"/>
                  <a:pt x="-1805" y="346269"/>
                  <a:pt x="576" y="392836"/>
                </a:cubicBezTo>
                <a:cubicBezTo>
                  <a:pt x="2957" y="439403"/>
                  <a:pt x="18039" y="321663"/>
                  <a:pt x="21214" y="284886"/>
                </a:cubicBezTo>
                <a:cubicBezTo>
                  <a:pt x="24389" y="248109"/>
                  <a:pt x="23859" y="217153"/>
                  <a:pt x="19626" y="172174"/>
                </a:cubicBezTo>
                <a:cubicBezTo>
                  <a:pt x="15393" y="127195"/>
                  <a:pt x="10101" y="-31291"/>
                  <a:pt x="6926" y="5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9B303B00-7364-43B6-A3B3-AB8B4A8B7EB0}"/>
              </a:ext>
            </a:extLst>
          </p:cNvPr>
          <p:cNvSpPr/>
          <p:nvPr/>
        </p:nvSpPr>
        <p:spPr>
          <a:xfrm>
            <a:off x="6930552" y="1990699"/>
            <a:ext cx="262970" cy="637630"/>
          </a:xfrm>
          <a:custGeom>
            <a:avLst/>
            <a:gdLst>
              <a:gd name="connsiteX0" fmla="*/ 119536 w 262970"/>
              <a:gd name="connsiteY0" fmla="*/ 12726 h 637630"/>
              <a:gd name="connsiteX1" fmla="*/ 56036 w 262970"/>
              <a:gd name="connsiteY1" fmla="*/ 338164 h 637630"/>
              <a:gd name="connsiteX2" fmla="*/ 167161 w 262970"/>
              <a:gd name="connsiteY2" fmla="*/ 590576 h 637630"/>
              <a:gd name="connsiteX3" fmla="*/ 57623 w 262970"/>
              <a:gd name="connsiteY3" fmla="*/ 461989 h 637630"/>
              <a:gd name="connsiteX4" fmla="*/ 262411 w 262970"/>
              <a:gd name="connsiteY4" fmla="*/ 612801 h 637630"/>
              <a:gd name="connsiteX5" fmla="*/ 122711 w 262970"/>
              <a:gd name="connsiteY5" fmla="*/ 581051 h 637630"/>
              <a:gd name="connsiteX6" fmla="*/ 25873 w 262970"/>
              <a:gd name="connsiteY6" fmla="*/ 552476 h 637630"/>
              <a:gd name="connsiteX7" fmla="*/ 8411 w 262970"/>
              <a:gd name="connsiteY7" fmla="*/ 100039 h 637630"/>
              <a:gd name="connsiteX8" fmla="*/ 473 w 262970"/>
              <a:gd name="connsiteY8" fmla="*/ 358801 h 637630"/>
              <a:gd name="connsiteX9" fmla="*/ 2061 w 262970"/>
              <a:gd name="connsiteY9" fmla="*/ 631851 h 637630"/>
              <a:gd name="connsiteX10" fmla="*/ 11586 w 262970"/>
              <a:gd name="connsiteY10" fmla="*/ 509614 h 637630"/>
              <a:gd name="connsiteX11" fmla="*/ 29048 w 262970"/>
              <a:gd name="connsiteY11" fmla="*/ 106389 h 637630"/>
              <a:gd name="connsiteX12" fmla="*/ 119536 w 262970"/>
              <a:gd name="connsiteY12" fmla="*/ 12726 h 63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2970" h="637630">
                <a:moveTo>
                  <a:pt x="119536" y="12726"/>
                </a:moveTo>
                <a:cubicBezTo>
                  <a:pt x="124034" y="51355"/>
                  <a:pt x="48098" y="241856"/>
                  <a:pt x="56036" y="338164"/>
                </a:cubicBezTo>
                <a:cubicBezTo>
                  <a:pt x="63973" y="434472"/>
                  <a:pt x="166897" y="569939"/>
                  <a:pt x="167161" y="590576"/>
                </a:cubicBezTo>
                <a:cubicBezTo>
                  <a:pt x="167425" y="611213"/>
                  <a:pt x="41748" y="458285"/>
                  <a:pt x="57623" y="461989"/>
                </a:cubicBezTo>
                <a:cubicBezTo>
                  <a:pt x="73498" y="465693"/>
                  <a:pt x="251563" y="592957"/>
                  <a:pt x="262411" y="612801"/>
                </a:cubicBezTo>
                <a:cubicBezTo>
                  <a:pt x="273259" y="632645"/>
                  <a:pt x="122711" y="581051"/>
                  <a:pt x="122711" y="581051"/>
                </a:cubicBezTo>
                <a:cubicBezTo>
                  <a:pt x="83288" y="570997"/>
                  <a:pt x="44923" y="632645"/>
                  <a:pt x="25873" y="552476"/>
                </a:cubicBezTo>
                <a:cubicBezTo>
                  <a:pt x="6823" y="472307"/>
                  <a:pt x="12644" y="132318"/>
                  <a:pt x="8411" y="100039"/>
                </a:cubicBezTo>
                <a:cubicBezTo>
                  <a:pt x="4178" y="67760"/>
                  <a:pt x="1531" y="270166"/>
                  <a:pt x="473" y="358801"/>
                </a:cubicBezTo>
                <a:cubicBezTo>
                  <a:pt x="-585" y="447436"/>
                  <a:pt x="209" y="606716"/>
                  <a:pt x="2061" y="631851"/>
                </a:cubicBezTo>
                <a:cubicBezTo>
                  <a:pt x="3913" y="656987"/>
                  <a:pt x="7088" y="597191"/>
                  <a:pt x="11586" y="509614"/>
                </a:cubicBezTo>
                <a:cubicBezTo>
                  <a:pt x="16084" y="422037"/>
                  <a:pt x="12379" y="184176"/>
                  <a:pt x="29048" y="106389"/>
                </a:cubicBezTo>
                <a:cubicBezTo>
                  <a:pt x="45717" y="28602"/>
                  <a:pt x="115038" y="-25903"/>
                  <a:pt x="119536" y="12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70286815-0E91-48FE-A8D7-C61C39914CFB}"/>
              </a:ext>
            </a:extLst>
          </p:cNvPr>
          <p:cNvSpPr/>
          <p:nvPr/>
        </p:nvSpPr>
        <p:spPr>
          <a:xfrm>
            <a:off x="7534090" y="1890393"/>
            <a:ext cx="91233" cy="410526"/>
          </a:xfrm>
          <a:custGeom>
            <a:avLst/>
            <a:gdLst>
              <a:gd name="connsiteX0" fmla="*/ 185 w 91233"/>
              <a:gd name="connsiteY0" fmla="*/ 320 h 410526"/>
              <a:gd name="connsiteX1" fmla="*/ 63685 w 91233"/>
              <a:gd name="connsiteY1" fmla="*/ 167007 h 410526"/>
              <a:gd name="connsiteX2" fmla="*/ 39873 w 91233"/>
              <a:gd name="connsiteY2" fmla="*/ 408307 h 410526"/>
              <a:gd name="connsiteX3" fmla="*/ 76385 w 91233"/>
              <a:gd name="connsiteY3" fmla="*/ 278132 h 410526"/>
              <a:gd name="connsiteX4" fmla="*/ 87498 w 91233"/>
              <a:gd name="connsiteY4" fmla="*/ 128907 h 410526"/>
              <a:gd name="connsiteX5" fmla="*/ 185 w 91233"/>
              <a:gd name="connsiteY5" fmla="*/ 320 h 41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233" h="410526">
                <a:moveTo>
                  <a:pt x="185" y="320"/>
                </a:moveTo>
                <a:cubicBezTo>
                  <a:pt x="-3784" y="6670"/>
                  <a:pt x="57070" y="99009"/>
                  <a:pt x="63685" y="167007"/>
                </a:cubicBezTo>
                <a:cubicBezTo>
                  <a:pt x="70300" y="235005"/>
                  <a:pt x="37756" y="389786"/>
                  <a:pt x="39873" y="408307"/>
                </a:cubicBezTo>
                <a:cubicBezTo>
                  <a:pt x="41990" y="426828"/>
                  <a:pt x="68448" y="324699"/>
                  <a:pt x="76385" y="278132"/>
                </a:cubicBezTo>
                <a:cubicBezTo>
                  <a:pt x="84322" y="231565"/>
                  <a:pt x="97817" y="174151"/>
                  <a:pt x="87498" y="128907"/>
                </a:cubicBezTo>
                <a:cubicBezTo>
                  <a:pt x="77179" y="83663"/>
                  <a:pt x="4154" y="-6030"/>
                  <a:pt x="185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F6D8454B-BCAC-4114-8A01-29D5C2328500}"/>
              </a:ext>
            </a:extLst>
          </p:cNvPr>
          <p:cNvSpPr/>
          <p:nvPr/>
        </p:nvSpPr>
        <p:spPr>
          <a:xfrm>
            <a:off x="7486082" y="1856677"/>
            <a:ext cx="99250" cy="446946"/>
          </a:xfrm>
          <a:custGeom>
            <a:avLst/>
            <a:gdLst>
              <a:gd name="connsiteX0" fmla="*/ 568 w 99250"/>
              <a:gd name="connsiteY0" fmla="*/ 698 h 446946"/>
              <a:gd name="connsiteX1" fmla="*/ 56131 w 99250"/>
              <a:gd name="connsiteY1" fmla="*/ 135636 h 446946"/>
              <a:gd name="connsiteX2" fmla="*/ 79943 w 99250"/>
              <a:gd name="connsiteY2" fmla="*/ 442023 h 446946"/>
              <a:gd name="connsiteX3" fmla="*/ 91056 w 99250"/>
              <a:gd name="connsiteY3" fmla="*/ 315023 h 446946"/>
              <a:gd name="connsiteX4" fmla="*/ 94231 w 99250"/>
              <a:gd name="connsiteY4" fmla="*/ 186436 h 446946"/>
              <a:gd name="connsiteX5" fmla="*/ 568 w 99250"/>
              <a:gd name="connsiteY5" fmla="*/ 698 h 44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50" h="446946">
                <a:moveTo>
                  <a:pt x="568" y="698"/>
                </a:moveTo>
                <a:cubicBezTo>
                  <a:pt x="-5782" y="-7769"/>
                  <a:pt x="42902" y="62082"/>
                  <a:pt x="56131" y="135636"/>
                </a:cubicBezTo>
                <a:cubicBezTo>
                  <a:pt x="69360" y="209190"/>
                  <a:pt x="74122" y="412125"/>
                  <a:pt x="79943" y="442023"/>
                </a:cubicBezTo>
                <a:cubicBezTo>
                  <a:pt x="85764" y="471921"/>
                  <a:pt x="88675" y="357621"/>
                  <a:pt x="91056" y="315023"/>
                </a:cubicBezTo>
                <a:cubicBezTo>
                  <a:pt x="93437" y="272425"/>
                  <a:pt x="106137" y="236178"/>
                  <a:pt x="94231" y="186436"/>
                </a:cubicBezTo>
                <a:cubicBezTo>
                  <a:pt x="82325" y="136694"/>
                  <a:pt x="6918" y="9165"/>
                  <a:pt x="568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8F8FE8F1-88CC-4738-A16E-A739970D16DD}"/>
              </a:ext>
            </a:extLst>
          </p:cNvPr>
          <p:cNvSpPr/>
          <p:nvPr/>
        </p:nvSpPr>
        <p:spPr>
          <a:xfrm>
            <a:off x="7452926" y="1839207"/>
            <a:ext cx="235619" cy="790527"/>
          </a:xfrm>
          <a:custGeom>
            <a:avLst/>
            <a:gdLst>
              <a:gd name="connsiteX0" fmla="*/ 387 w 235619"/>
              <a:gd name="connsiteY0" fmla="*/ 3881 h 790527"/>
              <a:gd name="connsiteX1" fmla="*/ 167074 w 235619"/>
              <a:gd name="connsiteY1" fmla="*/ 111831 h 790527"/>
              <a:gd name="connsiteX2" fmla="*/ 205174 w 235619"/>
              <a:gd name="connsiteY2" fmla="*/ 372181 h 790527"/>
              <a:gd name="connsiteX3" fmla="*/ 154374 w 235619"/>
              <a:gd name="connsiteY3" fmla="*/ 757943 h 790527"/>
              <a:gd name="connsiteX4" fmla="*/ 152787 w 235619"/>
              <a:gd name="connsiteY4" fmla="*/ 769056 h 790527"/>
              <a:gd name="connsiteX5" fmla="*/ 211524 w 235619"/>
              <a:gd name="connsiteY5" fmla="*/ 362656 h 790527"/>
              <a:gd name="connsiteX6" fmla="*/ 224224 w 235619"/>
              <a:gd name="connsiteY6" fmla="*/ 589668 h 790527"/>
              <a:gd name="connsiteX7" fmla="*/ 219462 w 235619"/>
              <a:gd name="connsiteY7" fmla="*/ 237243 h 790527"/>
              <a:gd name="connsiteX8" fmla="*/ 387 w 235619"/>
              <a:gd name="connsiteY8" fmla="*/ 3881 h 79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619" h="790527">
                <a:moveTo>
                  <a:pt x="387" y="3881"/>
                </a:moveTo>
                <a:cubicBezTo>
                  <a:pt x="-8344" y="-17021"/>
                  <a:pt x="132943" y="50448"/>
                  <a:pt x="167074" y="111831"/>
                </a:cubicBezTo>
                <a:cubicBezTo>
                  <a:pt x="201205" y="173214"/>
                  <a:pt x="207291" y="264496"/>
                  <a:pt x="205174" y="372181"/>
                </a:cubicBezTo>
                <a:cubicBezTo>
                  <a:pt x="203057" y="479866"/>
                  <a:pt x="163105" y="691797"/>
                  <a:pt x="154374" y="757943"/>
                </a:cubicBezTo>
                <a:cubicBezTo>
                  <a:pt x="145643" y="824089"/>
                  <a:pt x="152787" y="769056"/>
                  <a:pt x="152787" y="769056"/>
                </a:cubicBezTo>
                <a:cubicBezTo>
                  <a:pt x="162312" y="703175"/>
                  <a:pt x="199618" y="392554"/>
                  <a:pt x="211524" y="362656"/>
                </a:cubicBezTo>
                <a:cubicBezTo>
                  <a:pt x="223430" y="332758"/>
                  <a:pt x="222901" y="610570"/>
                  <a:pt x="224224" y="589668"/>
                </a:cubicBezTo>
                <a:cubicBezTo>
                  <a:pt x="225547" y="568766"/>
                  <a:pt x="252006" y="337785"/>
                  <a:pt x="219462" y="237243"/>
                </a:cubicBezTo>
                <a:cubicBezTo>
                  <a:pt x="186918" y="136701"/>
                  <a:pt x="9118" y="24783"/>
                  <a:pt x="387" y="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6615C82C-2F92-4276-B403-90380C379DB0}"/>
              </a:ext>
            </a:extLst>
          </p:cNvPr>
          <p:cNvSpPr/>
          <p:nvPr/>
        </p:nvSpPr>
        <p:spPr>
          <a:xfrm>
            <a:off x="7664608" y="2061964"/>
            <a:ext cx="380037" cy="240533"/>
          </a:xfrm>
          <a:custGeom>
            <a:avLst/>
            <a:gdLst>
              <a:gd name="connsiteX0" fmla="*/ 1430 w 380037"/>
              <a:gd name="connsiteY0" fmla="*/ 30361 h 240533"/>
              <a:gd name="connsiteX1" fmla="*/ 168117 w 380037"/>
              <a:gd name="connsiteY1" fmla="*/ 199 h 240533"/>
              <a:gd name="connsiteX2" fmla="*/ 166530 w 380037"/>
              <a:gd name="connsiteY2" fmla="*/ 19249 h 240533"/>
              <a:gd name="connsiteX3" fmla="*/ 252255 w 380037"/>
              <a:gd name="connsiteY3" fmla="*/ 57349 h 240533"/>
              <a:gd name="connsiteX4" fmla="*/ 377667 w 380037"/>
              <a:gd name="connsiteY4" fmla="*/ 239911 h 240533"/>
              <a:gd name="connsiteX5" fmla="*/ 330042 w 380037"/>
              <a:gd name="connsiteY5" fmla="*/ 114499 h 240533"/>
              <a:gd name="connsiteX6" fmla="*/ 276067 w 380037"/>
              <a:gd name="connsiteY6" fmla="*/ 44649 h 240533"/>
              <a:gd name="connsiteX7" fmla="*/ 1430 w 380037"/>
              <a:gd name="connsiteY7" fmla="*/ 30361 h 24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037" h="240533">
                <a:moveTo>
                  <a:pt x="1430" y="30361"/>
                </a:moveTo>
                <a:cubicBezTo>
                  <a:pt x="-16562" y="22953"/>
                  <a:pt x="140600" y="2051"/>
                  <a:pt x="168117" y="199"/>
                </a:cubicBezTo>
                <a:cubicBezTo>
                  <a:pt x="195634" y="-1653"/>
                  <a:pt x="152507" y="9724"/>
                  <a:pt x="166530" y="19249"/>
                </a:cubicBezTo>
                <a:cubicBezTo>
                  <a:pt x="180553" y="28774"/>
                  <a:pt x="217066" y="20572"/>
                  <a:pt x="252255" y="57349"/>
                </a:cubicBezTo>
                <a:cubicBezTo>
                  <a:pt x="287444" y="94126"/>
                  <a:pt x="364703" y="230386"/>
                  <a:pt x="377667" y="239911"/>
                </a:cubicBezTo>
                <a:cubicBezTo>
                  <a:pt x="390631" y="249436"/>
                  <a:pt x="346975" y="147043"/>
                  <a:pt x="330042" y="114499"/>
                </a:cubicBezTo>
                <a:cubicBezTo>
                  <a:pt x="313109" y="81955"/>
                  <a:pt x="326602" y="62112"/>
                  <a:pt x="276067" y="44649"/>
                </a:cubicBezTo>
                <a:cubicBezTo>
                  <a:pt x="225532" y="27186"/>
                  <a:pt x="19422" y="37769"/>
                  <a:pt x="1430" y="30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6571D442-877F-4D5D-B732-60FD98411139}"/>
              </a:ext>
            </a:extLst>
          </p:cNvPr>
          <p:cNvSpPr/>
          <p:nvPr/>
        </p:nvSpPr>
        <p:spPr>
          <a:xfrm>
            <a:off x="7851611" y="2156860"/>
            <a:ext cx="172028" cy="160768"/>
          </a:xfrm>
          <a:custGeom>
            <a:avLst/>
            <a:gdLst>
              <a:gd name="connsiteX0" fmla="*/ 164 w 172028"/>
              <a:gd name="connsiteY0" fmla="*/ 553 h 160768"/>
              <a:gd name="connsiteX1" fmla="*/ 82714 w 172028"/>
              <a:gd name="connsiteY1" fmla="*/ 152953 h 160768"/>
              <a:gd name="connsiteX2" fmla="*/ 104939 w 172028"/>
              <a:gd name="connsiteY2" fmla="*/ 57703 h 160768"/>
              <a:gd name="connsiteX3" fmla="*/ 171614 w 172028"/>
              <a:gd name="connsiteY3" fmla="*/ 137078 h 160768"/>
              <a:gd name="connsiteX4" fmla="*/ 131927 w 172028"/>
              <a:gd name="connsiteY4" fmla="*/ 159303 h 160768"/>
              <a:gd name="connsiteX5" fmla="*/ 106527 w 172028"/>
              <a:gd name="connsiteY5" fmla="*/ 103740 h 160768"/>
              <a:gd name="connsiteX6" fmla="*/ 164 w 172028"/>
              <a:gd name="connsiteY6" fmla="*/ 553 h 16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28" h="160768">
                <a:moveTo>
                  <a:pt x="164" y="553"/>
                </a:moveTo>
                <a:cubicBezTo>
                  <a:pt x="-3805" y="8755"/>
                  <a:pt x="65252" y="143428"/>
                  <a:pt x="82714" y="152953"/>
                </a:cubicBezTo>
                <a:cubicBezTo>
                  <a:pt x="100177" y="162478"/>
                  <a:pt x="90122" y="60349"/>
                  <a:pt x="104939" y="57703"/>
                </a:cubicBezTo>
                <a:cubicBezTo>
                  <a:pt x="119756" y="55057"/>
                  <a:pt x="167116" y="120145"/>
                  <a:pt x="171614" y="137078"/>
                </a:cubicBezTo>
                <a:cubicBezTo>
                  <a:pt x="176112" y="154011"/>
                  <a:pt x="142775" y="164859"/>
                  <a:pt x="131927" y="159303"/>
                </a:cubicBezTo>
                <a:cubicBezTo>
                  <a:pt x="121079" y="153747"/>
                  <a:pt x="125048" y="129934"/>
                  <a:pt x="106527" y="103740"/>
                </a:cubicBezTo>
                <a:cubicBezTo>
                  <a:pt x="88006" y="77546"/>
                  <a:pt x="4133" y="-7649"/>
                  <a:pt x="164" y="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8C202F45-8195-4304-9C30-860B58607843}"/>
              </a:ext>
            </a:extLst>
          </p:cNvPr>
          <p:cNvSpPr/>
          <p:nvPr/>
        </p:nvSpPr>
        <p:spPr>
          <a:xfrm>
            <a:off x="7635256" y="2098153"/>
            <a:ext cx="250656" cy="609420"/>
          </a:xfrm>
          <a:custGeom>
            <a:avLst/>
            <a:gdLst>
              <a:gd name="connsiteX0" fmla="*/ 30782 w 250656"/>
              <a:gd name="connsiteY0" fmla="*/ 522 h 609420"/>
              <a:gd name="connsiteX1" fmla="*/ 246682 w 250656"/>
              <a:gd name="connsiteY1" fmla="*/ 51322 h 609420"/>
              <a:gd name="connsiteX2" fmla="*/ 172069 w 250656"/>
              <a:gd name="connsiteY2" fmla="*/ 89422 h 609420"/>
              <a:gd name="connsiteX3" fmla="*/ 187944 w 250656"/>
              <a:gd name="connsiteY3" fmla="*/ 110060 h 609420"/>
              <a:gd name="connsiteX4" fmla="*/ 175244 w 250656"/>
              <a:gd name="connsiteY4" fmla="*/ 356122 h 609420"/>
              <a:gd name="connsiteX5" fmla="*/ 133969 w 250656"/>
              <a:gd name="connsiteY5" fmla="*/ 100535 h 609420"/>
              <a:gd name="connsiteX6" fmla="*/ 130794 w 250656"/>
              <a:gd name="connsiteY6" fmla="*/ 256110 h 609420"/>
              <a:gd name="connsiteX7" fmla="*/ 100632 w 250656"/>
              <a:gd name="connsiteY7" fmla="*/ 429147 h 609420"/>
              <a:gd name="connsiteX8" fmla="*/ 157782 w 250656"/>
              <a:gd name="connsiteY8" fmla="*/ 422797 h 609420"/>
              <a:gd name="connsiteX9" fmla="*/ 108569 w 250656"/>
              <a:gd name="connsiteY9" fmla="*/ 486297 h 609420"/>
              <a:gd name="connsiteX10" fmla="*/ 72057 w 250656"/>
              <a:gd name="connsiteY10" fmla="*/ 564085 h 609420"/>
              <a:gd name="connsiteX11" fmla="*/ 2207 w 250656"/>
              <a:gd name="connsiteY11" fmla="*/ 576785 h 609420"/>
              <a:gd name="connsiteX12" fmla="*/ 18082 w 250656"/>
              <a:gd name="connsiteY12" fmla="*/ 124347 h 609420"/>
              <a:gd name="connsiteX13" fmla="*/ 24432 w 250656"/>
              <a:gd name="connsiteY13" fmla="*/ 294210 h 609420"/>
              <a:gd name="connsiteX14" fmla="*/ 37132 w 250656"/>
              <a:gd name="connsiteY14" fmla="*/ 395810 h 609420"/>
              <a:gd name="connsiteX15" fmla="*/ 59357 w 250656"/>
              <a:gd name="connsiteY15" fmla="*/ 173560 h 609420"/>
              <a:gd name="connsiteX16" fmla="*/ 122857 w 250656"/>
              <a:gd name="connsiteY16" fmla="*/ 33860 h 609420"/>
              <a:gd name="connsiteX17" fmla="*/ 30782 w 250656"/>
              <a:gd name="connsiteY17" fmla="*/ 522 h 609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0656" h="609420">
                <a:moveTo>
                  <a:pt x="30782" y="522"/>
                </a:moveTo>
                <a:cubicBezTo>
                  <a:pt x="51419" y="3432"/>
                  <a:pt x="223134" y="36505"/>
                  <a:pt x="246682" y="51322"/>
                </a:cubicBezTo>
                <a:cubicBezTo>
                  <a:pt x="270230" y="66139"/>
                  <a:pt x="181859" y="79632"/>
                  <a:pt x="172069" y="89422"/>
                </a:cubicBezTo>
                <a:cubicBezTo>
                  <a:pt x="162279" y="99212"/>
                  <a:pt x="187415" y="65610"/>
                  <a:pt x="187944" y="110060"/>
                </a:cubicBezTo>
                <a:cubicBezTo>
                  <a:pt x="188473" y="154510"/>
                  <a:pt x="184240" y="357709"/>
                  <a:pt x="175244" y="356122"/>
                </a:cubicBezTo>
                <a:cubicBezTo>
                  <a:pt x="166248" y="354535"/>
                  <a:pt x="141377" y="117204"/>
                  <a:pt x="133969" y="100535"/>
                </a:cubicBezTo>
                <a:cubicBezTo>
                  <a:pt x="126561" y="83866"/>
                  <a:pt x="136350" y="201341"/>
                  <a:pt x="130794" y="256110"/>
                </a:cubicBezTo>
                <a:cubicBezTo>
                  <a:pt x="125238" y="310879"/>
                  <a:pt x="96134" y="401366"/>
                  <a:pt x="100632" y="429147"/>
                </a:cubicBezTo>
                <a:cubicBezTo>
                  <a:pt x="105130" y="456928"/>
                  <a:pt x="156459" y="413272"/>
                  <a:pt x="157782" y="422797"/>
                </a:cubicBezTo>
                <a:cubicBezTo>
                  <a:pt x="159105" y="432322"/>
                  <a:pt x="122856" y="462749"/>
                  <a:pt x="108569" y="486297"/>
                </a:cubicBezTo>
                <a:cubicBezTo>
                  <a:pt x="94282" y="509845"/>
                  <a:pt x="89784" y="549004"/>
                  <a:pt x="72057" y="564085"/>
                </a:cubicBezTo>
                <a:cubicBezTo>
                  <a:pt x="54330" y="579166"/>
                  <a:pt x="11203" y="650075"/>
                  <a:pt x="2207" y="576785"/>
                </a:cubicBezTo>
                <a:cubicBezTo>
                  <a:pt x="-6789" y="503495"/>
                  <a:pt x="14378" y="171443"/>
                  <a:pt x="18082" y="124347"/>
                </a:cubicBezTo>
                <a:cubicBezTo>
                  <a:pt x="21786" y="77251"/>
                  <a:pt x="21257" y="248966"/>
                  <a:pt x="24432" y="294210"/>
                </a:cubicBezTo>
                <a:cubicBezTo>
                  <a:pt x="27607" y="339454"/>
                  <a:pt x="31311" y="415918"/>
                  <a:pt x="37132" y="395810"/>
                </a:cubicBezTo>
                <a:cubicBezTo>
                  <a:pt x="42953" y="375702"/>
                  <a:pt x="45070" y="233885"/>
                  <a:pt x="59357" y="173560"/>
                </a:cubicBezTo>
                <a:cubicBezTo>
                  <a:pt x="73644" y="113235"/>
                  <a:pt x="124974" y="61112"/>
                  <a:pt x="122857" y="33860"/>
                </a:cubicBezTo>
                <a:cubicBezTo>
                  <a:pt x="120740" y="6608"/>
                  <a:pt x="10145" y="-2388"/>
                  <a:pt x="30782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7A425E9E-0520-4C8D-9F08-C66E9B99A0A0}"/>
              </a:ext>
            </a:extLst>
          </p:cNvPr>
          <p:cNvSpPr/>
          <p:nvPr/>
        </p:nvSpPr>
        <p:spPr>
          <a:xfrm>
            <a:off x="7304927" y="2352247"/>
            <a:ext cx="432093" cy="744194"/>
          </a:xfrm>
          <a:custGeom>
            <a:avLst/>
            <a:gdLst>
              <a:gd name="connsiteX0" fmla="*/ 430961 w 432093"/>
              <a:gd name="connsiteY0" fmla="*/ 306816 h 744194"/>
              <a:gd name="connsiteX1" fmla="*/ 218236 w 432093"/>
              <a:gd name="connsiteY1" fmla="*/ 476678 h 744194"/>
              <a:gd name="connsiteX2" fmla="*/ 162673 w 432093"/>
              <a:gd name="connsiteY2" fmla="*/ 578278 h 744194"/>
              <a:gd name="connsiteX3" fmla="*/ 235698 w 432093"/>
              <a:gd name="connsiteY3" fmla="*/ 436991 h 744194"/>
              <a:gd name="connsiteX4" fmla="*/ 95998 w 432093"/>
              <a:gd name="connsiteY4" fmla="*/ 578278 h 744194"/>
              <a:gd name="connsiteX5" fmla="*/ 142036 w 432093"/>
              <a:gd name="connsiteY5" fmla="*/ 743378 h 744194"/>
              <a:gd name="connsiteX6" fmla="*/ 105523 w 432093"/>
              <a:gd name="connsiteY6" fmla="*/ 632253 h 744194"/>
              <a:gd name="connsiteX7" fmla="*/ 748 w 432093"/>
              <a:gd name="connsiteY7" fmla="*/ 425878 h 744194"/>
              <a:gd name="connsiteX8" fmla="*/ 64248 w 432093"/>
              <a:gd name="connsiteY8" fmla="*/ 498903 h 744194"/>
              <a:gd name="connsiteX9" fmla="*/ 170611 w 432093"/>
              <a:gd name="connsiteY9" fmla="*/ 370316 h 744194"/>
              <a:gd name="connsiteX10" fmla="*/ 281736 w 432093"/>
              <a:gd name="connsiteY10" fmla="*/ 3603 h 744194"/>
              <a:gd name="connsiteX11" fmla="*/ 227761 w 432093"/>
              <a:gd name="connsiteY11" fmla="*/ 194103 h 744194"/>
              <a:gd name="connsiteX12" fmla="*/ 229348 w 432093"/>
              <a:gd name="connsiteY12" fmla="*/ 375078 h 744194"/>
              <a:gd name="connsiteX13" fmla="*/ 335711 w 432093"/>
              <a:gd name="connsiteY13" fmla="*/ 89328 h 744194"/>
              <a:gd name="connsiteX14" fmla="*/ 296023 w 432093"/>
              <a:gd name="connsiteY14" fmla="*/ 333803 h 744194"/>
              <a:gd name="connsiteX15" fmla="*/ 302373 w 432093"/>
              <a:gd name="connsiteY15" fmla="*/ 338566 h 744194"/>
              <a:gd name="connsiteX16" fmla="*/ 430961 w 432093"/>
              <a:gd name="connsiteY16" fmla="*/ 306816 h 74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2093" h="744194">
                <a:moveTo>
                  <a:pt x="430961" y="306816"/>
                </a:moveTo>
                <a:cubicBezTo>
                  <a:pt x="416938" y="329835"/>
                  <a:pt x="262951" y="431434"/>
                  <a:pt x="218236" y="476678"/>
                </a:cubicBezTo>
                <a:cubicBezTo>
                  <a:pt x="173521" y="521922"/>
                  <a:pt x="159763" y="584892"/>
                  <a:pt x="162673" y="578278"/>
                </a:cubicBezTo>
                <a:cubicBezTo>
                  <a:pt x="165583" y="571664"/>
                  <a:pt x="246810" y="436991"/>
                  <a:pt x="235698" y="436991"/>
                </a:cubicBezTo>
                <a:cubicBezTo>
                  <a:pt x="224586" y="436991"/>
                  <a:pt x="111608" y="527214"/>
                  <a:pt x="95998" y="578278"/>
                </a:cubicBezTo>
                <a:cubicBezTo>
                  <a:pt x="80388" y="629342"/>
                  <a:pt x="140449" y="734382"/>
                  <a:pt x="142036" y="743378"/>
                </a:cubicBezTo>
                <a:cubicBezTo>
                  <a:pt x="143623" y="752374"/>
                  <a:pt x="129071" y="685170"/>
                  <a:pt x="105523" y="632253"/>
                </a:cubicBezTo>
                <a:cubicBezTo>
                  <a:pt x="81975" y="579336"/>
                  <a:pt x="7627" y="448103"/>
                  <a:pt x="748" y="425878"/>
                </a:cubicBezTo>
                <a:cubicBezTo>
                  <a:pt x="-6131" y="403653"/>
                  <a:pt x="35938" y="508163"/>
                  <a:pt x="64248" y="498903"/>
                </a:cubicBezTo>
                <a:cubicBezTo>
                  <a:pt x="92558" y="489643"/>
                  <a:pt x="134363" y="452866"/>
                  <a:pt x="170611" y="370316"/>
                </a:cubicBezTo>
                <a:cubicBezTo>
                  <a:pt x="206859" y="287766"/>
                  <a:pt x="272211" y="32972"/>
                  <a:pt x="281736" y="3603"/>
                </a:cubicBezTo>
                <a:cubicBezTo>
                  <a:pt x="291261" y="-25766"/>
                  <a:pt x="236492" y="132191"/>
                  <a:pt x="227761" y="194103"/>
                </a:cubicBezTo>
                <a:cubicBezTo>
                  <a:pt x="219030" y="256015"/>
                  <a:pt x="211356" y="392540"/>
                  <a:pt x="229348" y="375078"/>
                </a:cubicBezTo>
                <a:cubicBezTo>
                  <a:pt x="247340" y="357616"/>
                  <a:pt x="324599" y="96207"/>
                  <a:pt x="335711" y="89328"/>
                </a:cubicBezTo>
                <a:cubicBezTo>
                  <a:pt x="346823" y="82449"/>
                  <a:pt x="301579" y="292263"/>
                  <a:pt x="296023" y="333803"/>
                </a:cubicBezTo>
                <a:cubicBezTo>
                  <a:pt x="290467" y="375343"/>
                  <a:pt x="280148" y="342270"/>
                  <a:pt x="302373" y="338566"/>
                </a:cubicBezTo>
                <a:cubicBezTo>
                  <a:pt x="324598" y="334862"/>
                  <a:pt x="444984" y="283797"/>
                  <a:pt x="430961" y="306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1ADB5166-F46E-4D7A-ADAC-E190F938AD30}"/>
              </a:ext>
            </a:extLst>
          </p:cNvPr>
          <p:cNvSpPr/>
          <p:nvPr/>
        </p:nvSpPr>
        <p:spPr>
          <a:xfrm>
            <a:off x="7382368" y="2931898"/>
            <a:ext cx="686960" cy="255476"/>
          </a:xfrm>
          <a:custGeom>
            <a:avLst/>
            <a:gdLst>
              <a:gd name="connsiteX0" fmla="*/ 1095 w 686960"/>
              <a:gd name="connsiteY0" fmla="*/ 22440 h 255476"/>
              <a:gd name="connsiteX1" fmla="*/ 245570 w 686960"/>
              <a:gd name="connsiteY1" fmla="*/ 3390 h 255476"/>
              <a:gd name="connsiteX2" fmla="*/ 466232 w 686960"/>
              <a:gd name="connsiteY2" fmla="*/ 104990 h 255476"/>
              <a:gd name="connsiteX3" fmla="*/ 378920 w 686960"/>
              <a:gd name="connsiteY3" fmla="*/ 58952 h 255476"/>
              <a:gd name="connsiteX4" fmla="*/ 677370 w 686960"/>
              <a:gd name="connsiteY4" fmla="*/ 246277 h 255476"/>
              <a:gd name="connsiteX5" fmla="*/ 590057 w 686960"/>
              <a:gd name="connsiteY5" fmla="*/ 208177 h 255476"/>
              <a:gd name="connsiteX6" fmla="*/ 356695 w 686960"/>
              <a:gd name="connsiteY6" fmla="*/ 47840 h 255476"/>
              <a:gd name="connsiteX7" fmla="*/ 347170 w 686960"/>
              <a:gd name="connsiteY7" fmla="*/ 4977 h 255476"/>
              <a:gd name="connsiteX8" fmla="*/ 1095 w 686960"/>
              <a:gd name="connsiteY8" fmla="*/ 22440 h 255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6960" h="255476">
                <a:moveTo>
                  <a:pt x="1095" y="22440"/>
                </a:moveTo>
                <a:cubicBezTo>
                  <a:pt x="-15838" y="22175"/>
                  <a:pt x="168047" y="-10368"/>
                  <a:pt x="245570" y="3390"/>
                </a:cubicBezTo>
                <a:cubicBezTo>
                  <a:pt x="323093" y="17148"/>
                  <a:pt x="444007" y="95730"/>
                  <a:pt x="466232" y="104990"/>
                </a:cubicBezTo>
                <a:cubicBezTo>
                  <a:pt x="488457" y="114250"/>
                  <a:pt x="343730" y="35404"/>
                  <a:pt x="378920" y="58952"/>
                </a:cubicBezTo>
                <a:cubicBezTo>
                  <a:pt x="414110" y="82500"/>
                  <a:pt x="642181" y="221406"/>
                  <a:pt x="677370" y="246277"/>
                </a:cubicBezTo>
                <a:cubicBezTo>
                  <a:pt x="712560" y="271148"/>
                  <a:pt x="643503" y="241250"/>
                  <a:pt x="590057" y="208177"/>
                </a:cubicBezTo>
                <a:cubicBezTo>
                  <a:pt x="536611" y="175104"/>
                  <a:pt x="397176" y="81707"/>
                  <a:pt x="356695" y="47840"/>
                </a:cubicBezTo>
                <a:cubicBezTo>
                  <a:pt x="316214" y="13973"/>
                  <a:pt x="410405" y="11327"/>
                  <a:pt x="347170" y="4977"/>
                </a:cubicBezTo>
                <a:cubicBezTo>
                  <a:pt x="283935" y="-1373"/>
                  <a:pt x="18028" y="22705"/>
                  <a:pt x="1095" y="22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CB271AF3-386A-4A31-8CFD-F85F9C1BEC48}"/>
              </a:ext>
            </a:extLst>
          </p:cNvPr>
          <p:cNvSpPr/>
          <p:nvPr/>
        </p:nvSpPr>
        <p:spPr>
          <a:xfrm>
            <a:off x="7345726" y="2949921"/>
            <a:ext cx="806613" cy="268172"/>
          </a:xfrm>
          <a:custGeom>
            <a:avLst/>
            <a:gdLst>
              <a:gd name="connsiteX0" fmla="*/ 2812 w 806613"/>
              <a:gd name="connsiteY0" fmla="*/ 10767 h 268172"/>
              <a:gd name="connsiteX1" fmla="*/ 232999 w 806613"/>
              <a:gd name="connsiteY1" fmla="*/ 10767 h 268172"/>
              <a:gd name="connsiteX2" fmla="*/ 282212 w 806613"/>
              <a:gd name="connsiteY2" fmla="*/ 1242 h 268172"/>
              <a:gd name="connsiteX3" fmla="*/ 359999 w 806613"/>
              <a:gd name="connsiteY3" fmla="*/ 42517 h 268172"/>
              <a:gd name="connsiteX4" fmla="*/ 450487 w 806613"/>
              <a:gd name="connsiteY4" fmla="*/ 140942 h 268172"/>
              <a:gd name="connsiteX5" fmla="*/ 802912 w 806613"/>
              <a:gd name="connsiteY5" fmla="*/ 266354 h 268172"/>
              <a:gd name="connsiteX6" fmla="*/ 621937 w 806613"/>
              <a:gd name="connsiteY6" fmla="*/ 204442 h 268172"/>
              <a:gd name="connsiteX7" fmla="*/ 410799 w 806613"/>
              <a:gd name="connsiteY7" fmla="*/ 56804 h 268172"/>
              <a:gd name="connsiteX8" fmla="*/ 2812 w 806613"/>
              <a:gd name="connsiteY8" fmla="*/ 10767 h 26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613" h="268172">
                <a:moveTo>
                  <a:pt x="2812" y="10767"/>
                </a:moveTo>
                <a:cubicBezTo>
                  <a:pt x="-26821" y="3094"/>
                  <a:pt x="186432" y="12355"/>
                  <a:pt x="232999" y="10767"/>
                </a:cubicBezTo>
                <a:cubicBezTo>
                  <a:pt x="279566" y="9179"/>
                  <a:pt x="261046" y="-4050"/>
                  <a:pt x="282212" y="1242"/>
                </a:cubicBezTo>
                <a:cubicBezTo>
                  <a:pt x="303378" y="6534"/>
                  <a:pt x="331953" y="19234"/>
                  <a:pt x="359999" y="42517"/>
                </a:cubicBezTo>
                <a:cubicBezTo>
                  <a:pt x="388045" y="65800"/>
                  <a:pt x="376668" y="103636"/>
                  <a:pt x="450487" y="140942"/>
                </a:cubicBezTo>
                <a:cubicBezTo>
                  <a:pt x="524306" y="178248"/>
                  <a:pt x="774337" y="255771"/>
                  <a:pt x="802912" y="266354"/>
                </a:cubicBezTo>
                <a:cubicBezTo>
                  <a:pt x="831487" y="276937"/>
                  <a:pt x="687289" y="239367"/>
                  <a:pt x="621937" y="204442"/>
                </a:cubicBezTo>
                <a:cubicBezTo>
                  <a:pt x="556585" y="169517"/>
                  <a:pt x="509489" y="89083"/>
                  <a:pt x="410799" y="56804"/>
                </a:cubicBezTo>
                <a:cubicBezTo>
                  <a:pt x="312109" y="24525"/>
                  <a:pt x="32445" y="18440"/>
                  <a:pt x="2812" y="10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60279498-0753-459C-9B6B-EA522E404B6F}"/>
              </a:ext>
            </a:extLst>
          </p:cNvPr>
          <p:cNvSpPr/>
          <p:nvPr/>
        </p:nvSpPr>
        <p:spPr>
          <a:xfrm>
            <a:off x="7835786" y="2253904"/>
            <a:ext cx="142113" cy="770519"/>
          </a:xfrm>
          <a:custGeom>
            <a:avLst/>
            <a:gdLst>
              <a:gd name="connsiteX0" fmla="*/ 57264 w 142113"/>
              <a:gd name="connsiteY0" fmla="*/ 2463 h 770519"/>
              <a:gd name="connsiteX1" fmla="*/ 69964 w 142113"/>
              <a:gd name="connsiteY1" fmla="*/ 362296 h 770519"/>
              <a:gd name="connsiteX2" fmla="*/ 74197 w 142113"/>
              <a:gd name="connsiteY2" fmla="*/ 402513 h 770519"/>
              <a:gd name="connsiteX3" fmla="*/ 141931 w 142113"/>
              <a:gd name="connsiteY3" fmla="*/ 220479 h 770519"/>
              <a:gd name="connsiteX4" fmla="*/ 95364 w 142113"/>
              <a:gd name="connsiteY4" fmla="*/ 396163 h 770519"/>
              <a:gd name="connsiteX5" fmla="*/ 133464 w 142113"/>
              <a:gd name="connsiteY5" fmla="*/ 766579 h 770519"/>
              <a:gd name="connsiteX6" fmla="*/ 97481 w 142113"/>
              <a:gd name="connsiteY6" fmla="*/ 578196 h 770519"/>
              <a:gd name="connsiteX7" fmla="*/ 36097 w 142113"/>
              <a:gd name="connsiteY7" fmla="*/ 370763 h 770519"/>
              <a:gd name="connsiteX8" fmla="*/ 114 w 142113"/>
              <a:gd name="connsiteY8" fmla="*/ 544329 h 770519"/>
              <a:gd name="connsiteX9" fmla="*/ 36097 w 142113"/>
              <a:gd name="connsiteY9" fmla="*/ 597246 h 770519"/>
              <a:gd name="connsiteX10" fmla="*/ 114 w 142113"/>
              <a:gd name="connsiteY10" fmla="*/ 466013 h 770519"/>
              <a:gd name="connsiteX11" fmla="*/ 50914 w 142113"/>
              <a:gd name="connsiteY11" fmla="*/ 216246 h 770519"/>
              <a:gd name="connsiteX12" fmla="*/ 57264 w 142113"/>
              <a:gd name="connsiteY12" fmla="*/ 2463 h 77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113" h="770519">
                <a:moveTo>
                  <a:pt x="57264" y="2463"/>
                </a:moveTo>
                <a:cubicBezTo>
                  <a:pt x="60439" y="26805"/>
                  <a:pt x="67142" y="295621"/>
                  <a:pt x="69964" y="362296"/>
                </a:cubicBezTo>
                <a:cubicBezTo>
                  <a:pt x="72786" y="428971"/>
                  <a:pt x="62203" y="426149"/>
                  <a:pt x="74197" y="402513"/>
                </a:cubicBezTo>
                <a:cubicBezTo>
                  <a:pt x="86191" y="378877"/>
                  <a:pt x="138403" y="221537"/>
                  <a:pt x="141931" y="220479"/>
                </a:cubicBezTo>
                <a:cubicBezTo>
                  <a:pt x="145459" y="219421"/>
                  <a:pt x="96775" y="305146"/>
                  <a:pt x="95364" y="396163"/>
                </a:cubicBezTo>
                <a:cubicBezTo>
                  <a:pt x="93953" y="487180"/>
                  <a:pt x="133111" y="736240"/>
                  <a:pt x="133464" y="766579"/>
                </a:cubicBezTo>
                <a:cubicBezTo>
                  <a:pt x="133817" y="796918"/>
                  <a:pt x="113709" y="644165"/>
                  <a:pt x="97481" y="578196"/>
                </a:cubicBezTo>
                <a:cubicBezTo>
                  <a:pt x="81253" y="512227"/>
                  <a:pt x="52325" y="376408"/>
                  <a:pt x="36097" y="370763"/>
                </a:cubicBezTo>
                <a:cubicBezTo>
                  <a:pt x="19869" y="365119"/>
                  <a:pt x="114" y="506582"/>
                  <a:pt x="114" y="544329"/>
                </a:cubicBezTo>
                <a:cubicBezTo>
                  <a:pt x="114" y="582076"/>
                  <a:pt x="36097" y="610299"/>
                  <a:pt x="36097" y="597246"/>
                </a:cubicBezTo>
                <a:cubicBezTo>
                  <a:pt x="36097" y="584193"/>
                  <a:pt x="-2356" y="529513"/>
                  <a:pt x="114" y="466013"/>
                </a:cubicBezTo>
                <a:cubicBezTo>
                  <a:pt x="2583" y="402513"/>
                  <a:pt x="41036" y="292093"/>
                  <a:pt x="50914" y="216246"/>
                </a:cubicBezTo>
                <a:cubicBezTo>
                  <a:pt x="60792" y="140399"/>
                  <a:pt x="54089" y="-21879"/>
                  <a:pt x="57264" y="2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円弧 1236">
            <a:extLst>
              <a:ext uri="{FF2B5EF4-FFF2-40B4-BE49-F238E27FC236}">
                <a16:creationId xmlns:a16="http://schemas.microsoft.com/office/drawing/2014/main" id="{9D2B7CA3-E198-4829-9BF6-B4CA8E99757A}"/>
              </a:ext>
            </a:extLst>
          </p:cNvPr>
          <p:cNvSpPr/>
          <p:nvPr/>
        </p:nvSpPr>
        <p:spPr>
          <a:xfrm>
            <a:off x="7804998" y="2700867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EB83569D-A63C-40FA-9108-FEAC32887532}"/>
              </a:ext>
            </a:extLst>
          </p:cNvPr>
          <p:cNvSpPr/>
          <p:nvPr/>
        </p:nvSpPr>
        <p:spPr>
          <a:xfrm>
            <a:off x="7610631" y="2345430"/>
            <a:ext cx="293791" cy="615882"/>
          </a:xfrm>
          <a:custGeom>
            <a:avLst/>
            <a:gdLst>
              <a:gd name="connsiteX0" fmla="*/ 223152 w 293791"/>
              <a:gd name="connsiteY0" fmla="*/ 203037 h 615882"/>
              <a:gd name="connsiteX1" fmla="*/ 125786 w 293791"/>
              <a:gd name="connsiteY1" fmla="*/ 406237 h 615882"/>
              <a:gd name="connsiteX2" fmla="*/ 3019 w 293791"/>
              <a:gd name="connsiteY2" fmla="*/ 562870 h 615882"/>
              <a:gd name="connsiteX3" fmla="*/ 49586 w 293791"/>
              <a:gd name="connsiteY3" fmla="*/ 520537 h 615882"/>
              <a:gd name="connsiteX4" fmla="*/ 180819 w 293791"/>
              <a:gd name="connsiteY4" fmla="*/ 615787 h 615882"/>
              <a:gd name="connsiteX5" fmla="*/ 149069 w 293791"/>
              <a:gd name="connsiteY5" fmla="*/ 537470 h 615882"/>
              <a:gd name="connsiteX6" fmla="*/ 149069 w 293791"/>
              <a:gd name="connsiteY6" fmla="*/ 493020 h 615882"/>
              <a:gd name="connsiteX7" fmla="*/ 185052 w 293791"/>
              <a:gd name="connsiteY7" fmla="*/ 569220 h 615882"/>
              <a:gd name="connsiteX8" fmla="*/ 166002 w 293791"/>
              <a:gd name="connsiteY8" fmla="*/ 446453 h 615882"/>
              <a:gd name="connsiteX9" fmla="*/ 159652 w 293791"/>
              <a:gd name="connsiteY9" fmla="*/ 404120 h 615882"/>
              <a:gd name="connsiteX10" fmla="*/ 185052 w 293791"/>
              <a:gd name="connsiteY10" fmla="*/ 374487 h 615882"/>
              <a:gd name="connsiteX11" fmla="*/ 290886 w 293791"/>
              <a:gd name="connsiteY11" fmla="*/ 8303 h 615882"/>
              <a:gd name="connsiteX12" fmla="*/ 261252 w 293791"/>
              <a:gd name="connsiteY12" fmla="*/ 126837 h 615882"/>
              <a:gd name="connsiteX13" fmla="*/ 223152 w 293791"/>
              <a:gd name="connsiteY13" fmla="*/ 203037 h 61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3791" h="615882">
                <a:moveTo>
                  <a:pt x="223152" y="203037"/>
                </a:moveTo>
                <a:cubicBezTo>
                  <a:pt x="200574" y="249604"/>
                  <a:pt x="162475" y="346265"/>
                  <a:pt x="125786" y="406237"/>
                </a:cubicBezTo>
                <a:cubicBezTo>
                  <a:pt x="89097" y="466209"/>
                  <a:pt x="15719" y="543820"/>
                  <a:pt x="3019" y="562870"/>
                </a:cubicBezTo>
                <a:cubicBezTo>
                  <a:pt x="-9681" y="581920"/>
                  <a:pt x="19953" y="511718"/>
                  <a:pt x="49586" y="520537"/>
                </a:cubicBezTo>
                <a:cubicBezTo>
                  <a:pt x="79219" y="529357"/>
                  <a:pt x="164239" y="612965"/>
                  <a:pt x="180819" y="615787"/>
                </a:cubicBezTo>
                <a:cubicBezTo>
                  <a:pt x="197399" y="618609"/>
                  <a:pt x="154361" y="557931"/>
                  <a:pt x="149069" y="537470"/>
                </a:cubicBezTo>
                <a:cubicBezTo>
                  <a:pt x="143777" y="517009"/>
                  <a:pt x="143072" y="487728"/>
                  <a:pt x="149069" y="493020"/>
                </a:cubicBezTo>
                <a:cubicBezTo>
                  <a:pt x="155066" y="498312"/>
                  <a:pt x="182230" y="576981"/>
                  <a:pt x="185052" y="569220"/>
                </a:cubicBezTo>
                <a:cubicBezTo>
                  <a:pt x="187874" y="561459"/>
                  <a:pt x="170235" y="473970"/>
                  <a:pt x="166002" y="446453"/>
                </a:cubicBezTo>
                <a:cubicBezTo>
                  <a:pt x="161769" y="418936"/>
                  <a:pt x="156477" y="416114"/>
                  <a:pt x="159652" y="404120"/>
                </a:cubicBezTo>
                <a:cubicBezTo>
                  <a:pt x="162827" y="392126"/>
                  <a:pt x="163180" y="440456"/>
                  <a:pt x="185052" y="374487"/>
                </a:cubicBezTo>
                <a:cubicBezTo>
                  <a:pt x="206924" y="308518"/>
                  <a:pt x="278186" y="49578"/>
                  <a:pt x="290886" y="8303"/>
                </a:cubicBezTo>
                <a:cubicBezTo>
                  <a:pt x="303586" y="-32972"/>
                  <a:pt x="271130" y="91206"/>
                  <a:pt x="261252" y="126837"/>
                </a:cubicBezTo>
                <a:cubicBezTo>
                  <a:pt x="251374" y="162468"/>
                  <a:pt x="245730" y="156470"/>
                  <a:pt x="223152" y="203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1E8885F9-0EAB-45B6-94C6-A59A840A762E}"/>
              </a:ext>
            </a:extLst>
          </p:cNvPr>
          <p:cNvSpPr/>
          <p:nvPr/>
        </p:nvSpPr>
        <p:spPr>
          <a:xfrm>
            <a:off x="7973926" y="2185948"/>
            <a:ext cx="551905" cy="157665"/>
          </a:xfrm>
          <a:custGeom>
            <a:avLst/>
            <a:gdLst>
              <a:gd name="connsiteX0" fmla="*/ 5907 w 551905"/>
              <a:gd name="connsiteY0" fmla="*/ 6919 h 157665"/>
              <a:gd name="connsiteX1" fmla="*/ 329757 w 551905"/>
              <a:gd name="connsiteY1" fmla="*/ 108519 h 157665"/>
              <a:gd name="connsiteX2" fmla="*/ 547774 w 551905"/>
              <a:gd name="connsiteY2" fmla="*/ 157202 h 157665"/>
              <a:gd name="connsiteX3" fmla="*/ 469457 w 551905"/>
              <a:gd name="connsiteY3" fmla="*/ 131802 h 157665"/>
              <a:gd name="connsiteX4" fmla="*/ 429241 w 551905"/>
              <a:gd name="connsiteY4" fmla="*/ 110635 h 157665"/>
              <a:gd name="connsiteX5" fmla="*/ 321291 w 551905"/>
              <a:gd name="connsiteY5" fmla="*/ 91585 h 157665"/>
              <a:gd name="connsiteX6" fmla="*/ 192174 w 551905"/>
              <a:gd name="connsiteY6" fmla="*/ 32319 h 157665"/>
              <a:gd name="connsiteX7" fmla="*/ 126557 w 551905"/>
              <a:gd name="connsiteY7" fmla="*/ 11152 h 157665"/>
              <a:gd name="connsiteX8" fmla="*/ 5907 w 551905"/>
              <a:gd name="connsiteY8" fmla="*/ 6919 h 157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905" h="157665">
                <a:moveTo>
                  <a:pt x="5907" y="6919"/>
                </a:moveTo>
                <a:cubicBezTo>
                  <a:pt x="39774" y="23147"/>
                  <a:pt x="239446" y="83472"/>
                  <a:pt x="329757" y="108519"/>
                </a:cubicBezTo>
                <a:cubicBezTo>
                  <a:pt x="420068" y="133566"/>
                  <a:pt x="524491" y="153322"/>
                  <a:pt x="547774" y="157202"/>
                </a:cubicBezTo>
                <a:cubicBezTo>
                  <a:pt x="571057" y="161082"/>
                  <a:pt x="489212" y="139563"/>
                  <a:pt x="469457" y="131802"/>
                </a:cubicBezTo>
                <a:cubicBezTo>
                  <a:pt x="449702" y="124041"/>
                  <a:pt x="453935" y="117338"/>
                  <a:pt x="429241" y="110635"/>
                </a:cubicBezTo>
                <a:cubicBezTo>
                  <a:pt x="404547" y="103932"/>
                  <a:pt x="360802" y="104638"/>
                  <a:pt x="321291" y="91585"/>
                </a:cubicBezTo>
                <a:cubicBezTo>
                  <a:pt x="281780" y="78532"/>
                  <a:pt x="224630" y="45724"/>
                  <a:pt x="192174" y="32319"/>
                </a:cubicBezTo>
                <a:cubicBezTo>
                  <a:pt x="159718" y="18914"/>
                  <a:pt x="159718" y="14680"/>
                  <a:pt x="126557" y="11152"/>
                </a:cubicBezTo>
                <a:cubicBezTo>
                  <a:pt x="93396" y="7624"/>
                  <a:pt x="-27960" y="-9309"/>
                  <a:pt x="5907" y="6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2FB8FFA5-0644-4A24-A701-A56DDC9F883E}"/>
              </a:ext>
            </a:extLst>
          </p:cNvPr>
          <p:cNvSpPr/>
          <p:nvPr/>
        </p:nvSpPr>
        <p:spPr>
          <a:xfrm>
            <a:off x="8037420" y="2304572"/>
            <a:ext cx="338287" cy="704742"/>
          </a:xfrm>
          <a:custGeom>
            <a:avLst/>
            <a:gdLst>
              <a:gd name="connsiteX0" fmla="*/ 338230 w 338287"/>
              <a:gd name="connsiteY0" fmla="*/ 478 h 704742"/>
              <a:gd name="connsiteX1" fmla="*/ 185830 w 338287"/>
              <a:gd name="connsiteY1" fmla="*/ 91495 h 704742"/>
              <a:gd name="connsiteX2" fmla="*/ 177363 w 338287"/>
              <a:gd name="connsiteY2" fmla="*/ 273528 h 704742"/>
              <a:gd name="connsiteX3" fmla="*/ 154080 w 338287"/>
              <a:gd name="connsiteY3" fmla="*/ 186745 h 704742"/>
              <a:gd name="connsiteX4" fmla="*/ 118097 w 338287"/>
              <a:gd name="connsiteY4" fmla="*/ 104195 h 704742"/>
              <a:gd name="connsiteX5" fmla="*/ 77880 w 338287"/>
              <a:gd name="connsiteY5" fmla="*/ 262945 h 704742"/>
              <a:gd name="connsiteX6" fmla="*/ 79997 w 338287"/>
              <a:gd name="connsiteY6" fmla="*/ 237545 h 704742"/>
              <a:gd name="connsiteX7" fmla="*/ 96930 w 338287"/>
              <a:gd name="connsiteY7" fmla="*/ 260828 h 704742"/>
              <a:gd name="connsiteX8" fmla="*/ 96930 w 338287"/>
              <a:gd name="connsiteY8" fmla="*/ 373011 h 704742"/>
              <a:gd name="connsiteX9" fmla="*/ 35547 w 338287"/>
              <a:gd name="connsiteY9" fmla="*/ 633361 h 704742"/>
              <a:gd name="connsiteX10" fmla="*/ 1680 w 338287"/>
              <a:gd name="connsiteY10" fmla="*/ 696861 h 704742"/>
              <a:gd name="connsiteX11" fmla="*/ 14380 w 338287"/>
              <a:gd name="connsiteY11" fmla="*/ 489428 h 704742"/>
              <a:gd name="connsiteX12" fmla="*/ 92697 w 338287"/>
              <a:gd name="connsiteY12" fmla="*/ 146528 h 704742"/>
              <a:gd name="connsiteX13" fmla="*/ 135030 w 338287"/>
              <a:gd name="connsiteY13" fmla="*/ 252361 h 704742"/>
              <a:gd name="connsiteX14" fmla="*/ 166780 w 338287"/>
              <a:gd name="connsiteY14" fmla="*/ 127478 h 704742"/>
              <a:gd name="connsiteX15" fmla="*/ 338230 w 338287"/>
              <a:gd name="connsiteY15" fmla="*/ 478 h 70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8287" h="704742">
                <a:moveTo>
                  <a:pt x="338230" y="478"/>
                </a:moveTo>
                <a:cubicBezTo>
                  <a:pt x="341405" y="-5519"/>
                  <a:pt x="212641" y="45987"/>
                  <a:pt x="185830" y="91495"/>
                </a:cubicBezTo>
                <a:cubicBezTo>
                  <a:pt x="159019" y="137003"/>
                  <a:pt x="182655" y="257653"/>
                  <a:pt x="177363" y="273528"/>
                </a:cubicBezTo>
                <a:cubicBezTo>
                  <a:pt x="172071" y="289403"/>
                  <a:pt x="163958" y="214967"/>
                  <a:pt x="154080" y="186745"/>
                </a:cubicBezTo>
                <a:cubicBezTo>
                  <a:pt x="144202" y="158523"/>
                  <a:pt x="130797" y="91495"/>
                  <a:pt x="118097" y="104195"/>
                </a:cubicBezTo>
                <a:cubicBezTo>
                  <a:pt x="105397" y="116895"/>
                  <a:pt x="84230" y="240720"/>
                  <a:pt x="77880" y="262945"/>
                </a:cubicBezTo>
                <a:cubicBezTo>
                  <a:pt x="71530" y="285170"/>
                  <a:pt x="76822" y="237898"/>
                  <a:pt x="79997" y="237545"/>
                </a:cubicBezTo>
                <a:cubicBezTo>
                  <a:pt x="83172" y="237192"/>
                  <a:pt x="94108" y="238250"/>
                  <a:pt x="96930" y="260828"/>
                </a:cubicBezTo>
                <a:cubicBezTo>
                  <a:pt x="99752" y="283406"/>
                  <a:pt x="107160" y="310922"/>
                  <a:pt x="96930" y="373011"/>
                </a:cubicBezTo>
                <a:cubicBezTo>
                  <a:pt x="86700" y="435100"/>
                  <a:pt x="51422" y="579386"/>
                  <a:pt x="35547" y="633361"/>
                </a:cubicBezTo>
                <a:cubicBezTo>
                  <a:pt x="19672" y="687336"/>
                  <a:pt x="5208" y="720850"/>
                  <a:pt x="1680" y="696861"/>
                </a:cubicBezTo>
                <a:cubicBezTo>
                  <a:pt x="-1848" y="672872"/>
                  <a:pt x="-790" y="581150"/>
                  <a:pt x="14380" y="489428"/>
                </a:cubicBezTo>
                <a:cubicBezTo>
                  <a:pt x="29550" y="397706"/>
                  <a:pt x="72589" y="186039"/>
                  <a:pt x="92697" y="146528"/>
                </a:cubicBezTo>
                <a:cubicBezTo>
                  <a:pt x="112805" y="107017"/>
                  <a:pt x="122683" y="255536"/>
                  <a:pt x="135030" y="252361"/>
                </a:cubicBezTo>
                <a:cubicBezTo>
                  <a:pt x="147377" y="249186"/>
                  <a:pt x="137499" y="167342"/>
                  <a:pt x="166780" y="127478"/>
                </a:cubicBezTo>
                <a:cubicBezTo>
                  <a:pt x="196061" y="87614"/>
                  <a:pt x="335055" y="6475"/>
                  <a:pt x="338230" y="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F2089B0C-9DC9-4B3A-9E4D-6176F1505B24}"/>
              </a:ext>
            </a:extLst>
          </p:cNvPr>
          <p:cNvSpPr/>
          <p:nvPr/>
        </p:nvSpPr>
        <p:spPr>
          <a:xfrm>
            <a:off x="8390547" y="2288822"/>
            <a:ext cx="422130" cy="217842"/>
          </a:xfrm>
          <a:custGeom>
            <a:avLst/>
            <a:gdLst>
              <a:gd name="connsiteX0" fmla="*/ 59716 w 422130"/>
              <a:gd name="connsiteY0" fmla="*/ 9878 h 217842"/>
              <a:gd name="connsiteX1" fmla="*/ 391503 w 422130"/>
              <a:gd name="connsiteY1" fmla="*/ 149578 h 217842"/>
              <a:gd name="connsiteX2" fmla="*/ 407378 w 422130"/>
              <a:gd name="connsiteY2" fmla="*/ 149578 h 217842"/>
              <a:gd name="connsiteX3" fmla="*/ 296253 w 422130"/>
              <a:gd name="connsiteY3" fmla="*/ 154341 h 217842"/>
              <a:gd name="connsiteX4" fmla="*/ 316891 w 422130"/>
              <a:gd name="connsiteY4" fmla="*/ 217841 h 217842"/>
              <a:gd name="connsiteX5" fmla="*/ 253391 w 422130"/>
              <a:gd name="connsiteY5" fmla="*/ 152753 h 217842"/>
              <a:gd name="connsiteX6" fmla="*/ 164491 w 422130"/>
              <a:gd name="connsiteY6" fmla="*/ 101953 h 217842"/>
              <a:gd name="connsiteX7" fmla="*/ 8916 w 422130"/>
              <a:gd name="connsiteY7" fmla="*/ 19403 h 217842"/>
              <a:gd name="connsiteX8" fmla="*/ 59716 w 422130"/>
              <a:gd name="connsiteY8" fmla="*/ 9878 h 217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130" h="217842">
                <a:moveTo>
                  <a:pt x="59716" y="9878"/>
                </a:moveTo>
                <a:cubicBezTo>
                  <a:pt x="123481" y="31574"/>
                  <a:pt x="333559" y="126295"/>
                  <a:pt x="391503" y="149578"/>
                </a:cubicBezTo>
                <a:cubicBezTo>
                  <a:pt x="449447" y="172861"/>
                  <a:pt x="407378" y="149578"/>
                  <a:pt x="407378" y="149578"/>
                </a:cubicBezTo>
                <a:cubicBezTo>
                  <a:pt x="391503" y="150372"/>
                  <a:pt x="311334" y="142964"/>
                  <a:pt x="296253" y="154341"/>
                </a:cubicBezTo>
                <a:cubicBezTo>
                  <a:pt x="281172" y="165718"/>
                  <a:pt x="324035" y="218106"/>
                  <a:pt x="316891" y="217841"/>
                </a:cubicBezTo>
                <a:cubicBezTo>
                  <a:pt x="309747" y="217576"/>
                  <a:pt x="278791" y="172068"/>
                  <a:pt x="253391" y="152753"/>
                </a:cubicBezTo>
                <a:cubicBezTo>
                  <a:pt x="227991" y="133438"/>
                  <a:pt x="205237" y="124178"/>
                  <a:pt x="164491" y="101953"/>
                </a:cubicBezTo>
                <a:cubicBezTo>
                  <a:pt x="123745" y="79728"/>
                  <a:pt x="26643" y="31574"/>
                  <a:pt x="8916" y="19403"/>
                </a:cubicBezTo>
                <a:cubicBezTo>
                  <a:pt x="-8811" y="7232"/>
                  <a:pt x="-4049" y="-11818"/>
                  <a:pt x="59716" y="9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A4043A04-E442-4455-89A4-4A6073A69664}"/>
              </a:ext>
            </a:extLst>
          </p:cNvPr>
          <p:cNvSpPr/>
          <p:nvPr/>
        </p:nvSpPr>
        <p:spPr>
          <a:xfrm>
            <a:off x="8645509" y="2403297"/>
            <a:ext cx="286807" cy="514679"/>
          </a:xfrm>
          <a:custGeom>
            <a:avLst/>
            <a:gdLst>
              <a:gd name="connsiteX0" fmla="*/ 16 w 286807"/>
              <a:gd name="connsiteY0" fmla="*/ 178 h 514679"/>
              <a:gd name="connsiteX1" fmla="*/ 238141 w 286807"/>
              <a:gd name="connsiteY1" fmla="*/ 57328 h 514679"/>
              <a:gd name="connsiteX2" fmla="*/ 238141 w 286807"/>
              <a:gd name="connsiteY2" fmla="*/ 122416 h 514679"/>
              <a:gd name="connsiteX3" fmla="*/ 192104 w 286807"/>
              <a:gd name="connsiteY3" fmla="*/ 227191 h 514679"/>
              <a:gd name="connsiteX4" fmla="*/ 109554 w 286807"/>
              <a:gd name="connsiteY4" fmla="*/ 508178 h 514679"/>
              <a:gd name="connsiteX5" fmla="*/ 131779 w 286807"/>
              <a:gd name="connsiteY5" fmla="*/ 398641 h 514679"/>
              <a:gd name="connsiteX6" fmla="*/ 271479 w 286807"/>
              <a:gd name="connsiteY6" fmla="*/ 104953 h 514679"/>
              <a:gd name="connsiteX7" fmla="*/ 250841 w 286807"/>
              <a:gd name="connsiteY7" fmla="*/ 76378 h 514679"/>
              <a:gd name="connsiteX8" fmla="*/ 16 w 286807"/>
              <a:gd name="connsiteY8" fmla="*/ 178 h 51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807" h="514679">
                <a:moveTo>
                  <a:pt x="16" y="178"/>
                </a:moveTo>
                <a:cubicBezTo>
                  <a:pt x="-2101" y="-2997"/>
                  <a:pt x="198454" y="36955"/>
                  <a:pt x="238141" y="57328"/>
                </a:cubicBezTo>
                <a:cubicBezTo>
                  <a:pt x="277829" y="77701"/>
                  <a:pt x="245814" y="94106"/>
                  <a:pt x="238141" y="122416"/>
                </a:cubicBezTo>
                <a:cubicBezTo>
                  <a:pt x="230468" y="150726"/>
                  <a:pt x="213535" y="162897"/>
                  <a:pt x="192104" y="227191"/>
                </a:cubicBezTo>
                <a:cubicBezTo>
                  <a:pt x="170673" y="291485"/>
                  <a:pt x="119608" y="479603"/>
                  <a:pt x="109554" y="508178"/>
                </a:cubicBezTo>
                <a:cubicBezTo>
                  <a:pt x="99500" y="536753"/>
                  <a:pt x="104792" y="465845"/>
                  <a:pt x="131779" y="398641"/>
                </a:cubicBezTo>
                <a:cubicBezTo>
                  <a:pt x="158767" y="331437"/>
                  <a:pt x="251635" y="158663"/>
                  <a:pt x="271479" y="104953"/>
                </a:cubicBezTo>
                <a:cubicBezTo>
                  <a:pt x="291323" y="51243"/>
                  <a:pt x="298731" y="93576"/>
                  <a:pt x="250841" y="76378"/>
                </a:cubicBezTo>
                <a:cubicBezTo>
                  <a:pt x="202951" y="59180"/>
                  <a:pt x="2133" y="3353"/>
                  <a:pt x="16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EB149F7D-CBF5-4A02-AACB-71F69F9442E9}"/>
              </a:ext>
            </a:extLst>
          </p:cNvPr>
          <p:cNvSpPr/>
          <p:nvPr/>
        </p:nvSpPr>
        <p:spPr>
          <a:xfrm>
            <a:off x="8679223" y="2457359"/>
            <a:ext cx="166328" cy="524871"/>
          </a:xfrm>
          <a:custGeom>
            <a:avLst/>
            <a:gdLst>
              <a:gd name="connsiteX0" fmla="*/ 163152 w 166328"/>
              <a:gd name="connsiteY0" fmla="*/ 91 h 524871"/>
              <a:gd name="connsiteX1" fmla="*/ 155215 w 166328"/>
              <a:gd name="connsiteY1" fmla="*/ 112804 h 524871"/>
              <a:gd name="connsiteX2" fmla="*/ 59965 w 166328"/>
              <a:gd name="connsiteY2" fmla="*/ 266791 h 524871"/>
              <a:gd name="connsiteX3" fmla="*/ 1227 w 166328"/>
              <a:gd name="connsiteY3" fmla="*/ 522379 h 524871"/>
              <a:gd name="connsiteX4" fmla="*/ 23452 w 166328"/>
              <a:gd name="connsiteY4" fmla="*/ 382679 h 524871"/>
              <a:gd name="connsiteX5" fmla="*/ 63140 w 166328"/>
              <a:gd name="connsiteY5" fmla="*/ 152491 h 524871"/>
              <a:gd name="connsiteX6" fmla="*/ 107590 w 166328"/>
              <a:gd name="connsiteY6" fmla="*/ 152491 h 524871"/>
              <a:gd name="connsiteX7" fmla="*/ 67902 w 166328"/>
              <a:gd name="connsiteY7" fmla="*/ 87404 h 524871"/>
              <a:gd name="connsiteX8" fmla="*/ 48852 w 166328"/>
              <a:gd name="connsiteY8" fmla="*/ 55654 h 524871"/>
              <a:gd name="connsiteX9" fmla="*/ 69490 w 166328"/>
              <a:gd name="connsiteY9" fmla="*/ 17554 h 524871"/>
              <a:gd name="connsiteX10" fmla="*/ 112352 w 166328"/>
              <a:gd name="connsiteY10" fmla="*/ 109629 h 524871"/>
              <a:gd name="connsiteX11" fmla="*/ 128227 w 166328"/>
              <a:gd name="connsiteY11" fmla="*/ 133441 h 524871"/>
              <a:gd name="connsiteX12" fmla="*/ 144102 w 166328"/>
              <a:gd name="connsiteY12" fmla="*/ 93754 h 524871"/>
              <a:gd name="connsiteX13" fmla="*/ 163152 w 166328"/>
              <a:gd name="connsiteY13" fmla="*/ 91 h 52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6328" h="524871">
                <a:moveTo>
                  <a:pt x="163152" y="91"/>
                </a:moveTo>
                <a:cubicBezTo>
                  <a:pt x="165004" y="3266"/>
                  <a:pt x="172413" y="68354"/>
                  <a:pt x="155215" y="112804"/>
                </a:cubicBezTo>
                <a:cubicBezTo>
                  <a:pt x="138017" y="157254"/>
                  <a:pt x="85630" y="198529"/>
                  <a:pt x="59965" y="266791"/>
                </a:cubicBezTo>
                <a:cubicBezTo>
                  <a:pt x="34300" y="335053"/>
                  <a:pt x="7312" y="503064"/>
                  <a:pt x="1227" y="522379"/>
                </a:cubicBezTo>
                <a:cubicBezTo>
                  <a:pt x="-4859" y="541694"/>
                  <a:pt x="13133" y="444327"/>
                  <a:pt x="23452" y="382679"/>
                </a:cubicBezTo>
                <a:cubicBezTo>
                  <a:pt x="33771" y="321031"/>
                  <a:pt x="49117" y="190856"/>
                  <a:pt x="63140" y="152491"/>
                </a:cubicBezTo>
                <a:cubicBezTo>
                  <a:pt x="77163" y="114126"/>
                  <a:pt x="106796" y="163339"/>
                  <a:pt x="107590" y="152491"/>
                </a:cubicBezTo>
                <a:cubicBezTo>
                  <a:pt x="108384" y="141643"/>
                  <a:pt x="77692" y="103544"/>
                  <a:pt x="67902" y="87404"/>
                </a:cubicBezTo>
                <a:cubicBezTo>
                  <a:pt x="58112" y="71265"/>
                  <a:pt x="48587" y="67296"/>
                  <a:pt x="48852" y="55654"/>
                </a:cubicBezTo>
                <a:cubicBezTo>
                  <a:pt x="49117" y="44012"/>
                  <a:pt x="58907" y="8558"/>
                  <a:pt x="69490" y="17554"/>
                </a:cubicBezTo>
                <a:cubicBezTo>
                  <a:pt x="80073" y="26550"/>
                  <a:pt x="102563" y="90315"/>
                  <a:pt x="112352" y="109629"/>
                </a:cubicBezTo>
                <a:cubicBezTo>
                  <a:pt x="122141" y="128943"/>
                  <a:pt x="122935" y="136087"/>
                  <a:pt x="128227" y="133441"/>
                </a:cubicBezTo>
                <a:cubicBezTo>
                  <a:pt x="133519" y="130795"/>
                  <a:pt x="139339" y="109894"/>
                  <a:pt x="144102" y="93754"/>
                </a:cubicBezTo>
                <a:cubicBezTo>
                  <a:pt x="148864" y="77615"/>
                  <a:pt x="161300" y="-3084"/>
                  <a:pt x="163152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EFFEBA2E-53AF-43FC-80D5-0505CB8DF796}"/>
              </a:ext>
            </a:extLst>
          </p:cNvPr>
          <p:cNvSpPr/>
          <p:nvPr/>
        </p:nvSpPr>
        <p:spPr>
          <a:xfrm>
            <a:off x="8602465" y="2410040"/>
            <a:ext cx="208333" cy="252001"/>
          </a:xfrm>
          <a:custGeom>
            <a:avLst/>
            <a:gdLst>
              <a:gd name="connsiteX0" fmla="*/ 208160 w 208333"/>
              <a:gd name="connsiteY0" fmla="*/ 33123 h 252001"/>
              <a:gd name="connsiteX1" fmla="*/ 82748 w 208333"/>
              <a:gd name="connsiteY1" fmla="*/ 77573 h 252001"/>
              <a:gd name="connsiteX2" fmla="*/ 128785 w 208333"/>
              <a:gd name="connsiteY2" fmla="*/ 249023 h 252001"/>
              <a:gd name="connsiteX3" fmla="*/ 76398 w 208333"/>
              <a:gd name="connsiteY3" fmla="*/ 172823 h 252001"/>
              <a:gd name="connsiteX4" fmla="*/ 198 w 208333"/>
              <a:gd name="connsiteY4" fmla="*/ 1373 h 252001"/>
              <a:gd name="connsiteX5" fmla="*/ 54173 w 208333"/>
              <a:gd name="connsiteY5" fmla="*/ 90273 h 252001"/>
              <a:gd name="connsiteX6" fmla="*/ 50998 w 208333"/>
              <a:gd name="connsiteY6" fmla="*/ 53760 h 252001"/>
              <a:gd name="connsiteX7" fmla="*/ 208160 w 208333"/>
              <a:gd name="connsiteY7" fmla="*/ 33123 h 25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333" h="252001">
                <a:moveTo>
                  <a:pt x="208160" y="33123"/>
                </a:moveTo>
                <a:cubicBezTo>
                  <a:pt x="213452" y="37092"/>
                  <a:pt x="95977" y="41590"/>
                  <a:pt x="82748" y="77573"/>
                </a:cubicBezTo>
                <a:cubicBezTo>
                  <a:pt x="69519" y="113556"/>
                  <a:pt x="129843" y="233148"/>
                  <a:pt x="128785" y="249023"/>
                </a:cubicBezTo>
                <a:cubicBezTo>
                  <a:pt x="127727" y="264898"/>
                  <a:pt x="97829" y="214098"/>
                  <a:pt x="76398" y="172823"/>
                </a:cubicBezTo>
                <a:cubicBezTo>
                  <a:pt x="54967" y="131548"/>
                  <a:pt x="3902" y="15131"/>
                  <a:pt x="198" y="1373"/>
                </a:cubicBezTo>
                <a:cubicBezTo>
                  <a:pt x="-3506" y="-12385"/>
                  <a:pt x="45706" y="81542"/>
                  <a:pt x="54173" y="90273"/>
                </a:cubicBezTo>
                <a:cubicBezTo>
                  <a:pt x="62640" y="99004"/>
                  <a:pt x="24804" y="63021"/>
                  <a:pt x="50998" y="53760"/>
                </a:cubicBezTo>
                <a:cubicBezTo>
                  <a:pt x="77192" y="44499"/>
                  <a:pt x="202868" y="29154"/>
                  <a:pt x="208160" y="3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155CFA80-F8B1-4AB5-AF4C-59415A4AFD52}"/>
              </a:ext>
            </a:extLst>
          </p:cNvPr>
          <p:cNvSpPr/>
          <p:nvPr/>
        </p:nvSpPr>
        <p:spPr>
          <a:xfrm>
            <a:off x="8496227" y="2346296"/>
            <a:ext cx="371299" cy="243140"/>
          </a:xfrm>
          <a:custGeom>
            <a:avLst/>
            <a:gdLst>
              <a:gd name="connsiteX0" fmla="*/ 298523 w 371299"/>
              <a:gd name="connsiteY0" fmla="*/ 90517 h 243140"/>
              <a:gd name="connsiteX1" fmla="*/ 298523 w 371299"/>
              <a:gd name="connsiteY1" fmla="*/ 171479 h 243140"/>
              <a:gd name="connsiteX2" fmla="*/ 323923 w 371299"/>
              <a:gd name="connsiteY2" fmla="*/ 242917 h 243140"/>
              <a:gd name="connsiteX3" fmla="*/ 323923 w 371299"/>
              <a:gd name="connsiteY3" fmla="*/ 193704 h 243140"/>
              <a:gd name="connsiteX4" fmla="*/ 338211 w 371299"/>
              <a:gd name="connsiteY4" fmla="*/ 185767 h 243140"/>
              <a:gd name="connsiteX5" fmla="*/ 347736 w 371299"/>
              <a:gd name="connsiteY5" fmla="*/ 106392 h 243140"/>
              <a:gd name="connsiteX6" fmla="*/ 73 w 371299"/>
              <a:gd name="connsiteY6" fmla="*/ 29 h 243140"/>
              <a:gd name="connsiteX7" fmla="*/ 298523 w 371299"/>
              <a:gd name="connsiteY7" fmla="*/ 90517 h 24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299" h="243140">
                <a:moveTo>
                  <a:pt x="298523" y="90517"/>
                </a:moveTo>
                <a:cubicBezTo>
                  <a:pt x="348265" y="119092"/>
                  <a:pt x="294290" y="146079"/>
                  <a:pt x="298523" y="171479"/>
                </a:cubicBezTo>
                <a:cubicBezTo>
                  <a:pt x="302756" y="196879"/>
                  <a:pt x="319690" y="239213"/>
                  <a:pt x="323923" y="242917"/>
                </a:cubicBezTo>
                <a:cubicBezTo>
                  <a:pt x="328156" y="246621"/>
                  <a:pt x="321542" y="203229"/>
                  <a:pt x="323923" y="193704"/>
                </a:cubicBezTo>
                <a:cubicBezTo>
                  <a:pt x="326304" y="184179"/>
                  <a:pt x="334242" y="200319"/>
                  <a:pt x="338211" y="185767"/>
                </a:cubicBezTo>
                <a:cubicBezTo>
                  <a:pt x="342180" y="171215"/>
                  <a:pt x="404092" y="137348"/>
                  <a:pt x="347736" y="106392"/>
                </a:cubicBezTo>
                <a:cubicBezTo>
                  <a:pt x="291380" y="75436"/>
                  <a:pt x="5100" y="1616"/>
                  <a:pt x="73" y="29"/>
                </a:cubicBezTo>
                <a:cubicBezTo>
                  <a:pt x="-4954" y="-1558"/>
                  <a:pt x="248781" y="61942"/>
                  <a:pt x="298523" y="90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AC0FC1D5-F989-4670-B4DF-9D10F7588C23}"/>
              </a:ext>
            </a:extLst>
          </p:cNvPr>
          <p:cNvSpPr/>
          <p:nvPr/>
        </p:nvSpPr>
        <p:spPr>
          <a:xfrm>
            <a:off x="8712200" y="2511383"/>
            <a:ext cx="155856" cy="570374"/>
          </a:xfrm>
          <a:custGeom>
            <a:avLst/>
            <a:gdLst>
              <a:gd name="connsiteX0" fmla="*/ 155575 w 155856"/>
              <a:gd name="connsiteY0" fmla="*/ 42 h 570374"/>
              <a:gd name="connsiteX1" fmla="*/ 28575 w 155856"/>
              <a:gd name="connsiteY1" fmla="*/ 261980 h 570374"/>
              <a:gd name="connsiteX2" fmla="*/ 0 w 155856"/>
              <a:gd name="connsiteY2" fmla="*/ 565192 h 570374"/>
              <a:gd name="connsiteX3" fmla="*/ 28575 w 155856"/>
              <a:gd name="connsiteY3" fmla="*/ 438192 h 570374"/>
              <a:gd name="connsiteX4" fmla="*/ 61913 w 155856"/>
              <a:gd name="connsiteY4" fmla="*/ 242930 h 570374"/>
              <a:gd name="connsiteX5" fmla="*/ 155575 w 155856"/>
              <a:gd name="connsiteY5" fmla="*/ 42 h 57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856" h="570374">
                <a:moveTo>
                  <a:pt x="155575" y="42"/>
                </a:moveTo>
                <a:cubicBezTo>
                  <a:pt x="150019" y="3217"/>
                  <a:pt x="54504" y="167788"/>
                  <a:pt x="28575" y="261980"/>
                </a:cubicBezTo>
                <a:cubicBezTo>
                  <a:pt x="2646" y="356172"/>
                  <a:pt x="0" y="535823"/>
                  <a:pt x="0" y="565192"/>
                </a:cubicBezTo>
                <a:cubicBezTo>
                  <a:pt x="0" y="594561"/>
                  <a:pt x="18256" y="491902"/>
                  <a:pt x="28575" y="438192"/>
                </a:cubicBezTo>
                <a:cubicBezTo>
                  <a:pt x="38894" y="384482"/>
                  <a:pt x="41011" y="311986"/>
                  <a:pt x="61913" y="242930"/>
                </a:cubicBezTo>
                <a:cubicBezTo>
                  <a:pt x="82815" y="173874"/>
                  <a:pt x="161131" y="-3133"/>
                  <a:pt x="155575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EBD81248-715F-441E-8429-C86403A058A2}"/>
              </a:ext>
            </a:extLst>
          </p:cNvPr>
          <p:cNvSpPr/>
          <p:nvPr/>
        </p:nvSpPr>
        <p:spPr>
          <a:xfrm>
            <a:off x="8215305" y="2389731"/>
            <a:ext cx="384212" cy="465281"/>
          </a:xfrm>
          <a:custGeom>
            <a:avLst/>
            <a:gdLst>
              <a:gd name="connsiteX0" fmla="*/ 152408 w 384212"/>
              <a:gd name="connsiteY0" fmla="*/ 1044 h 465281"/>
              <a:gd name="connsiteX1" fmla="*/ 223845 w 384212"/>
              <a:gd name="connsiteY1" fmla="*/ 259807 h 465281"/>
              <a:gd name="connsiteX2" fmla="*/ 207970 w 384212"/>
              <a:gd name="connsiteY2" fmla="*/ 348707 h 465281"/>
              <a:gd name="connsiteX3" fmla="*/ 136533 w 384212"/>
              <a:gd name="connsiteY3" fmla="*/ 437607 h 465281"/>
              <a:gd name="connsiteX4" fmla="*/ 8 w 384212"/>
              <a:gd name="connsiteY4" fmla="*/ 399507 h 465281"/>
              <a:gd name="connsiteX5" fmla="*/ 142883 w 384212"/>
              <a:gd name="connsiteY5" fmla="*/ 437607 h 465281"/>
              <a:gd name="connsiteX6" fmla="*/ 230195 w 384212"/>
              <a:gd name="connsiteY6" fmla="*/ 447132 h 465281"/>
              <a:gd name="connsiteX7" fmla="*/ 247658 w 384212"/>
              <a:gd name="connsiteY7" fmla="*/ 183607 h 465281"/>
              <a:gd name="connsiteX8" fmla="*/ 384183 w 384212"/>
              <a:gd name="connsiteY8" fmla="*/ 56607 h 465281"/>
              <a:gd name="connsiteX9" fmla="*/ 234958 w 384212"/>
              <a:gd name="connsiteY9" fmla="*/ 164557 h 465281"/>
              <a:gd name="connsiteX10" fmla="*/ 152408 w 384212"/>
              <a:gd name="connsiteY10" fmla="*/ 1044 h 46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4212" h="465281">
                <a:moveTo>
                  <a:pt x="152408" y="1044"/>
                </a:moveTo>
                <a:cubicBezTo>
                  <a:pt x="150556" y="16919"/>
                  <a:pt x="214585" y="201863"/>
                  <a:pt x="223845" y="259807"/>
                </a:cubicBezTo>
                <a:cubicBezTo>
                  <a:pt x="233105" y="317751"/>
                  <a:pt x="222522" y="319074"/>
                  <a:pt x="207970" y="348707"/>
                </a:cubicBezTo>
                <a:cubicBezTo>
                  <a:pt x="193418" y="378340"/>
                  <a:pt x="171193" y="429140"/>
                  <a:pt x="136533" y="437607"/>
                </a:cubicBezTo>
                <a:cubicBezTo>
                  <a:pt x="101873" y="446074"/>
                  <a:pt x="-1050" y="399507"/>
                  <a:pt x="8" y="399507"/>
                </a:cubicBezTo>
                <a:cubicBezTo>
                  <a:pt x="1066" y="399507"/>
                  <a:pt x="104519" y="429670"/>
                  <a:pt x="142883" y="437607"/>
                </a:cubicBezTo>
                <a:cubicBezTo>
                  <a:pt x="181247" y="445544"/>
                  <a:pt x="212733" y="489465"/>
                  <a:pt x="230195" y="447132"/>
                </a:cubicBezTo>
                <a:cubicBezTo>
                  <a:pt x="247657" y="404799"/>
                  <a:pt x="221993" y="248694"/>
                  <a:pt x="247658" y="183607"/>
                </a:cubicBezTo>
                <a:cubicBezTo>
                  <a:pt x="273323" y="118520"/>
                  <a:pt x="386300" y="59782"/>
                  <a:pt x="384183" y="56607"/>
                </a:cubicBezTo>
                <a:cubicBezTo>
                  <a:pt x="382066" y="53432"/>
                  <a:pt x="270148" y="173818"/>
                  <a:pt x="234958" y="164557"/>
                </a:cubicBezTo>
                <a:cubicBezTo>
                  <a:pt x="199768" y="155297"/>
                  <a:pt x="154260" y="-14831"/>
                  <a:pt x="152408" y="1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64A155D1-ACCD-43F4-883D-913634C4249D}"/>
              </a:ext>
            </a:extLst>
          </p:cNvPr>
          <p:cNvSpPr/>
          <p:nvPr/>
        </p:nvSpPr>
        <p:spPr>
          <a:xfrm>
            <a:off x="7989247" y="3174576"/>
            <a:ext cx="964757" cy="186072"/>
          </a:xfrm>
          <a:custGeom>
            <a:avLst/>
            <a:gdLst>
              <a:gd name="connsiteX0" fmla="*/ 641 w 964757"/>
              <a:gd name="connsiteY0" fmla="*/ 424 h 186072"/>
              <a:gd name="connsiteX1" fmla="*/ 662628 w 964757"/>
              <a:gd name="connsiteY1" fmla="*/ 38524 h 186072"/>
              <a:gd name="connsiteX2" fmla="*/ 742003 w 964757"/>
              <a:gd name="connsiteY2" fmla="*/ 36937 h 186072"/>
              <a:gd name="connsiteX3" fmla="*/ 580078 w 964757"/>
              <a:gd name="connsiteY3" fmla="*/ 55987 h 186072"/>
              <a:gd name="connsiteX4" fmla="*/ 710253 w 964757"/>
              <a:gd name="connsiteY4" fmla="*/ 151237 h 186072"/>
              <a:gd name="connsiteX5" fmla="*/ 964253 w 964757"/>
              <a:gd name="connsiteY5" fmla="*/ 179812 h 186072"/>
              <a:gd name="connsiteX6" fmla="*/ 768991 w 964757"/>
              <a:gd name="connsiteY6" fmla="*/ 175049 h 186072"/>
              <a:gd name="connsiteX7" fmla="*/ 545153 w 964757"/>
              <a:gd name="connsiteY7" fmla="*/ 67099 h 186072"/>
              <a:gd name="connsiteX8" fmla="*/ 641 w 964757"/>
              <a:gd name="connsiteY8" fmla="*/ 424 h 18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757" h="186072">
                <a:moveTo>
                  <a:pt x="641" y="424"/>
                </a:moveTo>
                <a:cubicBezTo>
                  <a:pt x="20220" y="-4338"/>
                  <a:pt x="539068" y="32439"/>
                  <a:pt x="662628" y="38524"/>
                </a:cubicBezTo>
                <a:cubicBezTo>
                  <a:pt x="786188" y="44609"/>
                  <a:pt x="755761" y="34027"/>
                  <a:pt x="742003" y="36937"/>
                </a:cubicBezTo>
                <a:cubicBezTo>
                  <a:pt x="728245" y="39847"/>
                  <a:pt x="585370" y="36937"/>
                  <a:pt x="580078" y="55987"/>
                </a:cubicBezTo>
                <a:cubicBezTo>
                  <a:pt x="574786" y="75037"/>
                  <a:pt x="646224" y="130600"/>
                  <a:pt x="710253" y="151237"/>
                </a:cubicBezTo>
                <a:cubicBezTo>
                  <a:pt x="774282" y="171874"/>
                  <a:pt x="954463" y="175843"/>
                  <a:pt x="964253" y="179812"/>
                </a:cubicBezTo>
                <a:cubicBezTo>
                  <a:pt x="974043" y="183781"/>
                  <a:pt x="838841" y="193834"/>
                  <a:pt x="768991" y="175049"/>
                </a:cubicBezTo>
                <a:cubicBezTo>
                  <a:pt x="699141" y="156264"/>
                  <a:pt x="675328" y="94880"/>
                  <a:pt x="545153" y="67099"/>
                </a:cubicBezTo>
                <a:cubicBezTo>
                  <a:pt x="414978" y="39318"/>
                  <a:pt x="-18938" y="5186"/>
                  <a:pt x="641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61F29F45-A759-4769-87A6-94D70B8AFD97}"/>
              </a:ext>
            </a:extLst>
          </p:cNvPr>
          <p:cNvSpPr/>
          <p:nvPr/>
        </p:nvSpPr>
        <p:spPr>
          <a:xfrm>
            <a:off x="8150186" y="2675386"/>
            <a:ext cx="599241" cy="475955"/>
          </a:xfrm>
          <a:custGeom>
            <a:avLst/>
            <a:gdLst>
              <a:gd name="connsiteX0" fmla="*/ 596939 w 599241"/>
              <a:gd name="connsiteY0" fmla="*/ 4314 h 475955"/>
              <a:gd name="connsiteX1" fmla="*/ 514389 w 599241"/>
              <a:gd name="connsiteY1" fmla="*/ 231327 h 475955"/>
              <a:gd name="connsiteX2" fmla="*/ 508039 w 599241"/>
              <a:gd name="connsiteY2" fmla="*/ 272602 h 475955"/>
              <a:gd name="connsiteX3" fmla="*/ 444539 w 599241"/>
              <a:gd name="connsiteY3" fmla="*/ 274189 h 475955"/>
              <a:gd name="connsiteX4" fmla="*/ 39 w 599241"/>
              <a:gd name="connsiteY4" fmla="*/ 263077 h 475955"/>
              <a:gd name="connsiteX5" fmla="*/ 419139 w 599241"/>
              <a:gd name="connsiteY5" fmla="*/ 293239 h 475955"/>
              <a:gd name="connsiteX6" fmla="*/ 501689 w 599241"/>
              <a:gd name="connsiteY6" fmla="*/ 418652 h 475955"/>
              <a:gd name="connsiteX7" fmla="*/ 500102 w 599241"/>
              <a:gd name="connsiteY7" fmla="*/ 474214 h 475955"/>
              <a:gd name="connsiteX8" fmla="*/ 498514 w 599241"/>
              <a:gd name="connsiteY8" fmla="*/ 358327 h 475955"/>
              <a:gd name="connsiteX9" fmla="*/ 569952 w 599241"/>
              <a:gd name="connsiteY9" fmla="*/ 102739 h 475955"/>
              <a:gd name="connsiteX10" fmla="*/ 596939 w 599241"/>
              <a:gd name="connsiteY10" fmla="*/ 4314 h 47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241" h="475955">
                <a:moveTo>
                  <a:pt x="596939" y="4314"/>
                </a:moveTo>
                <a:cubicBezTo>
                  <a:pt x="587679" y="25745"/>
                  <a:pt x="529206" y="186612"/>
                  <a:pt x="514389" y="231327"/>
                </a:cubicBezTo>
                <a:cubicBezTo>
                  <a:pt x="499572" y="276042"/>
                  <a:pt x="519681" y="265458"/>
                  <a:pt x="508039" y="272602"/>
                </a:cubicBezTo>
                <a:cubicBezTo>
                  <a:pt x="496397" y="279746"/>
                  <a:pt x="444539" y="274189"/>
                  <a:pt x="444539" y="274189"/>
                </a:cubicBezTo>
                <a:lnTo>
                  <a:pt x="39" y="263077"/>
                </a:lnTo>
                <a:cubicBezTo>
                  <a:pt x="-4194" y="266252"/>
                  <a:pt x="335531" y="267310"/>
                  <a:pt x="419139" y="293239"/>
                </a:cubicBezTo>
                <a:cubicBezTo>
                  <a:pt x="502747" y="319168"/>
                  <a:pt x="488195" y="388490"/>
                  <a:pt x="501689" y="418652"/>
                </a:cubicBezTo>
                <a:cubicBezTo>
                  <a:pt x="515183" y="448815"/>
                  <a:pt x="500631" y="484268"/>
                  <a:pt x="500102" y="474214"/>
                </a:cubicBezTo>
                <a:cubicBezTo>
                  <a:pt x="499573" y="464160"/>
                  <a:pt x="486872" y="420239"/>
                  <a:pt x="498514" y="358327"/>
                </a:cubicBezTo>
                <a:cubicBezTo>
                  <a:pt x="510156" y="296415"/>
                  <a:pt x="554342" y="160154"/>
                  <a:pt x="569952" y="102739"/>
                </a:cubicBezTo>
                <a:cubicBezTo>
                  <a:pt x="585562" y="45324"/>
                  <a:pt x="606199" y="-17117"/>
                  <a:pt x="596939" y="4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604EA00D-5100-4447-8A86-FAF595739BF6}"/>
              </a:ext>
            </a:extLst>
          </p:cNvPr>
          <p:cNvSpPr/>
          <p:nvPr/>
        </p:nvSpPr>
        <p:spPr>
          <a:xfrm>
            <a:off x="7818176" y="2930402"/>
            <a:ext cx="835969" cy="239018"/>
          </a:xfrm>
          <a:custGeom>
            <a:avLst/>
            <a:gdLst>
              <a:gd name="connsiteX0" fmla="*/ 260612 w 835969"/>
              <a:gd name="connsiteY0" fmla="*/ 123 h 239018"/>
              <a:gd name="connsiteX1" fmla="*/ 530487 w 835969"/>
              <a:gd name="connsiteY1" fmla="*/ 90611 h 239018"/>
              <a:gd name="connsiteX2" fmla="*/ 832112 w 835969"/>
              <a:gd name="connsiteY2" fmla="*/ 79498 h 239018"/>
              <a:gd name="connsiteX3" fmla="*/ 701937 w 835969"/>
              <a:gd name="connsiteY3" fmla="*/ 119186 h 239018"/>
              <a:gd name="connsiteX4" fmla="*/ 713049 w 835969"/>
              <a:gd name="connsiteY4" fmla="*/ 238248 h 239018"/>
              <a:gd name="connsiteX5" fmla="*/ 665424 w 835969"/>
              <a:gd name="connsiteY5" fmla="*/ 168398 h 239018"/>
              <a:gd name="connsiteX6" fmla="*/ 397137 w 835969"/>
              <a:gd name="connsiteY6" fmla="*/ 127123 h 239018"/>
              <a:gd name="connsiteX7" fmla="*/ 262 w 835969"/>
              <a:gd name="connsiteY7" fmla="*/ 42986 h 239018"/>
              <a:gd name="connsiteX8" fmla="*/ 459049 w 835969"/>
              <a:gd name="connsiteY8" fmla="*/ 112836 h 239018"/>
              <a:gd name="connsiteX9" fmla="*/ 260612 w 835969"/>
              <a:gd name="connsiteY9" fmla="*/ 123 h 2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969" h="239018">
                <a:moveTo>
                  <a:pt x="260612" y="123"/>
                </a:moveTo>
                <a:cubicBezTo>
                  <a:pt x="272518" y="-3581"/>
                  <a:pt x="435237" y="77382"/>
                  <a:pt x="530487" y="90611"/>
                </a:cubicBezTo>
                <a:cubicBezTo>
                  <a:pt x="625737" y="103840"/>
                  <a:pt x="803537" y="74736"/>
                  <a:pt x="832112" y="79498"/>
                </a:cubicBezTo>
                <a:cubicBezTo>
                  <a:pt x="860687" y="84260"/>
                  <a:pt x="721781" y="92728"/>
                  <a:pt x="701937" y="119186"/>
                </a:cubicBezTo>
                <a:cubicBezTo>
                  <a:pt x="682093" y="145644"/>
                  <a:pt x="719135" y="230046"/>
                  <a:pt x="713049" y="238248"/>
                </a:cubicBezTo>
                <a:cubicBezTo>
                  <a:pt x="706964" y="246450"/>
                  <a:pt x="718076" y="186919"/>
                  <a:pt x="665424" y="168398"/>
                </a:cubicBezTo>
                <a:cubicBezTo>
                  <a:pt x="612772" y="149877"/>
                  <a:pt x="507997" y="148025"/>
                  <a:pt x="397137" y="127123"/>
                </a:cubicBezTo>
                <a:cubicBezTo>
                  <a:pt x="286277" y="106221"/>
                  <a:pt x="-10057" y="45367"/>
                  <a:pt x="262" y="42986"/>
                </a:cubicBezTo>
                <a:cubicBezTo>
                  <a:pt x="10581" y="40605"/>
                  <a:pt x="417510" y="118922"/>
                  <a:pt x="459049" y="112836"/>
                </a:cubicBezTo>
                <a:cubicBezTo>
                  <a:pt x="500589" y="106751"/>
                  <a:pt x="248706" y="3827"/>
                  <a:pt x="260612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762BC385-8BAD-4423-A20C-DF00D29C9ED7}"/>
              </a:ext>
            </a:extLst>
          </p:cNvPr>
          <p:cNvSpPr/>
          <p:nvPr/>
        </p:nvSpPr>
        <p:spPr>
          <a:xfrm>
            <a:off x="8143715" y="2329573"/>
            <a:ext cx="297601" cy="492699"/>
          </a:xfrm>
          <a:custGeom>
            <a:avLst/>
            <a:gdLst>
              <a:gd name="connsiteX0" fmla="*/ 297023 w 297601"/>
              <a:gd name="connsiteY0" fmla="*/ 877 h 492699"/>
              <a:gd name="connsiteX1" fmla="*/ 160498 w 297601"/>
              <a:gd name="connsiteY1" fmla="*/ 102477 h 492699"/>
              <a:gd name="connsiteX2" fmla="*/ 122398 w 297601"/>
              <a:gd name="connsiteY2" fmla="*/ 483477 h 492699"/>
              <a:gd name="connsiteX3" fmla="*/ 87473 w 297601"/>
              <a:gd name="connsiteY3" fmla="*/ 354890 h 492699"/>
              <a:gd name="connsiteX4" fmla="*/ 160 w 297601"/>
              <a:gd name="connsiteY4" fmla="*/ 132640 h 492699"/>
              <a:gd name="connsiteX5" fmla="*/ 111285 w 297601"/>
              <a:gd name="connsiteY5" fmla="*/ 310440 h 492699"/>
              <a:gd name="connsiteX6" fmla="*/ 135098 w 297601"/>
              <a:gd name="connsiteY6" fmla="*/ 404102 h 492699"/>
              <a:gd name="connsiteX7" fmla="*/ 100173 w 297601"/>
              <a:gd name="connsiteY7" fmla="*/ 175502 h 492699"/>
              <a:gd name="connsiteX8" fmla="*/ 101760 w 297601"/>
              <a:gd name="connsiteY8" fmla="*/ 140577 h 492699"/>
              <a:gd name="connsiteX9" fmla="*/ 297023 w 297601"/>
              <a:gd name="connsiteY9" fmla="*/ 877 h 49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601" h="492699">
                <a:moveTo>
                  <a:pt x="297023" y="877"/>
                </a:moveTo>
                <a:cubicBezTo>
                  <a:pt x="306813" y="-5473"/>
                  <a:pt x="189602" y="22044"/>
                  <a:pt x="160498" y="102477"/>
                </a:cubicBezTo>
                <a:cubicBezTo>
                  <a:pt x="131394" y="182910"/>
                  <a:pt x="134569" y="441408"/>
                  <a:pt x="122398" y="483477"/>
                </a:cubicBezTo>
                <a:cubicBezTo>
                  <a:pt x="110227" y="525546"/>
                  <a:pt x="107846" y="413363"/>
                  <a:pt x="87473" y="354890"/>
                </a:cubicBezTo>
                <a:cubicBezTo>
                  <a:pt x="67100" y="296417"/>
                  <a:pt x="-3809" y="140048"/>
                  <a:pt x="160" y="132640"/>
                </a:cubicBezTo>
                <a:cubicBezTo>
                  <a:pt x="4129" y="125232"/>
                  <a:pt x="88795" y="265196"/>
                  <a:pt x="111285" y="310440"/>
                </a:cubicBezTo>
                <a:cubicBezTo>
                  <a:pt x="133775" y="355684"/>
                  <a:pt x="136950" y="426592"/>
                  <a:pt x="135098" y="404102"/>
                </a:cubicBezTo>
                <a:cubicBezTo>
                  <a:pt x="133246" y="381612"/>
                  <a:pt x="105729" y="219423"/>
                  <a:pt x="100173" y="175502"/>
                </a:cubicBezTo>
                <a:cubicBezTo>
                  <a:pt x="94617" y="131581"/>
                  <a:pt x="67100" y="172062"/>
                  <a:pt x="101760" y="140577"/>
                </a:cubicBezTo>
                <a:cubicBezTo>
                  <a:pt x="136420" y="109092"/>
                  <a:pt x="287233" y="7227"/>
                  <a:pt x="297023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35055E07-AF6E-4195-8B72-79592035988B}"/>
              </a:ext>
            </a:extLst>
          </p:cNvPr>
          <p:cNvSpPr/>
          <p:nvPr/>
        </p:nvSpPr>
        <p:spPr>
          <a:xfrm>
            <a:off x="7921625" y="3079750"/>
            <a:ext cx="949783" cy="100180"/>
          </a:xfrm>
          <a:custGeom>
            <a:avLst/>
            <a:gdLst>
              <a:gd name="connsiteX0" fmla="*/ 0 w 949783"/>
              <a:gd name="connsiteY0" fmla="*/ 0 h 100180"/>
              <a:gd name="connsiteX1" fmla="*/ 944563 w 949783"/>
              <a:gd name="connsiteY1" fmla="*/ 93663 h 100180"/>
              <a:gd name="connsiteX2" fmla="*/ 403225 w 949783"/>
              <a:gd name="connsiteY2" fmla="*/ 63500 h 100180"/>
              <a:gd name="connsiteX3" fmla="*/ 915988 w 949783"/>
              <a:gd name="connsiteY3" fmla="*/ 100013 h 100180"/>
              <a:gd name="connsiteX4" fmla="*/ 357188 w 949783"/>
              <a:gd name="connsiteY4" fmla="*/ 76200 h 100180"/>
              <a:gd name="connsiteX5" fmla="*/ 261938 w 949783"/>
              <a:gd name="connsiteY5" fmla="*/ 55563 h 100180"/>
              <a:gd name="connsiteX6" fmla="*/ 0 w 949783"/>
              <a:gd name="connsiteY6" fmla="*/ 0 h 10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9783" h="100180">
                <a:moveTo>
                  <a:pt x="0" y="0"/>
                </a:moveTo>
                <a:lnTo>
                  <a:pt x="944563" y="93663"/>
                </a:lnTo>
                <a:cubicBezTo>
                  <a:pt x="1011767" y="104246"/>
                  <a:pt x="407987" y="62442"/>
                  <a:pt x="403225" y="63500"/>
                </a:cubicBezTo>
                <a:cubicBezTo>
                  <a:pt x="398463" y="64558"/>
                  <a:pt x="923661" y="97896"/>
                  <a:pt x="915988" y="100013"/>
                </a:cubicBezTo>
                <a:cubicBezTo>
                  <a:pt x="908315" y="102130"/>
                  <a:pt x="466196" y="83608"/>
                  <a:pt x="357188" y="76200"/>
                </a:cubicBezTo>
                <a:cubicBezTo>
                  <a:pt x="248180" y="68792"/>
                  <a:pt x="261938" y="55563"/>
                  <a:pt x="261938" y="555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83A060C1-D640-4879-AAA4-37D840C6E57E}"/>
              </a:ext>
            </a:extLst>
          </p:cNvPr>
          <p:cNvSpPr/>
          <p:nvPr/>
        </p:nvSpPr>
        <p:spPr>
          <a:xfrm>
            <a:off x="8692851" y="2409820"/>
            <a:ext cx="451624" cy="363384"/>
          </a:xfrm>
          <a:custGeom>
            <a:avLst/>
            <a:gdLst>
              <a:gd name="connsiteX0" fmla="*/ 299 w 451624"/>
              <a:gd name="connsiteY0" fmla="*/ 5 h 363384"/>
              <a:gd name="connsiteX1" fmla="*/ 228899 w 451624"/>
              <a:gd name="connsiteY1" fmla="*/ 61918 h 363384"/>
              <a:gd name="connsiteX2" fmla="*/ 228899 w 451624"/>
              <a:gd name="connsiteY2" fmla="*/ 139705 h 363384"/>
              <a:gd name="connsiteX3" fmla="*/ 286049 w 451624"/>
              <a:gd name="connsiteY3" fmla="*/ 228605 h 363384"/>
              <a:gd name="connsiteX4" fmla="*/ 446387 w 451624"/>
              <a:gd name="connsiteY4" fmla="*/ 355605 h 363384"/>
              <a:gd name="connsiteX5" fmla="*/ 398762 w 451624"/>
              <a:gd name="connsiteY5" fmla="*/ 325443 h 363384"/>
              <a:gd name="connsiteX6" fmla="*/ 260649 w 451624"/>
              <a:gd name="connsiteY6" fmla="*/ 128593 h 363384"/>
              <a:gd name="connsiteX7" fmla="*/ 181274 w 451624"/>
              <a:gd name="connsiteY7" fmla="*/ 65093 h 363384"/>
              <a:gd name="connsiteX8" fmla="*/ 299 w 451624"/>
              <a:gd name="connsiteY8" fmla="*/ 5 h 36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624" h="363384">
                <a:moveTo>
                  <a:pt x="299" y="5"/>
                </a:moveTo>
                <a:cubicBezTo>
                  <a:pt x="8237" y="-524"/>
                  <a:pt x="190799" y="38635"/>
                  <a:pt x="228899" y="61918"/>
                </a:cubicBezTo>
                <a:cubicBezTo>
                  <a:pt x="266999" y="85201"/>
                  <a:pt x="219374" y="111924"/>
                  <a:pt x="228899" y="139705"/>
                </a:cubicBezTo>
                <a:cubicBezTo>
                  <a:pt x="238424" y="167486"/>
                  <a:pt x="249801" y="192622"/>
                  <a:pt x="286049" y="228605"/>
                </a:cubicBezTo>
                <a:cubicBezTo>
                  <a:pt x="322297" y="264588"/>
                  <a:pt x="427602" y="339465"/>
                  <a:pt x="446387" y="355605"/>
                </a:cubicBezTo>
                <a:cubicBezTo>
                  <a:pt x="465172" y="371745"/>
                  <a:pt x="429718" y="363278"/>
                  <a:pt x="398762" y="325443"/>
                </a:cubicBezTo>
                <a:cubicBezTo>
                  <a:pt x="367806" y="287608"/>
                  <a:pt x="296897" y="171985"/>
                  <a:pt x="260649" y="128593"/>
                </a:cubicBezTo>
                <a:cubicBezTo>
                  <a:pt x="224401" y="85201"/>
                  <a:pt x="218051" y="85201"/>
                  <a:pt x="181274" y="65093"/>
                </a:cubicBezTo>
                <a:cubicBezTo>
                  <a:pt x="144497" y="44985"/>
                  <a:pt x="-7639" y="534"/>
                  <a:pt x="29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BCEE093B-2FA8-42E3-ABC6-49A568FFAF8A}"/>
              </a:ext>
            </a:extLst>
          </p:cNvPr>
          <p:cNvSpPr/>
          <p:nvPr/>
        </p:nvSpPr>
        <p:spPr>
          <a:xfrm>
            <a:off x="8891749" y="2493865"/>
            <a:ext cx="191348" cy="276438"/>
          </a:xfrm>
          <a:custGeom>
            <a:avLst/>
            <a:gdLst>
              <a:gd name="connsiteX0" fmla="*/ 12539 w 191348"/>
              <a:gd name="connsiteY0" fmla="*/ 98 h 276438"/>
              <a:gd name="connsiteX1" fmla="*/ 42701 w 191348"/>
              <a:gd name="connsiteY1" fmla="*/ 139798 h 276438"/>
              <a:gd name="connsiteX2" fmla="*/ 120489 w 191348"/>
              <a:gd name="connsiteY2" fmla="*/ 217585 h 276438"/>
              <a:gd name="connsiteX3" fmla="*/ 190339 w 191348"/>
              <a:gd name="connsiteY3" fmla="*/ 276323 h 276438"/>
              <a:gd name="connsiteX4" fmla="*/ 155414 w 191348"/>
              <a:gd name="connsiteY4" fmla="*/ 230285 h 276438"/>
              <a:gd name="connsiteX5" fmla="*/ 68101 w 191348"/>
              <a:gd name="connsiteY5" fmla="*/ 152498 h 276438"/>
              <a:gd name="connsiteX6" fmla="*/ 3014 w 191348"/>
              <a:gd name="connsiteY6" fmla="*/ 117573 h 276438"/>
              <a:gd name="connsiteX7" fmla="*/ 12539 w 191348"/>
              <a:gd name="connsiteY7" fmla="*/ 98 h 27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348" h="276438">
                <a:moveTo>
                  <a:pt x="12539" y="98"/>
                </a:moveTo>
                <a:cubicBezTo>
                  <a:pt x="19153" y="3802"/>
                  <a:pt x="24709" y="103550"/>
                  <a:pt x="42701" y="139798"/>
                </a:cubicBezTo>
                <a:cubicBezTo>
                  <a:pt x="60693" y="176046"/>
                  <a:pt x="95883" y="194831"/>
                  <a:pt x="120489" y="217585"/>
                </a:cubicBezTo>
                <a:cubicBezTo>
                  <a:pt x="145095" y="240339"/>
                  <a:pt x="184518" y="274206"/>
                  <a:pt x="190339" y="276323"/>
                </a:cubicBezTo>
                <a:cubicBezTo>
                  <a:pt x="196160" y="278440"/>
                  <a:pt x="175787" y="250922"/>
                  <a:pt x="155414" y="230285"/>
                </a:cubicBezTo>
                <a:cubicBezTo>
                  <a:pt x="135041" y="209648"/>
                  <a:pt x="93501" y="171283"/>
                  <a:pt x="68101" y="152498"/>
                </a:cubicBezTo>
                <a:cubicBezTo>
                  <a:pt x="42701" y="133713"/>
                  <a:pt x="11481" y="136888"/>
                  <a:pt x="3014" y="117573"/>
                </a:cubicBezTo>
                <a:cubicBezTo>
                  <a:pt x="-5453" y="98258"/>
                  <a:pt x="5925" y="-3606"/>
                  <a:pt x="12539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63FB58DC-BC5D-4960-8AFD-80AD137D9518}"/>
              </a:ext>
            </a:extLst>
          </p:cNvPr>
          <p:cNvSpPr/>
          <p:nvPr/>
        </p:nvSpPr>
        <p:spPr>
          <a:xfrm>
            <a:off x="8786718" y="2690374"/>
            <a:ext cx="644748" cy="140178"/>
          </a:xfrm>
          <a:custGeom>
            <a:avLst/>
            <a:gdLst>
              <a:gd name="connsiteX0" fmla="*/ 95 w 644748"/>
              <a:gd name="connsiteY0" fmla="*/ 35364 h 140178"/>
              <a:gd name="connsiteX1" fmla="*/ 157257 w 644748"/>
              <a:gd name="connsiteY1" fmla="*/ 129026 h 140178"/>
              <a:gd name="connsiteX2" fmla="*/ 242982 w 644748"/>
              <a:gd name="connsiteY2" fmla="*/ 108389 h 140178"/>
              <a:gd name="connsiteX3" fmla="*/ 285845 w 644748"/>
              <a:gd name="connsiteY3" fmla="*/ 43301 h 140178"/>
              <a:gd name="connsiteX4" fmla="*/ 311245 w 644748"/>
              <a:gd name="connsiteY4" fmla="*/ 439 h 140178"/>
              <a:gd name="connsiteX5" fmla="*/ 641445 w 644748"/>
              <a:gd name="connsiteY5" fmla="*/ 27426 h 140178"/>
              <a:gd name="connsiteX6" fmla="*/ 473170 w 644748"/>
              <a:gd name="connsiteY6" fmla="*/ 439 h 140178"/>
              <a:gd name="connsiteX7" fmla="*/ 344582 w 644748"/>
              <a:gd name="connsiteY7" fmla="*/ 54414 h 140178"/>
              <a:gd name="connsiteX8" fmla="*/ 181070 w 644748"/>
              <a:gd name="connsiteY8" fmla="*/ 140139 h 140178"/>
              <a:gd name="connsiteX9" fmla="*/ 95 w 644748"/>
              <a:gd name="connsiteY9" fmla="*/ 35364 h 14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748" h="140178">
                <a:moveTo>
                  <a:pt x="95" y="35364"/>
                </a:moveTo>
                <a:cubicBezTo>
                  <a:pt x="-3874" y="33512"/>
                  <a:pt x="116776" y="116855"/>
                  <a:pt x="157257" y="129026"/>
                </a:cubicBezTo>
                <a:cubicBezTo>
                  <a:pt x="197738" y="141197"/>
                  <a:pt x="221551" y="122676"/>
                  <a:pt x="242982" y="108389"/>
                </a:cubicBezTo>
                <a:cubicBezTo>
                  <a:pt x="264413" y="94102"/>
                  <a:pt x="274468" y="61293"/>
                  <a:pt x="285845" y="43301"/>
                </a:cubicBezTo>
                <a:cubicBezTo>
                  <a:pt x="297222" y="25309"/>
                  <a:pt x="251978" y="3085"/>
                  <a:pt x="311245" y="439"/>
                </a:cubicBezTo>
                <a:cubicBezTo>
                  <a:pt x="370512" y="-2207"/>
                  <a:pt x="614458" y="27426"/>
                  <a:pt x="641445" y="27426"/>
                </a:cubicBezTo>
                <a:cubicBezTo>
                  <a:pt x="668432" y="27426"/>
                  <a:pt x="522647" y="-4059"/>
                  <a:pt x="473170" y="439"/>
                </a:cubicBezTo>
                <a:cubicBezTo>
                  <a:pt x="423693" y="4937"/>
                  <a:pt x="393265" y="31131"/>
                  <a:pt x="344582" y="54414"/>
                </a:cubicBezTo>
                <a:cubicBezTo>
                  <a:pt x="295899" y="77697"/>
                  <a:pt x="237955" y="141991"/>
                  <a:pt x="181070" y="140139"/>
                </a:cubicBezTo>
                <a:cubicBezTo>
                  <a:pt x="124185" y="138287"/>
                  <a:pt x="4064" y="37216"/>
                  <a:pt x="95" y="35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FFA7DDC3-D2E7-4FC0-B634-A644323A3504}"/>
              </a:ext>
            </a:extLst>
          </p:cNvPr>
          <p:cNvSpPr/>
          <p:nvPr/>
        </p:nvSpPr>
        <p:spPr>
          <a:xfrm>
            <a:off x="8639239" y="2557231"/>
            <a:ext cx="608846" cy="676191"/>
          </a:xfrm>
          <a:custGeom>
            <a:avLst/>
            <a:gdLst>
              <a:gd name="connsiteX0" fmla="*/ 133286 w 608846"/>
              <a:gd name="connsiteY0" fmla="*/ 243119 h 676191"/>
              <a:gd name="connsiteX1" fmla="*/ 417449 w 608846"/>
              <a:gd name="connsiteY1" fmla="*/ 276457 h 676191"/>
              <a:gd name="connsiteX2" fmla="*/ 465074 w 608846"/>
              <a:gd name="connsiteY2" fmla="*/ 243119 h 676191"/>
              <a:gd name="connsiteX3" fmla="*/ 552386 w 608846"/>
              <a:gd name="connsiteY3" fmla="*/ 205019 h 676191"/>
              <a:gd name="connsiteX4" fmla="*/ 604774 w 608846"/>
              <a:gd name="connsiteY4" fmla="*/ 125644 h 676191"/>
              <a:gd name="connsiteX5" fmla="*/ 601599 w 608846"/>
              <a:gd name="connsiteY5" fmla="*/ 357419 h 676191"/>
              <a:gd name="connsiteX6" fmla="*/ 571436 w 608846"/>
              <a:gd name="connsiteY6" fmla="*/ 368532 h 676191"/>
              <a:gd name="connsiteX7" fmla="*/ 533336 w 608846"/>
              <a:gd name="connsiteY7" fmla="*/ 292332 h 676191"/>
              <a:gd name="connsiteX8" fmla="*/ 431736 w 608846"/>
              <a:gd name="connsiteY8" fmla="*/ 414569 h 676191"/>
              <a:gd name="connsiteX9" fmla="*/ 425386 w 608846"/>
              <a:gd name="connsiteY9" fmla="*/ 478069 h 676191"/>
              <a:gd name="connsiteX10" fmla="*/ 380936 w 608846"/>
              <a:gd name="connsiteY10" fmla="*/ 411394 h 676191"/>
              <a:gd name="connsiteX11" fmla="*/ 280924 w 608846"/>
              <a:gd name="connsiteY11" fmla="*/ 482832 h 676191"/>
              <a:gd name="connsiteX12" fmla="*/ 241236 w 608846"/>
              <a:gd name="connsiteY12" fmla="*/ 539982 h 676191"/>
              <a:gd name="connsiteX13" fmla="*/ 207899 w 608846"/>
              <a:gd name="connsiteY13" fmla="*/ 597132 h 676191"/>
              <a:gd name="connsiteX14" fmla="*/ 4699 w 608846"/>
              <a:gd name="connsiteY14" fmla="*/ 611419 h 676191"/>
              <a:gd name="connsiteX15" fmla="*/ 63436 w 608846"/>
              <a:gd name="connsiteY15" fmla="*/ 25632 h 676191"/>
              <a:gd name="connsiteX16" fmla="*/ 45974 w 608846"/>
              <a:gd name="connsiteY16" fmla="*/ 160569 h 676191"/>
              <a:gd name="connsiteX17" fmla="*/ 104711 w 608846"/>
              <a:gd name="connsiteY17" fmla="*/ 663807 h 676191"/>
              <a:gd name="connsiteX18" fmla="*/ 112649 w 608846"/>
              <a:gd name="connsiteY18" fmla="*/ 512994 h 676191"/>
              <a:gd name="connsiteX19" fmla="*/ 123761 w 608846"/>
              <a:gd name="connsiteY19" fmla="*/ 408219 h 676191"/>
              <a:gd name="connsiteX20" fmla="*/ 342836 w 608846"/>
              <a:gd name="connsiteY20" fmla="*/ 379644 h 676191"/>
              <a:gd name="connsiteX21" fmla="*/ 284099 w 608846"/>
              <a:gd name="connsiteY21" fmla="*/ 339957 h 676191"/>
              <a:gd name="connsiteX22" fmla="*/ 190436 w 608846"/>
              <a:gd name="connsiteY22" fmla="*/ 324082 h 676191"/>
              <a:gd name="connsiteX23" fmla="*/ 133286 w 608846"/>
              <a:gd name="connsiteY23" fmla="*/ 243119 h 67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8846" h="676191">
                <a:moveTo>
                  <a:pt x="133286" y="243119"/>
                </a:moveTo>
                <a:cubicBezTo>
                  <a:pt x="171121" y="235182"/>
                  <a:pt x="362151" y="276457"/>
                  <a:pt x="417449" y="276457"/>
                </a:cubicBezTo>
                <a:cubicBezTo>
                  <a:pt x="472747" y="276457"/>
                  <a:pt x="442585" y="255025"/>
                  <a:pt x="465074" y="243119"/>
                </a:cubicBezTo>
                <a:cubicBezTo>
                  <a:pt x="487564" y="231213"/>
                  <a:pt x="529103" y="224598"/>
                  <a:pt x="552386" y="205019"/>
                </a:cubicBezTo>
                <a:cubicBezTo>
                  <a:pt x="575669" y="185440"/>
                  <a:pt x="596572" y="100244"/>
                  <a:pt x="604774" y="125644"/>
                </a:cubicBezTo>
                <a:cubicBezTo>
                  <a:pt x="612976" y="151044"/>
                  <a:pt x="607155" y="316938"/>
                  <a:pt x="601599" y="357419"/>
                </a:cubicBezTo>
                <a:cubicBezTo>
                  <a:pt x="596043" y="397900"/>
                  <a:pt x="582813" y="379380"/>
                  <a:pt x="571436" y="368532"/>
                </a:cubicBezTo>
                <a:cubicBezTo>
                  <a:pt x="560059" y="357684"/>
                  <a:pt x="556619" y="284659"/>
                  <a:pt x="533336" y="292332"/>
                </a:cubicBezTo>
                <a:cubicBezTo>
                  <a:pt x="510053" y="300005"/>
                  <a:pt x="449728" y="383613"/>
                  <a:pt x="431736" y="414569"/>
                </a:cubicBezTo>
                <a:cubicBezTo>
                  <a:pt x="413744" y="445525"/>
                  <a:pt x="433853" y="478598"/>
                  <a:pt x="425386" y="478069"/>
                </a:cubicBezTo>
                <a:cubicBezTo>
                  <a:pt x="416919" y="477540"/>
                  <a:pt x="405013" y="410600"/>
                  <a:pt x="380936" y="411394"/>
                </a:cubicBezTo>
                <a:cubicBezTo>
                  <a:pt x="356859" y="412188"/>
                  <a:pt x="304207" y="461401"/>
                  <a:pt x="280924" y="482832"/>
                </a:cubicBezTo>
                <a:cubicBezTo>
                  <a:pt x="257641" y="504263"/>
                  <a:pt x="253407" y="520932"/>
                  <a:pt x="241236" y="539982"/>
                </a:cubicBezTo>
                <a:cubicBezTo>
                  <a:pt x="229065" y="559032"/>
                  <a:pt x="247322" y="585226"/>
                  <a:pt x="207899" y="597132"/>
                </a:cubicBezTo>
                <a:cubicBezTo>
                  <a:pt x="168476" y="609038"/>
                  <a:pt x="28776" y="706669"/>
                  <a:pt x="4699" y="611419"/>
                </a:cubicBezTo>
                <a:cubicBezTo>
                  <a:pt x="-19378" y="516169"/>
                  <a:pt x="56557" y="100773"/>
                  <a:pt x="63436" y="25632"/>
                </a:cubicBezTo>
                <a:cubicBezTo>
                  <a:pt x="70315" y="-49509"/>
                  <a:pt x="39095" y="54206"/>
                  <a:pt x="45974" y="160569"/>
                </a:cubicBezTo>
                <a:cubicBezTo>
                  <a:pt x="52853" y="266932"/>
                  <a:pt x="93599" y="605070"/>
                  <a:pt x="104711" y="663807"/>
                </a:cubicBezTo>
                <a:cubicBezTo>
                  <a:pt x="115823" y="722544"/>
                  <a:pt x="109474" y="555592"/>
                  <a:pt x="112649" y="512994"/>
                </a:cubicBezTo>
                <a:cubicBezTo>
                  <a:pt x="115824" y="470396"/>
                  <a:pt x="85397" y="430444"/>
                  <a:pt x="123761" y="408219"/>
                </a:cubicBezTo>
                <a:cubicBezTo>
                  <a:pt x="162125" y="385994"/>
                  <a:pt x="316113" y="391021"/>
                  <a:pt x="342836" y="379644"/>
                </a:cubicBezTo>
                <a:cubicBezTo>
                  <a:pt x="369559" y="368267"/>
                  <a:pt x="309499" y="349217"/>
                  <a:pt x="284099" y="339957"/>
                </a:cubicBezTo>
                <a:cubicBezTo>
                  <a:pt x="258699" y="330697"/>
                  <a:pt x="213719" y="337311"/>
                  <a:pt x="190436" y="324082"/>
                </a:cubicBezTo>
                <a:cubicBezTo>
                  <a:pt x="167153" y="310853"/>
                  <a:pt x="95451" y="251056"/>
                  <a:pt x="133286" y="243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81AA795E-F751-49D9-BC98-F63F06CB722A}"/>
              </a:ext>
            </a:extLst>
          </p:cNvPr>
          <p:cNvSpPr/>
          <p:nvPr/>
        </p:nvSpPr>
        <p:spPr>
          <a:xfrm>
            <a:off x="8891167" y="2721858"/>
            <a:ext cx="402264" cy="458367"/>
          </a:xfrm>
          <a:custGeom>
            <a:avLst/>
            <a:gdLst>
              <a:gd name="connsiteX0" fmla="*/ 402058 w 402264"/>
              <a:gd name="connsiteY0" fmla="*/ 705 h 458367"/>
              <a:gd name="connsiteX1" fmla="*/ 359196 w 402264"/>
              <a:gd name="connsiteY1" fmla="*/ 270580 h 458367"/>
              <a:gd name="connsiteX2" fmla="*/ 205208 w 402264"/>
              <a:gd name="connsiteY2" fmla="*/ 405517 h 458367"/>
              <a:gd name="connsiteX3" fmla="*/ 421 w 402264"/>
              <a:gd name="connsiteY3" fmla="*/ 457905 h 458367"/>
              <a:gd name="connsiteX4" fmla="*/ 262358 w 402264"/>
              <a:gd name="connsiteY4" fmla="*/ 380117 h 458367"/>
              <a:gd name="connsiteX5" fmla="*/ 370308 w 402264"/>
              <a:gd name="connsiteY5" fmla="*/ 197555 h 458367"/>
              <a:gd name="connsiteX6" fmla="*/ 402058 w 402264"/>
              <a:gd name="connsiteY6" fmla="*/ 705 h 45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264" h="458367">
                <a:moveTo>
                  <a:pt x="402058" y="705"/>
                </a:moveTo>
                <a:cubicBezTo>
                  <a:pt x="400206" y="12876"/>
                  <a:pt x="392004" y="203111"/>
                  <a:pt x="359196" y="270580"/>
                </a:cubicBezTo>
                <a:cubicBezTo>
                  <a:pt x="326388" y="338049"/>
                  <a:pt x="265004" y="374296"/>
                  <a:pt x="205208" y="405517"/>
                </a:cubicBezTo>
                <a:cubicBezTo>
                  <a:pt x="145412" y="436738"/>
                  <a:pt x="-9104" y="462138"/>
                  <a:pt x="421" y="457905"/>
                </a:cubicBezTo>
                <a:cubicBezTo>
                  <a:pt x="9946" y="453672"/>
                  <a:pt x="200710" y="423509"/>
                  <a:pt x="262358" y="380117"/>
                </a:cubicBezTo>
                <a:cubicBezTo>
                  <a:pt x="324006" y="336725"/>
                  <a:pt x="347289" y="258145"/>
                  <a:pt x="370308" y="197555"/>
                </a:cubicBezTo>
                <a:cubicBezTo>
                  <a:pt x="393327" y="136966"/>
                  <a:pt x="403910" y="-11466"/>
                  <a:pt x="402058" y="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EC3A9134-6BB8-472D-B467-9FFD370F11E7}"/>
              </a:ext>
            </a:extLst>
          </p:cNvPr>
          <p:cNvSpPr/>
          <p:nvPr/>
        </p:nvSpPr>
        <p:spPr>
          <a:xfrm>
            <a:off x="9136874" y="2708043"/>
            <a:ext cx="185740" cy="454409"/>
          </a:xfrm>
          <a:custGeom>
            <a:avLst/>
            <a:gdLst>
              <a:gd name="connsiteX0" fmla="*/ 180164 w 185740"/>
              <a:gd name="connsiteY0" fmla="*/ 232 h 454409"/>
              <a:gd name="connsiteX1" fmla="*/ 167464 w 185740"/>
              <a:gd name="connsiteY1" fmla="*/ 265345 h 454409"/>
              <a:gd name="connsiteX2" fmla="*/ 776 w 185740"/>
              <a:gd name="connsiteY2" fmla="*/ 452670 h 454409"/>
              <a:gd name="connsiteX3" fmla="*/ 107139 w 185740"/>
              <a:gd name="connsiteY3" fmla="*/ 351070 h 454409"/>
              <a:gd name="connsiteX4" fmla="*/ 156351 w 185740"/>
              <a:gd name="connsiteY4" fmla="*/ 220895 h 454409"/>
              <a:gd name="connsiteX5" fmla="*/ 180164 w 185740"/>
              <a:gd name="connsiteY5" fmla="*/ 232 h 454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740" h="454409">
                <a:moveTo>
                  <a:pt x="180164" y="232"/>
                </a:moveTo>
                <a:cubicBezTo>
                  <a:pt x="182016" y="7640"/>
                  <a:pt x="197362" y="189939"/>
                  <a:pt x="167464" y="265345"/>
                </a:cubicBezTo>
                <a:cubicBezTo>
                  <a:pt x="137566" y="340751"/>
                  <a:pt x="10830" y="438383"/>
                  <a:pt x="776" y="452670"/>
                </a:cubicBezTo>
                <a:cubicBezTo>
                  <a:pt x="-9278" y="466957"/>
                  <a:pt x="81210" y="389699"/>
                  <a:pt x="107139" y="351070"/>
                </a:cubicBezTo>
                <a:cubicBezTo>
                  <a:pt x="133068" y="312441"/>
                  <a:pt x="144709" y="276987"/>
                  <a:pt x="156351" y="220895"/>
                </a:cubicBezTo>
                <a:cubicBezTo>
                  <a:pt x="167993" y="164803"/>
                  <a:pt x="178312" y="-7176"/>
                  <a:pt x="180164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27006915-F4C6-4750-9923-19F395AEC65E}"/>
              </a:ext>
            </a:extLst>
          </p:cNvPr>
          <p:cNvSpPr/>
          <p:nvPr/>
        </p:nvSpPr>
        <p:spPr>
          <a:xfrm>
            <a:off x="9198928" y="2682329"/>
            <a:ext cx="433293" cy="124967"/>
          </a:xfrm>
          <a:custGeom>
            <a:avLst/>
            <a:gdLst>
              <a:gd name="connsiteX0" fmla="*/ 16510 w 433293"/>
              <a:gd name="connsiteY0" fmla="*/ 8484 h 124967"/>
              <a:gd name="connsiteX1" fmla="*/ 376872 w 433293"/>
              <a:gd name="connsiteY1" fmla="*/ 114846 h 124967"/>
              <a:gd name="connsiteX2" fmla="*/ 430847 w 433293"/>
              <a:gd name="connsiteY2" fmla="*/ 113259 h 124967"/>
              <a:gd name="connsiteX3" fmla="*/ 362585 w 433293"/>
              <a:gd name="connsiteY3" fmla="*/ 116434 h 124967"/>
              <a:gd name="connsiteX4" fmla="*/ 300672 w 433293"/>
              <a:gd name="connsiteY4" fmla="*/ 118021 h 124967"/>
              <a:gd name="connsiteX5" fmla="*/ 81597 w 433293"/>
              <a:gd name="connsiteY5" fmla="*/ 19596 h 124967"/>
              <a:gd name="connsiteX6" fmla="*/ 16510 w 433293"/>
              <a:gd name="connsiteY6" fmla="*/ 8484 h 12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293" h="124967">
                <a:moveTo>
                  <a:pt x="16510" y="8484"/>
                </a:moveTo>
                <a:cubicBezTo>
                  <a:pt x="65722" y="24359"/>
                  <a:pt x="307816" y="97384"/>
                  <a:pt x="376872" y="114846"/>
                </a:cubicBezTo>
                <a:cubicBezTo>
                  <a:pt x="445928" y="132308"/>
                  <a:pt x="433228" y="112994"/>
                  <a:pt x="430847" y="113259"/>
                </a:cubicBezTo>
                <a:cubicBezTo>
                  <a:pt x="428466" y="113524"/>
                  <a:pt x="362585" y="116434"/>
                  <a:pt x="362585" y="116434"/>
                </a:cubicBezTo>
                <a:cubicBezTo>
                  <a:pt x="340889" y="117228"/>
                  <a:pt x="347503" y="134161"/>
                  <a:pt x="300672" y="118021"/>
                </a:cubicBezTo>
                <a:cubicBezTo>
                  <a:pt x="253841" y="101881"/>
                  <a:pt x="123401" y="38646"/>
                  <a:pt x="81597" y="19596"/>
                </a:cubicBezTo>
                <a:cubicBezTo>
                  <a:pt x="39793" y="546"/>
                  <a:pt x="-32702" y="-7391"/>
                  <a:pt x="16510" y="8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3BE36BF7-8D35-44CB-9023-E672AD3603DB}"/>
              </a:ext>
            </a:extLst>
          </p:cNvPr>
          <p:cNvSpPr/>
          <p:nvPr/>
        </p:nvSpPr>
        <p:spPr>
          <a:xfrm>
            <a:off x="9122500" y="2675820"/>
            <a:ext cx="576772" cy="114244"/>
          </a:xfrm>
          <a:custGeom>
            <a:avLst/>
            <a:gdLst>
              <a:gd name="connsiteX0" fmla="*/ 863 w 576772"/>
              <a:gd name="connsiteY0" fmla="*/ 7055 h 114244"/>
              <a:gd name="connsiteX1" fmla="*/ 189775 w 576772"/>
              <a:gd name="connsiteY1" fmla="*/ 3880 h 114244"/>
              <a:gd name="connsiteX2" fmla="*/ 289788 w 576772"/>
              <a:gd name="connsiteY2" fmla="*/ 49918 h 114244"/>
              <a:gd name="connsiteX3" fmla="*/ 381863 w 576772"/>
              <a:gd name="connsiteY3" fmla="*/ 86430 h 114244"/>
              <a:gd name="connsiteX4" fmla="*/ 573950 w 576772"/>
              <a:gd name="connsiteY4" fmla="*/ 110243 h 114244"/>
              <a:gd name="connsiteX5" fmla="*/ 489813 w 576772"/>
              <a:gd name="connsiteY5" fmla="*/ 107068 h 114244"/>
              <a:gd name="connsiteX6" fmla="*/ 397738 w 576772"/>
              <a:gd name="connsiteY6" fmla="*/ 110243 h 114244"/>
              <a:gd name="connsiteX7" fmla="*/ 272325 w 576772"/>
              <a:gd name="connsiteY7" fmla="*/ 43568 h 114244"/>
              <a:gd name="connsiteX8" fmla="*/ 863 w 576772"/>
              <a:gd name="connsiteY8" fmla="*/ 7055 h 11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772" h="114244">
                <a:moveTo>
                  <a:pt x="863" y="7055"/>
                </a:moveTo>
                <a:cubicBezTo>
                  <a:pt x="-12895" y="440"/>
                  <a:pt x="141621" y="-3264"/>
                  <a:pt x="189775" y="3880"/>
                </a:cubicBezTo>
                <a:cubicBezTo>
                  <a:pt x="237929" y="11024"/>
                  <a:pt x="257773" y="36160"/>
                  <a:pt x="289788" y="49918"/>
                </a:cubicBezTo>
                <a:cubicBezTo>
                  <a:pt x="321803" y="63676"/>
                  <a:pt x="334503" y="76376"/>
                  <a:pt x="381863" y="86430"/>
                </a:cubicBezTo>
                <a:cubicBezTo>
                  <a:pt x="429223" y="96484"/>
                  <a:pt x="555958" y="106803"/>
                  <a:pt x="573950" y="110243"/>
                </a:cubicBezTo>
                <a:cubicBezTo>
                  <a:pt x="591942" y="113683"/>
                  <a:pt x="519182" y="107068"/>
                  <a:pt x="489813" y="107068"/>
                </a:cubicBezTo>
                <a:cubicBezTo>
                  <a:pt x="460444" y="107068"/>
                  <a:pt x="433986" y="120826"/>
                  <a:pt x="397738" y="110243"/>
                </a:cubicBezTo>
                <a:cubicBezTo>
                  <a:pt x="361490" y="99660"/>
                  <a:pt x="337148" y="61295"/>
                  <a:pt x="272325" y="43568"/>
                </a:cubicBezTo>
                <a:cubicBezTo>
                  <a:pt x="207502" y="25841"/>
                  <a:pt x="14621" y="13670"/>
                  <a:pt x="863" y="7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70F2CEF6-185D-4030-A78C-6BE0FA3B3D1A}"/>
              </a:ext>
            </a:extLst>
          </p:cNvPr>
          <p:cNvSpPr/>
          <p:nvPr/>
        </p:nvSpPr>
        <p:spPr>
          <a:xfrm>
            <a:off x="8172442" y="3219342"/>
            <a:ext cx="786735" cy="227363"/>
          </a:xfrm>
          <a:custGeom>
            <a:avLst/>
            <a:gdLst>
              <a:gd name="connsiteX0" fmla="*/ 8 w 786735"/>
              <a:gd name="connsiteY0" fmla="*/ 108 h 227363"/>
              <a:gd name="connsiteX1" fmla="*/ 377833 w 786735"/>
              <a:gd name="connsiteY1" fmla="*/ 71546 h 227363"/>
              <a:gd name="connsiteX2" fmla="*/ 415933 w 786735"/>
              <a:gd name="connsiteY2" fmla="*/ 141396 h 227363"/>
              <a:gd name="connsiteX3" fmla="*/ 500071 w 786735"/>
              <a:gd name="connsiteY3" fmla="*/ 227121 h 227363"/>
              <a:gd name="connsiteX4" fmla="*/ 785821 w 786735"/>
              <a:gd name="connsiteY4" fmla="*/ 168383 h 227363"/>
              <a:gd name="connsiteX5" fmla="*/ 587383 w 786735"/>
              <a:gd name="connsiteY5" fmla="*/ 204896 h 227363"/>
              <a:gd name="connsiteX6" fmla="*/ 487371 w 786735"/>
              <a:gd name="connsiteY6" fmla="*/ 169971 h 227363"/>
              <a:gd name="connsiteX7" fmla="*/ 388946 w 786735"/>
              <a:gd name="connsiteY7" fmla="*/ 58846 h 227363"/>
              <a:gd name="connsiteX8" fmla="*/ 8 w 786735"/>
              <a:gd name="connsiteY8" fmla="*/ 108 h 22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735" h="227363">
                <a:moveTo>
                  <a:pt x="8" y="108"/>
                </a:moveTo>
                <a:cubicBezTo>
                  <a:pt x="-1844" y="2225"/>
                  <a:pt x="308512" y="47998"/>
                  <a:pt x="377833" y="71546"/>
                </a:cubicBezTo>
                <a:cubicBezTo>
                  <a:pt x="447154" y="95094"/>
                  <a:pt x="395560" y="115467"/>
                  <a:pt x="415933" y="141396"/>
                </a:cubicBezTo>
                <a:cubicBezTo>
                  <a:pt x="436306" y="167325"/>
                  <a:pt x="438423" y="222623"/>
                  <a:pt x="500071" y="227121"/>
                </a:cubicBezTo>
                <a:cubicBezTo>
                  <a:pt x="561719" y="231619"/>
                  <a:pt x="771269" y="172087"/>
                  <a:pt x="785821" y="168383"/>
                </a:cubicBezTo>
                <a:cubicBezTo>
                  <a:pt x="800373" y="164679"/>
                  <a:pt x="637125" y="204631"/>
                  <a:pt x="587383" y="204896"/>
                </a:cubicBezTo>
                <a:cubicBezTo>
                  <a:pt x="537641" y="205161"/>
                  <a:pt x="520444" y="194313"/>
                  <a:pt x="487371" y="169971"/>
                </a:cubicBezTo>
                <a:cubicBezTo>
                  <a:pt x="454298" y="145629"/>
                  <a:pt x="477581" y="90596"/>
                  <a:pt x="388946" y="58846"/>
                </a:cubicBezTo>
                <a:cubicBezTo>
                  <a:pt x="300311" y="27096"/>
                  <a:pt x="1860" y="-2009"/>
                  <a:pt x="8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DFDA531A-6DC3-418D-9B53-5AE6A2300FB0}"/>
              </a:ext>
            </a:extLst>
          </p:cNvPr>
          <p:cNvSpPr/>
          <p:nvPr/>
        </p:nvSpPr>
        <p:spPr>
          <a:xfrm>
            <a:off x="9310946" y="2767944"/>
            <a:ext cx="119210" cy="568099"/>
          </a:xfrm>
          <a:custGeom>
            <a:avLst/>
            <a:gdLst>
              <a:gd name="connsiteX0" fmla="*/ 118804 w 119210"/>
              <a:gd name="connsiteY0" fmla="*/ 656 h 568099"/>
              <a:gd name="connsiteX1" fmla="*/ 63242 w 119210"/>
              <a:gd name="connsiteY1" fmla="*/ 48281 h 568099"/>
              <a:gd name="connsiteX2" fmla="*/ 55304 w 119210"/>
              <a:gd name="connsiteY2" fmla="*/ 184806 h 568099"/>
              <a:gd name="connsiteX3" fmla="*/ 2917 w 119210"/>
              <a:gd name="connsiteY3" fmla="*/ 562631 h 568099"/>
              <a:gd name="connsiteX4" fmla="*/ 10854 w 119210"/>
              <a:gd name="connsiteY4" fmla="*/ 389594 h 568099"/>
              <a:gd name="connsiteX5" fmla="*/ 45779 w 119210"/>
              <a:gd name="connsiteY5" fmla="*/ 122894 h 568099"/>
              <a:gd name="connsiteX6" fmla="*/ 33079 w 119210"/>
              <a:gd name="connsiteY6" fmla="*/ 561044 h 568099"/>
              <a:gd name="connsiteX7" fmla="*/ 87054 w 119210"/>
              <a:gd name="connsiteY7" fmla="*/ 76856 h 568099"/>
              <a:gd name="connsiteX8" fmla="*/ 118804 w 119210"/>
              <a:gd name="connsiteY8" fmla="*/ 656 h 5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210" h="568099">
                <a:moveTo>
                  <a:pt x="118804" y="656"/>
                </a:moveTo>
                <a:cubicBezTo>
                  <a:pt x="114835" y="-4106"/>
                  <a:pt x="73825" y="17589"/>
                  <a:pt x="63242" y="48281"/>
                </a:cubicBezTo>
                <a:cubicBezTo>
                  <a:pt x="52659" y="78973"/>
                  <a:pt x="65358" y="99081"/>
                  <a:pt x="55304" y="184806"/>
                </a:cubicBezTo>
                <a:cubicBezTo>
                  <a:pt x="45250" y="270531"/>
                  <a:pt x="10325" y="528500"/>
                  <a:pt x="2917" y="562631"/>
                </a:cubicBezTo>
                <a:cubicBezTo>
                  <a:pt x="-4491" y="596762"/>
                  <a:pt x="3710" y="462883"/>
                  <a:pt x="10854" y="389594"/>
                </a:cubicBezTo>
                <a:cubicBezTo>
                  <a:pt x="17998" y="316305"/>
                  <a:pt x="42075" y="94319"/>
                  <a:pt x="45779" y="122894"/>
                </a:cubicBezTo>
                <a:cubicBezTo>
                  <a:pt x="49483" y="151469"/>
                  <a:pt x="26200" y="568717"/>
                  <a:pt x="33079" y="561044"/>
                </a:cubicBezTo>
                <a:cubicBezTo>
                  <a:pt x="39958" y="553371"/>
                  <a:pt x="77529" y="165227"/>
                  <a:pt x="87054" y="76856"/>
                </a:cubicBezTo>
                <a:cubicBezTo>
                  <a:pt x="96579" y="-11515"/>
                  <a:pt x="122773" y="5418"/>
                  <a:pt x="118804" y="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264C7E7-B1D1-40E4-A4FF-1BC7E63C9256}"/>
              </a:ext>
            </a:extLst>
          </p:cNvPr>
          <p:cNvSpPr/>
          <p:nvPr/>
        </p:nvSpPr>
        <p:spPr>
          <a:xfrm>
            <a:off x="9453130" y="2789091"/>
            <a:ext cx="183239" cy="625982"/>
          </a:xfrm>
          <a:custGeom>
            <a:avLst/>
            <a:gdLst>
              <a:gd name="connsiteX0" fmla="*/ 182995 w 183239"/>
              <a:gd name="connsiteY0" fmla="*/ 147 h 625982"/>
              <a:gd name="connsiteX1" fmla="*/ 130608 w 183239"/>
              <a:gd name="connsiteY1" fmla="*/ 120797 h 625982"/>
              <a:gd name="connsiteX2" fmla="*/ 156008 w 183239"/>
              <a:gd name="connsiteY2" fmla="*/ 208109 h 625982"/>
              <a:gd name="connsiteX3" fmla="*/ 122670 w 183239"/>
              <a:gd name="connsiteY3" fmla="*/ 265259 h 625982"/>
              <a:gd name="connsiteX4" fmla="*/ 148070 w 183239"/>
              <a:gd name="connsiteY4" fmla="*/ 539897 h 625982"/>
              <a:gd name="connsiteX5" fmla="*/ 73458 w 183239"/>
              <a:gd name="connsiteY5" fmla="*/ 562122 h 625982"/>
              <a:gd name="connsiteX6" fmla="*/ 433 w 183239"/>
              <a:gd name="connsiteY6" fmla="*/ 625622 h 625982"/>
              <a:gd name="connsiteX7" fmla="*/ 108383 w 183239"/>
              <a:gd name="connsiteY7" fmla="*/ 530372 h 625982"/>
              <a:gd name="connsiteX8" fmla="*/ 105208 w 183239"/>
              <a:gd name="connsiteY8" fmla="*/ 449409 h 625982"/>
              <a:gd name="connsiteX9" fmla="*/ 102033 w 183239"/>
              <a:gd name="connsiteY9" fmla="*/ 273197 h 625982"/>
              <a:gd name="connsiteX10" fmla="*/ 109970 w 183239"/>
              <a:gd name="connsiteY10" fmla="*/ 149372 h 625982"/>
              <a:gd name="connsiteX11" fmla="*/ 105208 w 183239"/>
              <a:gd name="connsiteY11" fmla="*/ 96984 h 625982"/>
              <a:gd name="connsiteX12" fmla="*/ 182995 w 183239"/>
              <a:gd name="connsiteY12" fmla="*/ 147 h 62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3239" h="625982">
                <a:moveTo>
                  <a:pt x="182995" y="147"/>
                </a:moveTo>
                <a:cubicBezTo>
                  <a:pt x="187228" y="4116"/>
                  <a:pt x="135106" y="86137"/>
                  <a:pt x="130608" y="120797"/>
                </a:cubicBezTo>
                <a:cubicBezTo>
                  <a:pt x="126110" y="155457"/>
                  <a:pt x="157331" y="184032"/>
                  <a:pt x="156008" y="208109"/>
                </a:cubicBezTo>
                <a:cubicBezTo>
                  <a:pt x="154685" y="232186"/>
                  <a:pt x="123993" y="209961"/>
                  <a:pt x="122670" y="265259"/>
                </a:cubicBezTo>
                <a:cubicBezTo>
                  <a:pt x="121347" y="320557"/>
                  <a:pt x="156272" y="490420"/>
                  <a:pt x="148070" y="539897"/>
                </a:cubicBezTo>
                <a:cubicBezTo>
                  <a:pt x="139868" y="589374"/>
                  <a:pt x="98064" y="547834"/>
                  <a:pt x="73458" y="562122"/>
                </a:cubicBezTo>
                <a:cubicBezTo>
                  <a:pt x="48852" y="576410"/>
                  <a:pt x="-5388" y="630914"/>
                  <a:pt x="433" y="625622"/>
                </a:cubicBezTo>
                <a:cubicBezTo>
                  <a:pt x="6254" y="620330"/>
                  <a:pt x="90921" y="559741"/>
                  <a:pt x="108383" y="530372"/>
                </a:cubicBezTo>
                <a:cubicBezTo>
                  <a:pt x="125845" y="501003"/>
                  <a:pt x="106266" y="492271"/>
                  <a:pt x="105208" y="449409"/>
                </a:cubicBezTo>
                <a:cubicBezTo>
                  <a:pt x="104150" y="406547"/>
                  <a:pt x="101239" y="323203"/>
                  <a:pt x="102033" y="273197"/>
                </a:cubicBezTo>
                <a:cubicBezTo>
                  <a:pt x="102827" y="223191"/>
                  <a:pt x="109441" y="178741"/>
                  <a:pt x="109970" y="149372"/>
                </a:cubicBezTo>
                <a:cubicBezTo>
                  <a:pt x="110499" y="120003"/>
                  <a:pt x="93566" y="120532"/>
                  <a:pt x="105208" y="96984"/>
                </a:cubicBezTo>
                <a:cubicBezTo>
                  <a:pt x="116850" y="73436"/>
                  <a:pt x="178762" y="-3822"/>
                  <a:pt x="182995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D35305D2-88F4-4B86-8133-98C35AE6744E}"/>
              </a:ext>
            </a:extLst>
          </p:cNvPr>
          <p:cNvSpPr/>
          <p:nvPr/>
        </p:nvSpPr>
        <p:spPr>
          <a:xfrm>
            <a:off x="9610454" y="2760388"/>
            <a:ext cx="98756" cy="563257"/>
          </a:xfrm>
          <a:custGeom>
            <a:avLst/>
            <a:gdLst>
              <a:gd name="connsiteX0" fmla="*/ 98696 w 98756"/>
              <a:gd name="connsiteY0" fmla="*/ 1862 h 563257"/>
              <a:gd name="connsiteX1" fmla="*/ 20909 w 98756"/>
              <a:gd name="connsiteY1" fmla="*/ 90762 h 563257"/>
              <a:gd name="connsiteX2" fmla="*/ 27259 w 98756"/>
              <a:gd name="connsiteY2" fmla="*/ 268562 h 563257"/>
              <a:gd name="connsiteX3" fmla="*/ 3446 w 98756"/>
              <a:gd name="connsiteY3" fmla="*/ 251100 h 563257"/>
              <a:gd name="connsiteX4" fmla="*/ 6621 w 98756"/>
              <a:gd name="connsiteY4" fmla="*/ 344762 h 563257"/>
              <a:gd name="connsiteX5" fmla="*/ 8209 w 98756"/>
              <a:gd name="connsiteY5" fmla="*/ 559075 h 563257"/>
              <a:gd name="connsiteX6" fmla="*/ 8209 w 98756"/>
              <a:gd name="connsiteY6" fmla="*/ 468587 h 563257"/>
              <a:gd name="connsiteX7" fmla="*/ 5034 w 98756"/>
              <a:gd name="connsiteY7" fmla="*/ 251100 h 563257"/>
              <a:gd name="connsiteX8" fmla="*/ 6621 w 98756"/>
              <a:gd name="connsiteY8" fmla="*/ 168550 h 563257"/>
              <a:gd name="connsiteX9" fmla="*/ 98696 w 98756"/>
              <a:gd name="connsiteY9" fmla="*/ 1862 h 56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756" h="563257">
                <a:moveTo>
                  <a:pt x="98696" y="1862"/>
                </a:moveTo>
                <a:cubicBezTo>
                  <a:pt x="101077" y="-11103"/>
                  <a:pt x="32815" y="46312"/>
                  <a:pt x="20909" y="90762"/>
                </a:cubicBezTo>
                <a:cubicBezTo>
                  <a:pt x="9003" y="135212"/>
                  <a:pt x="30169" y="241839"/>
                  <a:pt x="27259" y="268562"/>
                </a:cubicBezTo>
                <a:cubicBezTo>
                  <a:pt x="24349" y="295285"/>
                  <a:pt x="6886" y="238400"/>
                  <a:pt x="3446" y="251100"/>
                </a:cubicBezTo>
                <a:cubicBezTo>
                  <a:pt x="6" y="263800"/>
                  <a:pt x="5827" y="293433"/>
                  <a:pt x="6621" y="344762"/>
                </a:cubicBezTo>
                <a:cubicBezTo>
                  <a:pt x="7415" y="396091"/>
                  <a:pt x="7944" y="538438"/>
                  <a:pt x="8209" y="559075"/>
                </a:cubicBezTo>
                <a:cubicBezTo>
                  <a:pt x="8474" y="579712"/>
                  <a:pt x="8738" y="519916"/>
                  <a:pt x="8209" y="468587"/>
                </a:cubicBezTo>
                <a:cubicBezTo>
                  <a:pt x="7680" y="417258"/>
                  <a:pt x="5299" y="301106"/>
                  <a:pt x="5034" y="251100"/>
                </a:cubicBezTo>
                <a:cubicBezTo>
                  <a:pt x="4769" y="201094"/>
                  <a:pt x="-7137" y="211412"/>
                  <a:pt x="6621" y="168550"/>
                </a:cubicBezTo>
                <a:cubicBezTo>
                  <a:pt x="20379" y="125688"/>
                  <a:pt x="96315" y="14827"/>
                  <a:pt x="98696" y="1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1174651B-F537-4FED-981F-046EBF64A528}"/>
              </a:ext>
            </a:extLst>
          </p:cNvPr>
          <p:cNvSpPr/>
          <p:nvPr/>
        </p:nvSpPr>
        <p:spPr>
          <a:xfrm>
            <a:off x="8829340" y="3351194"/>
            <a:ext cx="670443" cy="253854"/>
          </a:xfrm>
          <a:custGeom>
            <a:avLst/>
            <a:gdLst>
              <a:gd name="connsiteX0" fmla="*/ 335 w 670443"/>
              <a:gd name="connsiteY0" fmla="*/ 52406 h 253854"/>
              <a:gd name="connsiteX1" fmla="*/ 128923 w 670443"/>
              <a:gd name="connsiteY1" fmla="*/ 101619 h 253854"/>
              <a:gd name="connsiteX2" fmla="*/ 128923 w 670443"/>
              <a:gd name="connsiteY2" fmla="*/ 173056 h 253854"/>
              <a:gd name="connsiteX3" fmla="*/ 201948 w 670443"/>
              <a:gd name="connsiteY3" fmla="*/ 250844 h 253854"/>
              <a:gd name="connsiteX4" fmla="*/ 446423 w 670443"/>
              <a:gd name="connsiteY4" fmla="*/ 231794 h 253854"/>
              <a:gd name="connsiteX5" fmla="*/ 457535 w 670443"/>
              <a:gd name="connsiteY5" fmla="*/ 174644 h 253854"/>
              <a:gd name="connsiteX6" fmla="*/ 670260 w 670443"/>
              <a:gd name="connsiteY6" fmla="*/ 19 h 253854"/>
              <a:gd name="connsiteX7" fmla="*/ 492460 w 670443"/>
              <a:gd name="connsiteY7" fmla="*/ 163531 h 253854"/>
              <a:gd name="connsiteX8" fmla="*/ 371810 w 670443"/>
              <a:gd name="connsiteY8" fmla="*/ 220681 h 253854"/>
              <a:gd name="connsiteX9" fmla="*/ 197185 w 670443"/>
              <a:gd name="connsiteY9" fmla="*/ 209569 h 253854"/>
              <a:gd name="connsiteX10" fmla="*/ 176548 w 670443"/>
              <a:gd name="connsiteY10" fmla="*/ 147656 h 253854"/>
              <a:gd name="connsiteX11" fmla="*/ 93998 w 670443"/>
              <a:gd name="connsiteY11" fmla="*/ 71456 h 253854"/>
              <a:gd name="connsiteX12" fmla="*/ 335 w 670443"/>
              <a:gd name="connsiteY12" fmla="*/ 52406 h 25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0443" h="253854">
                <a:moveTo>
                  <a:pt x="335" y="52406"/>
                </a:moveTo>
                <a:cubicBezTo>
                  <a:pt x="6156" y="57433"/>
                  <a:pt x="107492" y="81511"/>
                  <a:pt x="128923" y="101619"/>
                </a:cubicBezTo>
                <a:cubicBezTo>
                  <a:pt x="150354" y="121727"/>
                  <a:pt x="116752" y="148185"/>
                  <a:pt x="128923" y="173056"/>
                </a:cubicBezTo>
                <a:cubicBezTo>
                  <a:pt x="141094" y="197927"/>
                  <a:pt x="149031" y="241054"/>
                  <a:pt x="201948" y="250844"/>
                </a:cubicBezTo>
                <a:cubicBezTo>
                  <a:pt x="254865" y="260634"/>
                  <a:pt x="403825" y="244494"/>
                  <a:pt x="446423" y="231794"/>
                </a:cubicBezTo>
                <a:cubicBezTo>
                  <a:pt x="489021" y="219094"/>
                  <a:pt x="420229" y="213273"/>
                  <a:pt x="457535" y="174644"/>
                </a:cubicBezTo>
                <a:cubicBezTo>
                  <a:pt x="494841" y="136015"/>
                  <a:pt x="664439" y="1871"/>
                  <a:pt x="670260" y="19"/>
                </a:cubicBezTo>
                <a:cubicBezTo>
                  <a:pt x="676081" y="-1833"/>
                  <a:pt x="542202" y="126754"/>
                  <a:pt x="492460" y="163531"/>
                </a:cubicBezTo>
                <a:cubicBezTo>
                  <a:pt x="442718" y="200308"/>
                  <a:pt x="421022" y="213008"/>
                  <a:pt x="371810" y="220681"/>
                </a:cubicBezTo>
                <a:cubicBezTo>
                  <a:pt x="322598" y="228354"/>
                  <a:pt x="229729" y="221740"/>
                  <a:pt x="197185" y="209569"/>
                </a:cubicBezTo>
                <a:cubicBezTo>
                  <a:pt x="164641" y="197398"/>
                  <a:pt x="193746" y="170675"/>
                  <a:pt x="176548" y="147656"/>
                </a:cubicBezTo>
                <a:cubicBezTo>
                  <a:pt x="159350" y="124637"/>
                  <a:pt x="122044" y="89712"/>
                  <a:pt x="93998" y="71456"/>
                </a:cubicBezTo>
                <a:cubicBezTo>
                  <a:pt x="65952" y="53200"/>
                  <a:pt x="-5486" y="47379"/>
                  <a:pt x="335" y="52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0423579C-6A4E-4C95-B478-AF4905467266}"/>
              </a:ext>
            </a:extLst>
          </p:cNvPr>
          <p:cNvSpPr/>
          <p:nvPr/>
        </p:nvSpPr>
        <p:spPr>
          <a:xfrm>
            <a:off x="8853471" y="3323950"/>
            <a:ext cx="652599" cy="189222"/>
          </a:xfrm>
          <a:custGeom>
            <a:avLst/>
            <a:gdLst>
              <a:gd name="connsiteX0" fmla="*/ 17 w 652599"/>
              <a:gd name="connsiteY0" fmla="*/ 275 h 189222"/>
              <a:gd name="connsiteX1" fmla="*/ 204804 w 652599"/>
              <a:gd name="connsiteY1" fmla="*/ 92350 h 189222"/>
              <a:gd name="connsiteX2" fmla="*/ 341329 w 652599"/>
              <a:gd name="connsiteY2" fmla="*/ 149500 h 189222"/>
              <a:gd name="connsiteX3" fmla="*/ 482617 w 652599"/>
              <a:gd name="connsiteY3" fmla="*/ 60600 h 189222"/>
              <a:gd name="connsiteX4" fmla="*/ 652479 w 652599"/>
              <a:gd name="connsiteY4" fmla="*/ 275 h 189222"/>
              <a:gd name="connsiteX5" fmla="*/ 455629 w 652599"/>
              <a:gd name="connsiteY5" fmla="*/ 62188 h 189222"/>
              <a:gd name="connsiteX6" fmla="*/ 388954 w 652599"/>
              <a:gd name="connsiteY6" fmla="*/ 187600 h 189222"/>
              <a:gd name="connsiteX7" fmla="*/ 215917 w 652599"/>
              <a:gd name="connsiteY7" fmla="*/ 124100 h 189222"/>
              <a:gd name="connsiteX8" fmla="*/ 17 w 652599"/>
              <a:gd name="connsiteY8" fmla="*/ 275 h 18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2599" h="189222">
                <a:moveTo>
                  <a:pt x="17" y="275"/>
                </a:moveTo>
                <a:cubicBezTo>
                  <a:pt x="-1835" y="-5017"/>
                  <a:pt x="147919" y="67479"/>
                  <a:pt x="204804" y="92350"/>
                </a:cubicBezTo>
                <a:cubicBezTo>
                  <a:pt x="261689" y="117221"/>
                  <a:pt x="295027" y="154792"/>
                  <a:pt x="341329" y="149500"/>
                </a:cubicBezTo>
                <a:cubicBezTo>
                  <a:pt x="387631" y="144208"/>
                  <a:pt x="430759" y="85471"/>
                  <a:pt x="482617" y="60600"/>
                </a:cubicBezTo>
                <a:cubicBezTo>
                  <a:pt x="534475" y="35729"/>
                  <a:pt x="656977" y="10"/>
                  <a:pt x="652479" y="275"/>
                </a:cubicBezTo>
                <a:cubicBezTo>
                  <a:pt x="647981" y="540"/>
                  <a:pt x="499550" y="30967"/>
                  <a:pt x="455629" y="62188"/>
                </a:cubicBezTo>
                <a:cubicBezTo>
                  <a:pt x="411708" y="93409"/>
                  <a:pt x="428906" y="177281"/>
                  <a:pt x="388954" y="187600"/>
                </a:cubicBezTo>
                <a:cubicBezTo>
                  <a:pt x="349002" y="197919"/>
                  <a:pt x="281005" y="156908"/>
                  <a:pt x="215917" y="124100"/>
                </a:cubicBezTo>
                <a:cubicBezTo>
                  <a:pt x="150830" y="91292"/>
                  <a:pt x="1869" y="5567"/>
                  <a:pt x="17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F52FB7CC-52A3-4496-92FD-5C2DA0D9EEBE}"/>
              </a:ext>
            </a:extLst>
          </p:cNvPr>
          <p:cNvSpPr/>
          <p:nvPr/>
        </p:nvSpPr>
        <p:spPr>
          <a:xfrm>
            <a:off x="9394730" y="2828551"/>
            <a:ext cx="186567" cy="513942"/>
          </a:xfrm>
          <a:custGeom>
            <a:avLst/>
            <a:gdLst>
              <a:gd name="connsiteX0" fmla="*/ 185833 w 186567"/>
              <a:gd name="connsiteY0" fmla="*/ 374 h 513942"/>
              <a:gd name="connsiteX1" fmla="*/ 52483 w 186567"/>
              <a:gd name="connsiteY1" fmla="*/ 95624 h 513942"/>
              <a:gd name="connsiteX2" fmla="*/ 30258 w 186567"/>
              <a:gd name="connsiteY2" fmla="*/ 324224 h 513942"/>
              <a:gd name="connsiteX3" fmla="*/ 22320 w 186567"/>
              <a:gd name="connsiteY3" fmla="*/ 233737 h 513942"/>
              <a:gd name="connsiteX4" fmla="*/ 95 w 186567"/>
              <a:gd name="connsiteY4" fmla="*/ 471862 h 513942"/>
              <a:gd name="connsiteX5" fmla="*/ 19145 w 186567"/>
              <a:gd name="connsiteY5" fmla="*/ 416299 h 513942"/>
              <a:gd name="connsiteX6" fmla="*/ 111220 w 186567"/>
              <a:gd name="connsiteY6" fmla="*/ 416299 h 513942"/>
              <a:gd name="connsiteX7" fmla="*/ 120745 w 186567"/>
              <a:gd name="connsiteY7" fmla="*/ 475037 h 513942"/>
              <a:gd name="connsiteX8" fmla="*/ 144558 w 186567"/>
              <a:gd name="connsiteY8" fmla="*/ 511549 h 513942"/>
              <a:gd name="connsiteX9" fmla="*/ 138208 w 186567"/>
              <a:gd name="connsiteY9" fmla="*/ 406774 h 513942"/>
              <a:gd name="connsiteX10" fmla="*/ 131858 w 186567"/>
              <a:gd name="connsiteY10" fmla="*/ 384549 h 513942"/>
              <a:gd name="connsiteX11" fmla="*/ 150908 w 186567"/>
              <a:gd name="connsiteY11" fmla="*/ 244849 h 513942"/>
              <a:gd name="connsiteX12" fmla="*/ 157258 w 186567"/>
              <a:gd name="connsiteY12" fmla="*/ 298824 h 513942"/>
              <a:gd name="connsiteX13" fmla="*/ 108045 w 186567"/>
              <a:gd name="connsiteY13" fmla="*/ 125787 h 513942"/>
              <a:gd name="connsiteX14" fmla="*/ 185833 w 186567"/>
              <a:gd name="connsiteY14" fmla="*/ 374 h 51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6567" h="513942">
                <a:moveTo>
                  <a:pt x="185833" y="374"/>
                </a:moveTo>
                <a:cubicBezTo>
                  <a:pt x="176573" y="-4653"/>
                  <a:pt x="78412" y="41649"/>
                  <a:pt x="52483" y="95624"/>
                </a:cubicBezTo>
                <a:cubicBezTo>
                  <a:pt x="26554" y="149599"/>
                  <a:pt x="35285" y="301205"/>
                  <a:pt x="30258" y="324224"/>
                </a:cubicBezTo>
                <a:cubicBezTo>
                  <a:pt x="25231" y="347243"/>
                  <a:pt x="27347" y="209131"/>
                  <a:pt x="22320" y="233737"/>
                </a:cubicBezTo>
                <a:cubicBezTo>
                  <a:pt x="17293" y="258343"/>
                  <a:pt x="624" y="441435"/>
                  <a:pt x="95" y="471862"/>
                </a:cubicBezTo>
                <a:cubicBezTo>
                  <a:pt x="-434" y="502289"/>
                  <a:pt x="624" y="425559"/>
                  <a:pt x="19145" y="416299"/>
                </a:cubicBezTo>
                <a:cubicBezTo>
                  <a:pt x="37666" y="407039"/>
                  <a:pt x="94287" y="406509"/>
                  <a:pt x="111220" y="416299"/>
                </a:cubicBezTo>
                <a:cubicBezTo>
                  <a:pt x="128153" y="426089"/>
                  <a:pt x="115189" y="459162"/>
                  <a:pt x="120745" y="475037"/>
                </a:cubicBezTo>
                <a:cubicBezTo>
                  <a:pt x="126301" y="490912"/>
                  <a:pt x="141647" y="522926"/>
                  <a:pt x="144558" y="511549"/>
                </a:cubicBezTo>
                <a:cubicBezTo>
                  <a:pt x="147468" y="500172"/>
                  <a:pt x="140325" y="427941"/>
                  <a:pt x="138208" y="406774"/>
                </a:cubicBezTo>
                <a:cubicBezTo>
                  <a:pt x="136091" y="385607"/>
                  <a:pt x="129741" y="411537"/>
                  <a:pt x="131858" y="384549"/>
                </a:cubicBezTo>
                <a:cubicBezTo>
                  <a:pt x="133975" y="357562"/>
                  <a:pt x="146675" y="259136"/>
                  <a:pt x="150908" y="244849"/>
                </a:cubicBezTo>
                <a:cubicBezTo>
                  <a:pt x="155141" y="230562"/>
                  <a:pt x="164402" y="318668"/>
                  <a:pt x="157258" y="298824"/>
                </a:cubicBezTo>
                <a:cubicBezTo>
                  <a:pt x="150114" y="278980"/>
                  <a:pt x="102224" y="175529"/>
                  <a:pt x="108045" y="125787"/>
                </a:cubicBezTo>
                <a:cubicBezTo>
                  <a:pt x="113866" y="76045"/>
                  <a:pt x="195093" y="5401"/>
                  <a:pt x="185833" y="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1339491D-3524-40DA-A506-5F6CF413E180}"/>
              </a:ext>
            </a:extLst>
          </p:cNvPr>
          <p:cNvSpPr/>
          <p:nvPr/>
        </p:nvSpPr>
        <p:spPr>
          <a:xfrm>
            <a:off x="8541595" y="2865211"/>
            <a:ext cx="808820" cy="571306"/>
          </a:xfrm>
          <a:custGeom>
            <a:avLst/>
            <a:gdLst>
              <a:gd name="connsiteX0" fmla="*/ 126155 w 808820"/>
              <a:gd name="connsiteY0" fmla="*/ 365352 h 571306"/>
              <a:gd name="connsiteX1" fmla="*/ 202355 w 808820"/>
              <a:gd name="connsiteY1" fmla="*/ 365352 h 571306"/>
              <a:gd name="connsiteX2" fmla="*/ 569068 w 808820"/>
              <a:gd name="connsiteY2" fmla="*/ 332014 h 571306"/>
              <a:gd name="connsiteX3" fmla="*/ 724643 w 808820"/>
              <a:gd name="connsiteY3" fmla="*/ 236764 h 571306"/>
              <a:gd name="connsiteX4" fmla="*/ 808780 w 808820"/>
              <a:gd name="connsiteY4" fmla="*/ 227 h 571306"/>
              <a:gd name="connsiteX5" fmla="*/ 735755 w 808820"/>
              <a:gd name="connsiteY5" fmla="*/ 282802 h 571306"/>
              <a:gd name="connsiteX6" fmla="*/ 729405 w 808820"/>
              <a:gd name="connsiteY6" fmla="*/ 462189 h 571306"/>
              <a:gd name="connsiteX7" fmla="*/ 730993 w 808820"/>
              <a:gd name="connsiteY7" fmla="*/ 547914 h 571306"/>
              <a:gd name="connsiteX8" fmla="*/ 680193 w 808820"/>
              <a:gd name="connsiteY8" fmla="*/ 570139 h 571306"/>
              <a:gd name="connsiteX9" fmla="*/ 499218 w 808820"/>
              <a:gd name="connsiteY9" fmla="*/ 520927 h 571306"/>
              <a:gd name="connsiteX10" fmla="*/ 599230 w 808820"/>
              <a:gd name="connsiteY10" fmla="*/ 466952 h 571306"/>
              <a:gd name="connsiteX11" fmla="*/ 462705 w 808820"/>
              <a:gd name="connsiteY11" fmla="*/ 454252 h 571306"/>
              <a:gd name="connsiteX12" fmla="*/ 2330 w 808820"/>
              <a:gd name="connsiteY12" fmla="*/ 392339 h 571306"/>
              <a:gd name="connsiteX13" fmla="*/ 680193 w 808820"/>
              <a:gd name="connsiteY13" fmla="*/ 398689 h 571306"/>
              <a:gd name="connsiteX14" fmla="*/ 126155 w 808820"/>
              <a:gd name="connsiteY14" fmla="*/ 365352 h 57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8820" h="571306">
                <a:moveTo>
                  <a:pt x="126155" y="365352"/>
                </a:moveTo>
                <a:cubicBezTo>
                  <a:pt x="46515" y="359796"/>
                  <a:pt x="128536" y="370908"/>
                  <a:pt x="202355" y="365352"/>
                </a:cubicBezTo>
                <a:cubicBezTo>
                  <a:pt x="276174" y="359796"/>
                  <a:pt x="482020" y="353445"/>
                  <a:pt x="569068" y="332014"/>
                </a:cubicBezTo>
                <a:cubicBezTo>
                  <a:pt x="656116" y="310583"/>
                  <a:pt x="684691" y="292062"/>
                  <a:pt x="724643" y="236764"/>
                </a:cubicBezTo>
                <a:cubicBezTo>
                  <a:pt x="764595" y="181466"/>
                  <a:pt x="806928" y="-7446"/>
                  <a:pt x="808780" y="227"/>
                </a:cubicBezTo>
                <a:cubicBezTo>
                  <a:pt x="810632" y="7900"/>
                  <a:pt x="748984" y="205808"/>
                  <a:pt x="735755" y="282802"/>
                </a:cubicBezTo>
                <a:cubicBezTo>
                  <a:pt x="722526" y="359796"/>
                  <a:pt x="730199" y="418004"/>
                  <a:pt x="729405" y="462189"/>
                </a:cubicBezTo>
                <a:cubicBezTo>
                  <a:pt x="728611" y="506374"/>
                  <a:pt x="739195" y="529923"/>
                  <a:pt x="730993" y="547914"/>
                </a:cubicBezTo>
                <a:cubicBezTo>
                  <a:pt x="722791" y="565905"/>
                  <a:pt x="718822" y="574637"/>
                  <a:pt x="680193" y="570139"/>
                </a:cubicBezTo>
                <a:cubicBezTo>
                  <a:pt x="641564" y="565641"/>
                  <a:pt x="512712" y="538125"/>
                  <a:pt x="499218" y="520927"/>
                </a:cubicBezTo>
                <a:cubicBezTo>
                  <a:pt x="485724" y="503729"/>
                  <a:pt x="605315" y="478064"/>
                  <a:pt x="599230" y="466952"/>
                </a:cubicBezTo>
                <a:cubicBezTo>
                  <a:pt x="593145" y="455840"/>
                  <a:pt x="462705" y="454252"/>
                  <a:pt x="462705" y="454252"/>
                </a:cubicBezTo>
                <a:cubicBezTo>
                  <a:pt x="363222" y="441817"/>
                  <a:pt x="-33918" y="401599"/>
                  <a:pt x="2330" y="392339"/>
                </a:cubicBezTo>
                <a:cubicBezTo>
                  <a:pt x="38578" y="383079"/>
                  <a:pt x="661143" y="401070"/>
                  <a:pt x="680193" y="398689"/>
                </a:cubicBezTo>
                <a:cubicBezTo>
                  <a:pt x="699243" y="396308"/>
                  <a:pt x="205795" y="370908"/>
                  <a:pt x="126155" y="365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947273DE-F682-4EB9-8F38-3B08E0BA6685}"/>
              </a:ext>
            </a:extLst>
          </p:cNvPr>
          <p:cNvSpPr/>
          <p:nvPr/>
        </p:nvSpPr>
        <p:spPr>
          <a:xfrm>
            <a:off x="8005180" y="3147321"/>
            <a:ext cx="1454946" cy="407337"/>
          </a:xfrm>
          <a:custGeom>
            <a:avLst/>
            <a:gdLst>
              <a:gd name="connsiteX0" fmla="*/ 578433 w 1454946"/>
              <a:gd name="connsiteY0" fmla="*/ 153092 h 407337"/>
              <a:gd name="connsiteX1" fmla="*/ 789570 w 1454946"/>
              <a:gd name="connsiteY1" fmla="*/ 227704 h 407337"/>
              <a:gd name="connsiteX2" fmla="*/ 883233 w 1454946"/>
              <a:gd name="connsiteY2" fmla="*/ 224529 h 407337"/>
              <a:gd name="connsiteX3" fmla="*/ 1311858 w 1454946"/>
              <a:gd name="connsiteY3" fmla="*/ 356292 h 407337"/>
              <a:gd name="connsiteX4" fmla="*/ 1454733 w 1454946"/>
              <a:gd name="connsiteY4" fmla="*/ 183254 h 407337"/>
              <a:gd name="connsiteX5" fmla="*/ 1288045 w 1454946"/>
              <a:gd name="connsiteY5" fmla="*/ 315017 h 407337"/>
              <a:gd name="connsiteX6" fmla="*/ 1181683 w 1454946"/>
              <a:gd name="connsiteY6" fmla="*/ 405504 h 407337"/>
              <a:gd name="connsiteX7" fmla="*/ 1022933 w 1454946"/>
              <a:gd name="connsiteY7" fmla="*/ 310254 h 407337"/>
              <a:gd name="connsiteX8" fmla="*/ 813383 w 1454946"/>
              <a:gd name="connsiteY8" fmla="*/ 288029 h 407337"/>
              <a:gd name="connsiteX9" fmla="*/ 1146758 w 1454946"/>
              <a:gd name="connsiteY9" fmla="*/ 402329 h 407337"/>
              <a:gd name="connsiteX10" fmla="*/ 1035633 w 1454946"/>
              <a:gd name="connsiteY10" fmla="*/ 378517 h 407337"/>
              <a:gd name="connsiteX11" fmla="*/ 961020 w 1454946"/>
              <a:gd name="connsiteY11" fmla="*/ 302317 h 407337"/>
              <a:gd name="connsiteX12" fmla="*/ 710195 w 1454946"/>
              <a:gd name="connsiteY12" fmla="*/ 249929 h 407337"/>
              <a:gd name="connsiteX13" fmla="*/ 583 w 1454946"/>
              <a:gd name="connsiteY13" fmla="*/ 692 h 407337"/>
              <a:gd name="connsiteX14" fmla="*/ 578433 w 1454946"/>
              <a:gd name="connsiteY14" fmla="*/ 153092 h 40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54946" h="407337">
                <a:moveTo>
                  <a:pt x="578433" y="153092"/>
                </a:moveTo>
                <a:cubicBezTo>
                  <a:pt x="709931" y="190927"/>
                  <a:pt x="738770" y="215798"/>
                  <a:pt x="789570" y="227704"/>
                </a:cubicBezTo>
                <a:cubicBezTo>
                  <a:pt x="840370" y="239610"/>
                  <a:pt x="796185" y="203098"/>
                  <a:pt x="883233" y="224529"/>
                </a:cubicBezTo>
                <a:cubicBezTo>
                  <a:pt x="970281" y="245960"/>
                  <a:pt x="1216608" y="363171"/>
                  <a:pt x="1311858" y="356292"/>
                </a:cubicBezTo>
                <a:cubicBezTo>
                  <a:pt x="1407108" y="349413"/>
                  <a:pt x="1458702" y="190133"/>
                  <a:pt x="1454733" y="183254"/>
                </a:cubicBezTo>
                <a:cubicBezTo>
                  <a:pt x="1450764" y="176375"/>
                  <a:pt x="1333553" y="277975"/>
                  <a:pt x="1288045" y="315017"/>
                </a:cubicBezTo>
                <a:cubicBezTo>
                  <a:pt x="1242537" y="352059"/>
                  <a:pt x="1225868" y="406298"/>
                  <a:pt x="1181683" y="405504"/>
                </a:cubicBezTo>
                <a:cubicBezTo>
                  <a:pt x="1137498" y="404710"/>
                  <a:pt x="1084316" y="329833"/>
                  <a:pt x="1022933" y="310254"/>
                </a:cubicBezTo>
                <a:cubicBezTo>
                  <a:pt x="961550" y="290675"/>
                  <a:pt x="792746" y="272683"/>
                  <a:pt x="813383" y="288029"/>
                </a:cubicBezTo>
                <a:cubicBezTo>
                  <a:pt x="834020" y="303375"/>
                  <a:pt x="1109716" y="387248"/>
                  <a:pt x="1146758" y="402329"/>
                </a:cubicBezTo>
                <a:cubicBezTo>
                  <a:pt x="1183800" y="417410"/>
                  <a:pt x="1066589" y="395186"/>
                  <a:pt x="1035633" y="378517"/>
                </a:cubicBezTo>
                <a:cubicBezTo>
                  <a:pt x="1004677" y="361848"/>
                  <a:pt x="1015260" y="323748"/>
                  <a:pt x="961020" y="302317"/>
                </a:cubicBezTo>
                <a:cubicBezTo>
                  <a:pt x="906780" y="280886"/>
                  <a:pt x="870268" y="300200"/>
                  <a:pt x="710195" y="249929"/>
                </a:cubicBezTo>
                <a:cubicBezTo>
                  <a:pt x="550122" y="199658"/>
                  <a:pt x="19897" y="11804"/>
                  <a:pt x="583" y="692"/>
                </a:cubicBezTo>
                <a:cubicBezTo>
                  <a:pt x="-18732" y="-10421"/>
                  <a:pt x="446935" y="115257"/>
                  <a:pt x="578433" y="153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95F270E0-C33E-4DE8-9F82-06CEB2CCCDF2}"/>
              </a:ext>
            </a:extLst>
          </p:cNvPr>
          <p:cNvSpPr/>
          <p:nvPr/>
        </p:nvSpPr>
        <p:spPr>
          <a:xfrm>
            <a:off x="9566170" y="2904644"/>
            <a:ext cx="311239" cy="432319"/>
          </a:xfrm>
          <a:custGeom>
            <a:avLst/>
            <a:gdLst>
              <a:gd name="connsiteX0" fmla="*/ 1693 w 311239"/>
              <a:gd name="connsiteY0" fmla="*/ 87794 h 432319"/>
              <a:gd name="connsiteX1" fmla="*/ 142980 w 311239"/>
              <a:gd name="connsiteY1" fmla="*/ 41756 h 432319"/>
              <a:gd name="connsiteX2" fmla="*/ 208068 w 311239"/>
              <a:gd name="connsiteY2" fmla="*/ 481 h 432319"/>
              <a:gd name="connsiteX3" fmla="*/ 303318 w 311239"/>
              <a:gd name="connsiteY3" fmla="*/ 24294 h 432319"/>
              <a:gd name="connsiteX4" fmla="*/ 296968 w 311239"/>
              <a:gd name="connsiteY4" fmla="*/ 97319 h 432319"/>
              <a:gd name="connsiteX5" fmla="*/ 225530 w 311239"/>
              <a:gd name="connsiteY5" fmla="*/ 284644 h 432319"/>
              <a:gd name="connsiteX6" fmla="*/ 174730 w 311239"/>
              <a:gd name="connsiteY6" fmla="*/ 343381 h 432319"/>
              <a:gd name="connsiteX7" fmla="*/ 114405 w 311239"/>
              <a:gd name="connsiteY7" fmla="*/ 432281 h 432319"/>
              <a:gd name="connsiteX8" fmla="*/ 179493 w 311239"/>
              <a:gd name="connsiteY8" fmla="*/ 332269 h 432319"/>
              <a:gd name="connsiteX9" fmla="*/ 290618 w 311239"/>
              <a:gd name="connsiteY9" fmla="*/ 110019 h 432319"/>
              <a:gd name="connsiteX10" fmla="*/ 295380 w 311239"/>
              <a:gd name="connsiteY10" fmla="*/ 33819 h 432319"/>
              <a:gd name="connsiteX11" fmla="*/ 235055 w 311239"/>
              <a:gd name="connsiteY11" fmla="*/ 30644 h 432319"/>
              <a:gd name="connsiteX12" fmla="*/ 73130 w 311239"/>
              <a:gd name="connsiteY12" fmla="*/ 78269 h 432319"/>
              <a:gd name="connsiteX13" fmla="*/ 1693 w 311239"/>
              <a:gd name="connsiteY13" fmla="*/ 87794 h 43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1239" h="432319">
                <a:moveTo>
                  <a:pt x="1693" y="87794"/>
                </a:moveTo>
                <a:cubicBezTo>
                  <a:pt x="13335" y="81709"/>
                  <a:pt x="108584" y="56308"/>
                  <a:pt x="142980" y="41756"/>
                </a:cubicBezTo>
                <a:cubicBezTo>
                  <a:pt x="177376" y="27204"/>
                  <a:pt x="181345" y="3391"/>
                  <a:pt x="208068" y="481"/>
                </a:cubicBezTo>
                <a:cubicBezTo>
                  <a:pt x="234791" y="-2429"/>
                  <a:pt x="288501" y="8154"/>
                  <a:pt x="303318" y="24294"/>
                </a:cubicBezTo>
                <a:cubicBezTo>
                  <a:pt x="318135" y="40434"/>
                  <a:pt x="309933" y="53927"/>
                  <a:pt x="296968" y="97319"/>
                </a:cubicBezTo>
                <a:cubicBezTo>
                  <a:pt x="284003" y="140711"/>
                  <a:pt x="245903" y="243634"/>
                  <a:pt x="225530" y="284644"/>
                </a:cubicBezTo>
                <a:cubicBezTo>
                  <a:pt x="205157" y="325654"/>
                  <a:pt x="193251" y="318775"/>
                  <a:pt x="174730" y="343381"/>
                </a:cubicBezTo>
                <a:cubicBezTo>
                  <a:pt x="156209" y="367987"/>
                  <a:pt x="113611" y="434133"/>
                  <a:pt x="114405" y="432281"/>
                </a:cubicBezTo>
                <a:cubicBezTo>
                  <a:pt x="115199" y="430429"/>
                  <a:pt x="150124" y="385979"/>
                  <a:pt x="179493" y="332269"/>
                </a:cubicBezTo>
                <a:cubicBezTo>
                  <a:pt x="208862" y="278559"/>
                  <a:pt x="271304" y="159761"/>
                  <a:pt x="290618" y="110019"/>
                </a:cubicBezTo>
                <a:cubicBezTo>
                  <a:pt x="309932" y="60277"/>
                  <a:pt x="304640" y="47048"/>
                  <a:pt x="295380" y="33819"/>
                </a:cubicBezTo>
                <a:cubicBezTo>
                  <a:pt x="286120" y="20590"/>
                  <a:pt x="272097" y="23236"/>
                  <a:pt x="235055" y="30644"/>
                </a:cubicBezTo>
                <a:cubicBezTo>
                  <a:pt x="198013" y="38052"/>
                  <a:pt x="105145" y="70331"/>
                  <a:pt x="73130" y="78269"/>
                </a:cubicBezTo>
                <a:cubicBezTo>
                  <a:pt x="41116" y="86206"/>
                  <a:pt x="-9949" y="93879"/>
                  <a:pt x="1693" y="87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717E540B-54F8-4BD1-8828-CCBC930D3AFE}"/>
              </a:ext>
            </a:extLst>
          </p:cNvPr>
          <p:cNvSpPr/>
          <p:nvPr/>
        </p:nvSpPr>
        <p:spPr>
          <a:xfrm>
            <a:off x="9761267" y="2893077"/>
            <a:ext cx="174472" cy="197510"/>
          </a:xfrm>
          <a:custGeom>
            <a:avLst/>
            <a:gdLst>
              <a:gd name="connsiteX0" fmla="*/ 271 w 174472"/>
              <a:gd name="connsiteY0" fmla="*/ 936 h 197510"/>
              <a:gd name="connsiteX1" fmla="*/ 127271 w 174472"/>
              <a:gd name="connsiteY1" fmla="*/ 43798 h 197510"/>
              <a:gd name="connsiteX2" fmla="*/ 103458 w 174472"/>
              <a:gd name="connsiteY2" fmla="*/ 196198 h 197510"/>
              <a:gd name="connsiteX3" fmla="*/ 141558 w 174472"/>
              <a:gd name="connsiteY3" fmla="*/ 115236 h 197510"/>
              <a:gd name="connsiteX4" fmla="*/ 166958 w 174472"/>
              <a:gd name="connsiteY4" fmla="*/ 73961 h 197510"/>
              <a:gd name="connsiteX5" fmla="*/ 271 w 174472"/>
              <a:gd name="connsiteY5" fmla="*/ 936 h 1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472" h="197510">
                <a:moveTo>
                  <a:pt x="271" y="936"/>
                </a:moveTo>
                <a:cubicBezTo>
                  <a:pt x="-6344" y="-4091"/>
                  <a:pt x="110073" y="11254"/>
                  <a:pt x="127271" y="43798"/>
                </a:cubicBezTo>
                <a:cubicBezTo>
                  <a:pt x="144469" y="76342"/>
                  <a:pt x="101077" y="184292"/>
                  <a:pt x="103458" y="196198"/>
                </a:cubicBezTo>
                <a:cubicBezTo>
                  <a:pt x="105839" y="208104"/>
                  <a:pt x="130975" y="135609"/>
                  <a:pt x="141558" y="115236"/>
                </a:cubicBezTo>
                <a:cubicBezTo>
                  <a:pt x="152141" y="94863"/>
                  <a:pt x="190506" y="91159"/>
                  <a:pt x="166958" y="73961"/>
                </a:cubicBezTo>
                <a:cubicBezTo>
                  <a:pt x="143410" y="56763"/>
                  <a:pt x="6886" y="5963"/>
                  <a:pt x="271" y="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9A90622A-0023-40B6-B1AE-876B117D0982}"/>
              </a:ext>
            </a:extLst>
          </p:cNvPr>
          <p:cNvSpPr/>
          <p:nvPr/>
        </p:nvSpPr>
        <p:spPr>
          <a:xfrm>
            <a:off x="9415896" y="3103148"/>
            <a:ext cx="452413" cy="367277"/>
          </a:xfrm>
          <a:custGeom>
            <a:avLst/>
            <a:gdLst>
              <a:gd name="connsiteX0" fmla="*/ 447242 w 452413"/>
              <a:gd name="connsiteY0" fmla="*/ 3590 h 367277"/>
              <a:gd name="connsiteX1" fmla="*/ 340879 w 452413"/>
              <a:gd name="connsiteY1" fmla="*/ 182977 h 367277"/>
              <a:gd name="connsiteX2" fmla="*/ 280554 w 452413"/>
              <a:gd name="connsiteY2" fmla="*/ 227427 h 367277"/>
              <a:gd name="connsiteX3" fmla="*/ 204354 w 452413"/>
              <a:gd name="connsiteY3" fmla="*/ 252827 h 367277"/>
              <a:gd name="connsiteX4" fmla="*/ 61479 w 452413"/>
              <a:gd name="connsiteY4" fmla="*/ 338552 h 367277"/>
              <a:gd name="connsiteX5" fmla="*/ 1154 w 452413"/>
              <a:gd name="connsiteY5" fmla="*/ 367127 h 367277"/>
              <a:gd name="connsiteX6" fmla="*/ 109104 w 452413"/>
              <a:gd name="connsiteY6" fmla="*/ 329027 h 367277"/>
              <a:gd name="connsiteX7" fmla="*/ 221817 w 452413"/>
              <a:gd name="connsiteY7" fmla="*/ 319502 h 367277"/>
              <a:gd name="connsiteX8" fmla="*/ 337704 w 452413"/>
              <a:gd name="connsiteY8" fmla="*/ 230602 h 367277"/>
              <a:gd name="connsiteX9" fmla="*/ 425017 w 452413"/>
              <a:gd name="connsiteY9" fmla="*/ 144877 h 367277"/>
              <a:gd name="connsiteX10" fmla="*/ 361517 w 452413"/>
              <a:gd name="connsiteY10" fmla="*/ 179802 h 367277"/>
              <a:gd name="connsiteX11" fmla="*/ 428192 w 452413"/>
              <a:gd name="connsiteY11" fmla="*/ 70265 h 367277"/>
              <a:gd name="connsiteX12" fmla="*/ 447242 w 452413"/>
              <a:gd name="connsiteY12" fmla="*/ 3590 h 36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413" h="367277">
                <a:moveTo>
                  <a:pt x="447242" y="3590"/>
                </a:moveTo>
                <a:cubicBezTo>
                  <a:pt x="432690" y="22375"/>
                  <a:pt x="368660" y="145671"/>
                  <a:pt x="340879" y="182977"/>
                </a:cubicBezTo>
                <a:cubicBezTo>
                  <a:pt x="313098" y="220283"/>
                  <a:pt x="303308" y="215785"/>
                  <a:pt x="280554" y="227427"/>
                </a:cubicBezTo>
                <a:cubicBezTo>
                  <a:pt x="257800" y="239069"/>
                  <a:pt x="240866" y="234306"/>
                  <a:pt x="204354" y="252827"/>
                </a:cubicBezTo>
                <a:cubicBezTo>
                  <a:pt x="167841" y="271348"/>
                  <a:pt x="95346" y="319502"/>
                  <a:pt x="61479" y="338552"/>
                </a:cubicBezTo>
                <a:cubicBezTo>
                  <a:pt x="27612" y="357602"/>
                  <a:pt x="-6784" y="368715"/>
                  <a:pt x="1154" y="367127"/>
                </a:cubicBezTo>
                <a:cubicBezTo>
                  <a:pt x="9092" y="365539"/>
                  <a:pt x="72327" y="336964"/>
                  <a:pt x="109104" y="329027"/>
                </a:cubicBezTo>
                <a:cubicBezTo>
                  <a:pt x="145881" y="321090"/>
                  <a:pt x="183717" y="335906"/>
                  <a:pt x="221817" y="319502"/>
                </a:cubicBezTo>
                <a:cubicBezTo>
                  <a:pt x="259917" y="303098"/>
                  <a:pt x="303837" y="259706"/>
                  <a:pt x="337704" y="230602"/>
                </a:cubicBezTo>
                <a:cubicBezTo>
                  <a:pt x="371571" y="201498"/>
                  <a:pt x="421048" y="153344"/>
                  <a:pt x="425017" y="144877"/>
                </a:cubicBezTo>
                <a:cubicBezTo>
                  <a:pt x="428986" y="136410"/>
                  <a:pt x="360988" y="192237"/>
                  <a:pt x="361517" y="179802"/>
                </a:cubicBezTo>
                <a:cubicBezTo>
                  <a:pt x="362046" y="167367"/>
                  <a:pt x="413905" y="95929"/>
                  <a:pt x="428192" y="70265"/>
                </a:cubicBezTo>
                <a:cubicBezTo>
                  <a:pt x="442479" y="44601"/>
                  <a:pt x="461794" y="-15195"/>
                  <a:pt x="447242" y="3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0AF5D8D9-763B-4E60-86CB-055C133AA179}"/>
              </a:ext>
            </a:extLst>
          </p:cNvPr>
          <p:cNvSpPr/>
          <p:nvPr/>
        </p:nvSpPr>
        <p:spPr>
          <a:xfrm>
            <a:off x="9190038" y="3434302"/>
            <a:ext cx="294849" cy="217988"/>
          </a:xfrm>
          <a:custGeom>
            <a:avLst/>
            <a:gdLst>
              <a:gd name="connsiteX0" fmla="*/ 46037 w 294849"/>
              <a:gd name="connsiteY0" fmla="*/ 67723 h 217988"/>
              <a:gd name="connsiteX1" fmla="*/ 0 w 294849"/>
              <a:gd name="connsiteY1" fmla="*/ 209011 h 217988"/>
              <a:gd name="connsiteX2" fmla="*/ 46037 w 294849"/>
              <a:gd name="connsiteY2" fmla="*/ 199486 h 217988"/>
              <a:gd name="connsiteX3" fmla="*/ 125412 w 294849"/>
              <a:gd name="connsiteY3" fmla="*/ 166148 h 217988"/>
              <a:gd name="connsiteX4" fmla="*/ 292100 w 294849"/>
              <a:gd name="connsiteY4" fmla="*/ 2636 h 217988"/>
              <a:gd name="connsiteX5" fmla="*/ 223837 w 294849"/>
              <a:gd name="connsiteY5" fmla="*/ 74073 h 217988"/>
              <a:gd name="connsiteX6" fmla="*/ 152400 w 294849"/>
              <a:gd name="connsiteY6" fmla="*/ 191548 h 217988"/>
              <a:gd name="connsiteX7" fmla="*/ 123825 w 294849"/>
              <a:gd name="connsiteY7" fmla="*/ 213773 h 217988"/>
              <a:gd name="connsiteX8" fmla="*/ 39687 w 294849"/>
              <a:gd name="connsiteY8" fmla="*/ 182023 h 217988"/>
              <a:gd name="connsiteX9" fmla="*/ 33337 w 294849"/>
              <a:gd name="connsiteY9" fmla="*/ 185198 h 217988"/>
              <a:gd name="connsiteX10" fmla="*/ 34925 w 294849"/>
              <a:gd name="connsiteY10" fmla="*/ 158211 h 217988"/>
              <a:gd name="connsiteX11" fmla="*/ 46037 w 294849"/>
              <a:gd name="connsiteY11" fmla="*/ 67723 h 21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4849" h="217988">
                <a:moveTo>
                  <a:pt x="46037" y="67723"/>
                </a:moveTo>
                <a:cubicBezTo>
                  <a:pt x="40216" y="76190"/>
                  <a:pt x="0" y="187051"/>
                  <a:pt x="0" y="209011"/>
                </a:cubicBezTo>
                <a:cubicBezTo>
                  <a:pt x="0" y="230971"/>
                  <a:pt x="25135" y="206630"/>
                  <a:pt x="46037" y="199486"/>
                </a:cubicBezTo>
                <a:cubicBezTo>
                  <a:pt x="66939" y="192342"/>
                  <a:pt x="84402" y="198956"/>
                  <a:pt x="125412" y="166148"/>
                </a:cubicBezTo>
                <a:cubicBezTo>
                  <a:pt x="166423" y="133340"/>
                  <a:pt x="275696" y="17982"/>
                  <a:pt x="292100" y="2636"/>
                </a:cubicBezTo>
                <a:cubicBezTo>
                  <a:pt x="308504" y="-12710"/>
                  <a:pt x="247120" y="42588"/>
                  <a:pt x="223837" y="74073"/>
                </a:cubicBezTo>
                <a:cubicBezTo>
                  <a:pt x="200554" y="105558"/>
                  <a:pt x="169069" y="168265"/>
                  <a:pt x="152400" y="191548"/>
                </a:cubicBezTo>
                <a:cubicBezTo>
                  <a:pt x="135731" y="214831"/>
                  <a:pt x="142610" y="215360"/>
                  <a:pt x="123825" y="213773"/>
                </a:cubicBezTo>
                <a:cubicBezTo>
                  <a:pt x="105040" y="212186"/>
                  <a:pt x="54768" y="186786"/>
                  <a:pt x="39687" y="182023"/>
                </a:cubicBezTo>
                <a:cubicBezTo>
                  <a:pt x="24606" y="177261"/>
                  <a:pt x="34131" y="189167"/>
                  <a:pt x="33337" y="185198"/>
                </a:cubicBezTo>
                <a:cubicBezTo>
                  <a:pt x="32543" y="181229"/>
                  <a:pt x="32015" y="173292"/>
                  <a:pt x="34925" y="158211"/>
                </a:cubicBezTo>
                <a:cubicBezTo>
                  <a:pt x="37835" y="143130"/>
                  <a:pt x="51858" y="59256"/>
                  <a:pt x="46037" y="67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FE8AE495-9A7C-473E-A46C-653494A8F609}"/>
              </a:ext>
            </a:extLst>
          </p:cNvPr>
          <p:cNvSpPr/>
          <p:nvPr/>
        </p:nvSpPr>
        <p:spPr>
          <a:xfrm>
            <a:off x="9852008" y="2914509"/>
            <a:ext cx="100104" cy="448385"/>
          </a:xfrm>
          <a:custGeom>
            <a:avLst/>
            <a:gdLst>
              <a:gd name="connsiteX0" fmla="*/ 30180 w 100104"/>
              <a:gd name="connsiteY0" fmla="*/ 141 h 448385"/>
              <a:gd name="connsiteX1" fmla="*/ 74630 w 100104"/>
              <a:gd name="connsiteY1" fmla="*/ 103329 h 448385"/>
              <a:gd name="connsiteX2" fmla="*/ 58755 w 100104"/>
              <a:gd name="connsiteY2" fmla="*/ 160479 h 448385"/>
              <a:gd name="connsiteX3" fmla="*/ 17 w 100104"/>
              <a:gd name="connsiteY3" fmla="*/ 311291 h 448385"/>
              <a:gd name="connsiteX4" fmla="*/ 65105 w 100104"/>
              <a:gd name="connsiteY4" fmla="*/ 208104 h 448385"/>
              <a:gd name="connsiteX5" fmla="*/ 17480 w 100104"/>
              <a:gd name="connsiteY5" fmla="*/ 447816 h 448385"/>
              <a:gd name="connsiteX6" fmla="*/ 100030 w 100104"/>
              <a:gd name="connsiteY6" fmla="*/ 127141 h 448385"/>
              <a:gd name="connsiteX7" fmla="*/ 30180 w 100104"/>
              <a:gd name="connsiteY7" fmla="*/ 141 h 44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04" h="448385">
                <a:moveTo>
                  <a:pt x="30180" y="141"/>
                </a:moveTo>
                <a:cubicBezTo>
                  <a:pt x="25947" y="-3828"/>
                  <a:pt x="69868" y="76606"/>
                  <a:pt x="74630" y="103329"/>
                </a:cubicBezTo>
                <a:cubicBezTo>
                  <a:pt x="79392" y="130052"/>
                  <a:pt x="71190" y="125819"/>
                  <a:pt x="58755" y="160479"/>
                </a:cubicBezTo>
                <a:cubicBezTo>
                  <a:pt x="46320" y="195139"/>
                  <a:pt x="-1041" y="303354"/>
                  <a:pt x="17" y="311291"/>
                </a:cubicBezTo>
                <a:cubicBezTo>
                  <a:pt x="1075" y="319228"/>
                  <a:pt x="62194" y="185350"/>
                  <a:pt x="65105" y="208104"/>
                </a:cubicBezTo>
                <a:cubicBezTo>
                  <a:pt x="68016" y="230858"/>
                  <a:pt x="11659" y="461310"/>
                  <a:pt x="17480" y="447816"/>
                </a:cubicBezTo>
                <a:cubicBezTo>
                  <a:pt x="23301" y="434322"/>
                  <a:pt x="97384" y="198314"/>
                  <a:pt x="100030" y="127141"/>
                </a:cubicBezTo>
                <a:cubicBezTo>
                  <a:pt x="102676" y="55968"/>
                  <a:pt x="34413" y="4110"/>
                  <a:pt x="30180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B7834556-4CEF-4804-BDAE-173A2BB24EAA}"/>
              </a:ext>
            </a:extLst>
          </p:cNvPr>
          <p:cNvSpPr/>
          <p:nvPr/>
        </p:nvSpPr>
        <p:spPr>
          <a:xfrm>
            <a:off x="9931138" y="3041526"/>
            <a:ext cx="166977" cy="285997"/>
          </a:xfrm>
          <a:custGeom>
            <a:avLst/>
            <a:gdLst>
              <a:gd name="connsiteX0" fmla="*/ 262 w 166977"/>
              <a:gd name="connsiteY0" fmla="*/ 124 h 285997"/>
              <a:gd name="connsiteX1" fmla="*/ 44712 w 166977"/>
              <a:gd name="connsiteY1" fmla="*/ 174749 h 285997"/>
              <a:gd name="connsiteX2" fmla="*/ 100275 w 166977"/>
              <a:gd name="connsiteY2" fmla="*/ 254124 h 285997"/>
              <a:gd name="connsiteX3" fmla="*/ 166950 w 166977"/>
              <a:gd name="connsiteY3" fmla="*/ 284287 h 285997"/>
              <a:gd name="connsiteX4" fmla="*/ 92337 w 166977"/>
              <a:gd name="connsiteY4" fmla="*/ 208087 h 285997"/>
              <a:gd name="connsiteX5" fmla="*/ 65350 w 166977"/>
              <a:gd name="connsiteY5" fmla="*/ 147762 h 285997"/>
              <a:gd name="connsiteX6" fmla="*/ 262 w 166977"/>
              <a:gd name="connsiteY6" fmla="*/ 124 h 28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77" h="285997">
                <a:moveTo>
                  <a:pt x="262" y="124"/>
                </a:moveTo>
                <a:cubicBezTo>
                  <a:pt x="-3178" y="4622"/>
                  <a:pt x="28043" y="132416"/>
                  <a:pt x="44712" y="174749"/>
                </a:cubicBezTo>
                <a:cubicBezTo>
                  <a:pt x="61381" y="217082"/>
                  <a:pt x="79902" y="235868"/>
                  <a:pt x="100275" y="254124"/>
                </a:cubicBezTo>
                <a:cubicBezTo>
                  <a:pt x="120648" y="272380"/>
                  <a:pt x="168273" y="291960"/>
                  <a:pt x="166950" y="284287"/>
                </a:cubicBezTo>
                <a:cubicBezTo>
                  <a:pt x="165627" y="276614"/>
                  <a:pt x="109270" y="230841"/>
                  <a:pt x="92337" y="208087"/>
                </a:cubicBezTo>
                <a:cubicBezTo>
                  <a:pt x="75404" y="185333"/>
                  <a:pt x="74346" y="181364"/>
                  <a:pt x="65350" y="147762"/>
                </a:cubicBezTo>
                <a:cubicBezTo>
                  <a:pt x="56354" y="114160"/>
                  <a:pt x="3702" y="-4374"/>
                  <a:pt x="262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6A8DC2B9-F293-4EF7-A829-3463B01913BB}"/>
              </a:ext>
            </a:extLst>
          </p:cNvPr>
          <p:cNvSpPr/>
          <p:nvPr/>
        </p:nvSpPr>
        <p:spPr>
          <a:xfrm>
            <a:off x="9565059" y="3339636"/>
            <a:ext cx="355901" cy="166850"/>
          </a:xfrm>
          <a:custGeom>
            <a:avLst/>
            <a:gdLst>
              <a:gd name="connsiteX0" fmla="*/ 2804 w 355901"/>
              <a:gd name="connsiteY0" fmla="*/ 165564 h 166850"/>
              <a:gd name="connsiteX1" fmla="*/ 206004 w 355901"/>
              <a:gd name="connsiteY1" fmla="*/ 121114 h 166850"/>
              <a:gd name="connsiteX2" fmla="*/ 355229 w 355901"/>
              <a:gd name="connsiteY2" fmla="*/ 464 h 166850"/>
              <a:gd name="connsiteX3" fmla="*/ 264741 w 355901"/>
              <a:gd name="connsiteY3" fmla="*/ 76664 h 166850"/>
              <a:gd name="connsiteX4" fmla="*/ 161554 w 355901"/>
              <a:gd name="connsiteY4" fmla="*/ 165564 h 166850"/>
              <a:gd name="connsiteX5" fmla="*/ 94879 w 355901"/>
              <a:gd name="connsiteY5" fmla="*/ 130639 h 166850"/>
              <a:gd name="connsiteX6" fmla="*/ 2804 w 355901"/>
              <a:gd name="connsiteY6" fmla="*/ 165564 h 16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901" h="166850">
                <a:moveTo>
                  <a:pt x="2804" y="165564"/>
                </a:moveTo>
                <a:cubicBezTo>
                  <a:pt x="21325" y="163977"/>
                  <a:pt x="147267" y="148631"/>
                  <a:pt x="206004" y="121114"/>
                </a:cubicBezTo>
                <a:cubicBezTo>
                  <a:pt x="264742" y="93597"/>
                  <a:pt x="345440" y="7872"/>
                  <a:pt x="355229" y="464"/>
                </a:cubicBezTo>
                <a:cubicBezTo>
                  <a:pt x="365018" y="-6944"/>
                  <a:pt x="264741" y="76664"/>
                  <a:pt x="264741" y="76664"/>
                </a:cubicBezTo>
                <a:cubicBezTo>
                  <a:pt x="232462" y="104181"/>
                  <a:pt x="189864" y="156568"/>
                  <a:pt x="161554" y="165564"/>
                </a:cubicBezTo>
                <a:cubicBezTo>
                  <a:pt x="133244" y="174560"/>
                  <a:pt x="127423" y="133549"/>
                  <a:pt x="94879" y="130639"/>
                </a:cubicBezTo>
                <a:cubicBezTo>
                  <a:pt x="62335" y="127729"/>
                  <a:pt x="-15717" y="167151"/>
                  <a:pt x="2804" y="165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E4521321-9E68-4A02-9E09-CCD84295096C}"/>
              </a:ext>
            </a:extLst>
          </p:cNvPr>
          <p:cNvSpPr/>
          <p:nvPr/>
        </p:nvSpPr>
        <p:spPr>
          <a:xfrm>
            <a:off x="9825013" y="3258743"/>
            <a:ext cx="226346" cy="349899"/>
          </a:xfrm>
          <a:custGeom>
            <a:avLst/>
            <a:gdLst>
              <a:gd name="connsiteX0" fmla="*/ 3200 w 226346"/>
              <a:gd name="connsiteY0" fmla="*/ 349645 h 349899"/>
              <a:gd name="connsiteX1" fmla="*/ 92100 w 226346"/>
              <a:gd name="connsiteY1" fmla="*/ 148032 h 349899"/>
              <a:gd name="connsiteX2" fmla="*/ 104800 w 226346"/>
              <a:gd name="connsiteY2" fmla="*/ 103582 h 349899"/>
              <a:gd name="connsiteX3" fmla="*/ 107975 w 226346"/>
              <a:gd name="connsiteY3" fmla="*/ 202007 h 349899"/>
              <a:gd name="connsiteX4" fmla="*/ 122262 w 226346"/>
              <a:gd name="connsiteY4" fmla="*/ 213120 h 349899"/>
              <a:gd name="connsiteX5" fmla="*/ 179412 w 226346"/>
              <a:gd name="connsiteY5" fmla="*/ 144857 h 349899"/>
              <a:gd name="connsiteX6" fmla="*/ 168300 w 226346"/>
              <a:gd name="connsiteY6" fmla="*/ 113107 h 349899"/>
              <a:gd name="connsiteX7" fmla="*/ 130200 w 226346"/>
              <a:gd name="connsiteY7" fmla="*/ 49607 h 349899"/>
              <a:gd name="connsiteX8" fmla="*/ 207987 w 226346"/>
              <a:gd name="connsiteY8" fmla="*/ 395 h 349899"/>
              <a:gd name="connsiteX9" fmla="*/ 223862 w 226346"/>
              <a:gd name="connsiteY9" fmla="*/ 76595 h 349899"/>
              <a:gd name="connsiteX10" fmla="*/ 217512 w 226346"/>
              <a:gd name="connsiteY10" fmla="*/ 159145 h 349899"/>
              <a:gd name="connsiteX11" fmla="*/ 142900 w 226346"/>
              <a:gd name="connsiteY11" fmla="*/ 208357 h 349899"/>
              <a:gd name="connsiteX12" fmla="*/ 150837 w 226346"/>
              <a:gd name="connsiteY12" fmla="*/ 257570 h 349899"/>
              <a:gd name="connsiteX13" fmla="*/ 93687 w 226346"/>
              <a:gd name="connsiteY13" fmla="*/ 119457 h 349899"/>
              <a:gd name="connsiteX14" fmla="*/ 25425 w 226346"/>
              <a:gd name="connsiteY14" fmla="*/ 189307 h 349899"/>
              <a:gd name="connsiteX15" fmla="*/ 3200 w 226346"/>
              <a:gd name="connsiteY15" fmla="*/ 349645 h 34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6346" h="349899">
                <a:moveTo>
                  <a:pt x="3200" y="349645"/>
                </a:moveTo>
                <a:cubicBezTo>
                  <a:pt x="14312" y="342766"/>
                  <a:pt x="75167" y="189042"/>
                  <a:pt x="92100" y="148032"/>
                </a:cubicBezTo>
                <a:cubicBezTo>
                  <a:pt x="109033" y="107021"/>
                  <a:pt x="102154" y="94586"/>
                  <a:pt x="104800" y="103582"/>
                </a:cubicBezTo>
                <a:cubicBezTo>
                  <a:pt x="107446" y="112578"/>
                  <a:pt x="105065" y="183751"/>
                  <a:pt x="107975" y="202007"/>
                </a:cubicBezTo>
                <a:cubicBezTo>
                  <a:pt x="110885" y="220263"/>
                  <a:pt x="110356" y="222645"/>
                  <a:pt x="122262" y="213120"/>
                </a:cubicBezTo>
                <a:cubicBezTo>
                  <a:pt x="134168" y="203595"/>
                  <a:pt x="171739" y="161526"/>
                  <a:pt x="179412" y="144857"/>
                </a:cubicBezTo>
                <a:cubicBezTo>
                  <a:pt x="187085" y="128188"/>
                  <a:pt x="176502" y="128982"/>
                  <a:pt x="168300" y="113107"/>
                </a:cubicBezTo>
                <a:cubicBezTo>
                  <a:pt x="160098" y="97232"/>
                  <a:pt x="123586" y="68392"/>
                  <a:pt x="130200" y="49607"/>
                </a:cubicBezTo>
                <a:cubicBezTo>
                  <a:pt x="136814" y="30822"/>
                  <a:pt x="192377" y="-4103"/>
                  <a:pt x="207987" y="395"/>
                </a:cubicBezTo>
                <a:cubicBezTo>
                  <a:pt x="223597" y="4893"/>
                  <a:pt x="222275" y="50137"/>
                  <a:pt x="223862" y="76595"/>
                </a:cubicBezTo>
                <a:cubicBezTo>
                  <a:pt x="225450" y="103053"/>
                  <a:pt x="231006" y="137185"/>
                  <a:pt x="217512" y="159145"/>
                </a:cubicBezTo>
                <a:cubicBezTo>
                  <a:pt x="204018" y="181105"/>
                  <a:pt x="154012" y="191953"/>
                  <a:pt x="142900" y="208357"/>
                </a:cubicBezTo>
                <a:cubicBezTo>
                  <a:pt x="131788" y="224761"/>
                  <a:pt x="159039" y="272387"/>
                  <a:pt x="150837" y="257570"/>
                </a:cubicBezTo>
                <a:cubicBezTo>
                  <a:pt x="142635" y="242753"/>
                  <a:pt x="114589" y="130834"/>
                  <a:pt x="93687" y="119457"/>
                </a:cubicBezTo>
                <a:cubicBezTo>
                  <a:pt x="72785" y="108080"/>
                  <a:pt x="38389" y="156763"/>
                  <a:pt x="25425" y="189307"/>
                </a:cubicBezTo>
                <a:cubicBezTo>
                  <a:pt x="12461" y="221851"/>
                  <a:pt x="-7912" y="356524"/>
                  <a:pt x="3200" y="349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BDC20CCC-9C72-4083-AB8D-7BFB540FC884}"/>
              </a:ext>
            </a:extLst>
          </p:cNvPr>
          <p:cNvSpPr/>
          <p:nvPr/>
        </p:nvSpPr>
        <p:spPr>
          <a:xfrm>
            <a:off x="9567847" y="3279775"/>
            <a:ext cx="442134" cy="130190"/>
          </a:xfrm>
          <a:custGeom>
            <a:avLst/>
            <a:gdLst>
              <a:gd name="connsiteX0" fmla="*/ 1603 w 442134"/>
              <a:gd name="connsiteY0" fmla="*/ 130175 h 130190"/>
              <a:gd name="connsiteX1" fmla="*/ 334978 w 442134"/>
              <a:gd name="connsiteY1" fmla="*/ 69850 h 130190"/>
              <a:gd name="connsiteX2" fmla="*/ 373078 w 442134"/>
              <a:gd name="connsiteY2" fmla="*/ 84138 h 130190"/>
              <a:gd name="connsiteX3" fmla="*/ 420703 w 442134"/>
              <a:gd name="connsiteY3" fmla="*/ 25400 h 130190"/>
              <a:gd name="connsiteX4" fmla="*/ 433403 w 442134"/>
              <a:gd name="connsiteY4" fmla="*/ 0 h 130190"/>
              <a:gd name="connsiteX5" fmla="*/ 290528 w 442134"/>
              <a:gd name="connsiteY5" fmla="*/ 25400 h 130190"/>
              <a:gd name="connsiteX6" fmla="*/ 223853 w 442134"/>
              <a:gd name="connsiteY6" fmla="*/ 61913 h 130190"/>
              <a:gd name="connsiteX7" fmla="*/ 412766 w 442134"/>
              <a:gd name="connsiteY7" fmla="*/ 31750 h 130190"/>
              <a:gd name="connsiteX8" fmla="*/ 244491 w 442134"/>
              <a:gd name="connsiteY8" fmla="*/ 39688 h 130190"/>
              <a:gd name="connsiteX9" fmla="*/ 209566 w 442134"/>
              <a:gd name="connsiteY9" fmla="*/ 63500 h 130190"/>
              <a:gd name="connsiteX10" fmla="*/ 1603 w 442134"/>
              <a:gd name="connsiteY10" fmla="*/ 130175 h 13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2134" h="130190">
                <a:moveTo>
                  <a:pt x="1603" y="130175"/>
                </a:moveTo>
                <a:cubicBezTo>
                  <a:pt x="22505" y="131233"/>
                  <a:pt x="273065" y="77523"/>
                  <a:pt x="334978" y="69850"/>
                </a:cubicBezTo>
                <a:cubicBezTo>
                  <a:pt x="396891" y="62177"/>
                  <a:pt x="358791" y="91546"/>
                  <a:pt x="373078" y="84138"/>
                </a:cubicBezTo>
                <a:cubicBezTo>
                  <a:pt x="387365" y="76730"/>
                  <a:pt x="410649" y="39423"/>
                  <a:pt x="420703" y="25400"/>
                </a:cubicBezTo>
                <a:cubicBezTo>
                  <a:pt x="430757" y="11377"/>
                  <a:pt x="455099" y="0"/>
                  <a:pt x="433403" y="0"/>
                </a:cubicBezTo>
                <a:cubicBezTo>
                  <a:pt x="411707" y="0"/>
                  <a:pt x="325453" y="15081"/>
                  <a:pt x="290528" y="25400"/>
                </a:cubicBezTo>
                <a:cubicBezTo>
                  <a:pt x="255603" y="35719"/>
                  <a:pt x="203480" y="60855"/>
                  <a:pt x="223853" y="61913"/>
                </a:cubicBezTo>
                <a:cubicBezTo>
                  <a:pt x="244226" y="62971"/>
                  <a:pt x="409326" y="35454"/>
                  <a:pt x="412766" y="31750"/>
                </a:cubicBezTo>
                <a:cubicBezTo>
                  <a:pt x="416206" y="28046"/>
                  <a:pt x="278358" y="34396"/>
                  <a:pt x="244491" y="39688"/>
                </a:cubicBezTo>
                <a:cubicBezTo>
                  <a:pt x="210624" y="44980"/>
                  <a:pt x="248724" y="48683"/>
                  <a:pt x="209566" y="63500"/>
                </a:cubicBezTo>
                <a:cubicBezTo>
                  <a:pt x="170408" y="78317"/>
                  <a:pt x="-19299" y="129117"/>
                  <a:pt x="1603" y="130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5A0B5398-CD73-4174-9F0E-D0A0696CD1F7}"/>
              </a:ext>
            </a:extLst>
          </p:cNvPr>
          <p:cNvSpPr/>
          <p:nvPr/>
        </p:nvSpPr>
        <p:spPr>
          <a:xfrm>
            <a:off x="9173400" y="3487647"/>
            <a:ext cx="699265" cy="327703"/>
          </a:xfrm>
          <a:custGeom>
            <a:avLst/>
            <a:gdLst>
              <a:gd name="connsiteX0" fmla="*/ 8700 w 699265"/>
              <a:gd name="connsiteY0" fmla="*/ 139791 h 327703"/>
              <a:gd name="connsiteX1" fmla="*/ 346838 w 699265"/>
              <a:gd name="connsiteY1" fmla="*/ 209641 h 327703"/>
              <a:gd name="connsiteX2" fmla="*/ 573850 w 699265"/>
              <a:gd name="connsiteY2" fmla="*/ 87403 h 327703"/>
              <a:gd name="connsiteX3" fmla="*/ 699263 w 699265"/>
              <a:gd name="connsiteY3" fmla="*/ 91 h 327703"/>
              <a:gd name="connsiteX4" fmla="*/ 577025 w 699265"/>
              <a:gd name="connsiteY4" fmla="*/ 103278 h 327703"/>
              <a:gd name="connsiteX5" fmla="*/ 577025 w 699265"/>
              <a:gd name="connsiteY5" fmla="*/ 189003 h 327703"/>
              <a:gd name="connsiteX6" fmla="*/ 454788 w 699265"/>
              <a:gd name="connsiteY6" fmla="*/ 169953 h 327703"/>
              <a:gd name="connsiteX7" fmla="*/ 413513 w 699265"/>
              <a:gd name="connsiteY7" fmla="*/ 327116 h 327703"/>
              <a:gd name="connsiteX8" fmla="*/ 405575 w 699265"/>
              <a:gd name="connsiteY8" fmla="*/ 223928 h 327703"/>
              <a:gd name="connsiteX9" fmla="*/ 334138 w 699265"/>
              <a:gd name="connsiteY9" fmla="*/ 236628 h 327703"/>
              <a:gd name="connsiteX10" fmla="*/ 118238 w 699265"/>
              <a:gd name="connsiteY10" fmla="*/ 155666 h 327703"/>
              <a:gd name="connsiteX11" fmla="*/ 8700 w 699265"/>
              <a:gd name="connsiteY11" fmla="*/ 139791 h 32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9265" h="327703">
                <a:moveTo>
                  <a:pt x="8700" y="139791"/>
                </a:moveTo>
                <a:cubicBezTo>
                  <a:pt x="46800" y="148787"/>
                  <a:pt x="252646" y="218372"/>
                  <a:pt x="346838" y="209641"/>
                </a:cubicBezTo>
                <a:cubicBezTo>
                  <a:pt x="441030" y="200910"/>
                  <a:pt x="515113" y="122328"/>
                  <a:pt x="573850" y="87403"/>
                </a:cubicBezTo>
                <a:cubicBezTo>
                  <a:pt x="632588" y="52478"/>
                  <a:pt x="698734" y="-2555"/>
                  <a:pt x="699263" y="91"/>
                </a:cubicBezTo>
                <a:cubicBezTo>
                  <a:pt x="699792" y="2737"/>
                  <a:pt x="597398" y="71793"/>
                  <a:pt x="577025" y="103278"/>
                </a:cubicBezTo>
                <a:cubicBezTo>
                  <a:pt x="556652" y="134763"/>
                  <a:pt x="597398" y="177891"/>
                  <a:pt x="577025" y="189003"/>
                </a:cubicBezTo>
                <a:cubicBezTo>
                  <a:pt x="556652" y="200115"/>
                  <a:pt x="482040" y="146934"/>
                  <a:pt x="454788" y="169953"/>
                </a:cubicBezTo>
                <a:cubicBezTo>
                  <a:pt x="427536" y="192972"/>
                  <a:pt x="421715" y="318120"/>
                  <a:pt x="413513" y="327116"/>
                </a:cubicBezTo>
                <a:cubicBezTo>
                  <a:pt x="405311" y="336112"/>
                  <a:pt x="418804" y="239009"/>
                  <a:pt x="405575" y="223928"/>
                </a:cubicBezTo>
                <a:cubicBezTo>
                  <a:pt x="392346" y="208847"/>
                  <a:pt x="382028" y="248005"/>
                  <a:pt x="334138" y="236628"/>
                </a:cubicBezTo>
                <a:cubicBezTo>
                  <a:pt x="286249" y="225251"/>
                  <a:pt x="169567" y="170747"/>
                  <a:pt x="118238" y="155666"/>
                </a:cubicBezTo>
                <a:cubicBezTo>
                  <a:pt x="66909" y="140585"/>
                  <a:pt x="-29400" y="130795"/>
                  <a:pt x="8700" y="139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B83274D8-1456-4CC8-ABCB-AD8F54BC6086}"/>
              </a:ext>
            </a:extLst>
          </p:cNvPr>
          <p:cNvSpPr/>
          <p:nvPr/>
        </p:nvSpPr>
        <p:spPr>
          <a:xfrm>
            <a:off x="9399140" y="3477209"/>
            <a:ext cx="464222" cy="145499"/>
          </a:xfrm>
          <a:custGeom>
            <a:avLst/>
            <a:gdLst>
              <a:gd name="connsiteX0" fmla="*/ 3623 w 464222"/>
              <a:gd name="connsiteY0" fmla="*/ 54979 h 145499"/>
              <a:gd name="connsiteX1" fmla="*/ 265560 w 464222"/>
              <a:gd name="connsiteY1" fmla="*/ 74029 h 145499"/>
              <a:gd name="connsiteX2" fmla="*/ 462410 w 464222"/>
              <a:gd name="connsiteY2" fmla="*/ 1004 h 145499"/>
              <a:gd name="connsiteX3" fmla="*/ 368748 w 464222"/>
              <a:gd name="connsiteY3" fmla="*/ 29579 h 145499"/>
              <a:gd name="connsiteX4" fmla="*/ 162373 w 464222"/>
              <a:gd name="connsiteY4" fmla="*/ 102604 h 145499"/>
              <a:gd name="connsiteX5" fmla="*/ 143323 w 464222"/>
              <a:gd name="connsiteY5" fmla="*/ 145466 h 145499"/>
              <a:gd name="connsiteX6" fmla="*/ 116335 w 464222"/>
              <a:gd name="connsiteY6" fmla="*/ 108954 h 145499"/>
              <a:gd name="connsiteX7" fmla="*/ 3623 w 464222"/>
              <a:gd name="connsiteY7" fmla="*/ 54979 h 14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222" h="145499">
                <a:moveTo>
                  <a:pt x="3623" y="54979"/>
                </a:moveTo>
                <a:cubicBezTo>
                  <a:pt x="28494" y="49158"/>
                  <a:pt x="189096" y="83025"/>
                  <a:pt x="265560" y="74029"/>
                </a:cubicBezTo>
                <a:cubicBezTo>
                  <a:pt x="342024" y="65033"/>
                  <a:pt x="445212" y="8412"/>
                  <a:pt x="462410" y="1004"/>
                </a:cubicBezTo>
                <a:cubicBezTo>
                  <a:pt x="479608" y="-6404"/>
                  <a:pt x="368748" y="29579"/>
                  <a:pt x="368748" y="29579"/>
                </a:cubicBezTo>
                <a:cubicBezTo>
                  <a:pt x="318742" y="46512"/>
                  <a:pt x="199944" y="83290"/>
                  <a:pt x="162373" y="102604"/>
                </a:cubicBezTo>
                <a:cubicBezTo>
                  <a:pt x="124802" y="121918"/>
                  <a:pt x="150996" y="144408"/>
                  <a:pt x="143323" y="145466"/>
                </a:cubicBezTo>
                <a:cubicBezTo>
                  <a:pt x="135650" y="146524"/>
                  <a:pt x="143587" y="122448"/>
                  <a:pt x="116335" y="108954"/>
                </a:cubicBezTo>
                <a:cubicBezTo>
                  <a:pt x="89083" y="95460"/>
                  <a:pt x="-21248" y="60800"/>
                  <a:pt x="3623" y="54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D636D552-7775-4295-B219-20A1FDFCE324}"/>
              </a:ext>
            </a:extLst>
          </p:cNvPr>
          <p:cNvSpPr/>
          <p:nvPr/>
        </p:nvSpPr>
        <p:spPr>
          <a:xfrm>
            <a:off x="9975023" y="3204574"/>
            <a:ext cx="867886" cy="855092"/>
          </a:xfrm>
          <a:custGeom>
            <a:avLst/>
            <a:gdLst>
              <a:gd name="connsiteX0" fmla="*/ 4002 w 867886"/>
              <a:gd name="connsiteY0" fmla="*/ 2176 h 855092"/>
              <a:gd name="connsiteX1" fmla="*/ 137352 w 867886"/>
              <a:gd name="connsiteY1" fmla="*/ 114889 h 855092"/>
              <a:gd name="connsiteX2" fmla="*/ 96077 w 867886"/>
              <a:gd name="connsiteY2" fmla="*/ 194264 h 855092"/>
              <a:gd name="connsiteX3" fmla="*/ 204027 w 867886"/>
              <a:gd name="connsiteY3" fmla="*/ 100601 h 855092"/>
              <a:gd name="connsiteX4" fmla="*/ 385002 w 867886"/>
              <a:gd name="connsiteY4" fmla="*/ 232364 h 855092"/>
              <a:gd name="connsiteX5" fmla="*/ 604077 w 867886"/>
              <a:gd name="connsiteY5" fmla="*/ 518114 h 855092"/>
              <a:gd name="connsiteX6" fmla="*/ 867602 w 867886"/>
              <a:gd name="connsiteY6" fmla="*/ 854664 h 855092"/>
              <a:gd name="connsiteX7" fmla="*/ 650115 w 867886"/>
              <a:gd name="connsiteY7" fmla="*/ 580026 h 855092"/>
              <a:gd name="connsiteX8" fmla="*/ 413577 w 867886"/>
              <a:gd name="connsiteY8" fmla="*/ 216489 h 855092"/>
              <a:gd name="connsiteX9" fmla="*/ 521527 w 867886"/>
              <a:gd name="connsiteY9" fmla="*/ 380001 h 855092"/>
              <a:gd name="connsiteX10" fmla="*/ 331027 w 867886"/>
              <a:gd name="connsiteY10" fmla="*/ 89489 h 855092"/>
              <a:gd name="connsiteX11" fmla="*/ 173865 w 867886"/>
              <a:gd name="connsiteY11" fmla="*/ 108539 h 855092"/>
              <a:gd name="connsiteX12" fmla="*/ 107190 w 867886"/>
              <a:gd name="connsiteY12" fmla="*/ 175214 h 855092"/>
              <a:gd name="connsiteX13" fmla="*/ 164340 w 867886"/>
              <a:gd name="connsiteY13" fmla="*/ 99014 h 855092"/>
              <a:gd name="connsiteX14" fmla="*/ 45277 w 867886"/>
              <a:gd name="connsiteY14" fmla="*/ 43451 h 855092"/>
              <a:gd name="connsiteX15" fmla="*/ 4002 w 867886"/>
              <a:gd name="connsiteY15" fmla="*/ 2176 h 85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67886" h="855092">
                <a:moveTo>
                  <a:pt x="4002" y="2176"/>
                </a:moveTo>
                <a:cubicBezTo>
                  <a:pt x="19348" y="14082"/>
                  <a:pt x="122006" y="82874"/>
                  <a:pt x="137352" y="114889"/>
                </a:cubicBezTo>
                <a:cubicBezTo>
                  <a:pt x="152698" y="146904"/>
                  <a:pt x="84965" y="196645"/>
                  <a:pt x="96077" y="194264"/>
                </a:cubicBezTo>
                <a:cubicBezTo>
                  <a:pt x="107189" y="191883"/>
                  <a:pt x="155873" y="94251"/>
                  <a:pt x="204027" y="100601"/>
                </a:cubicBezTo>
                <a:cubicBezTo>
                  <a:pt x="252181" y="106951"/>
                  <a:pt x="318327" y="162779"/>
                  <a:pt x="385002" y="232364"/>
                </a:cubicBezTo>
                <a:cubicBezTo>
                  <a:pt x="451677" y="301950"/>
                  <a:pt x="604077" y="518114"/>
                  <a:pt x="604077" y="518114"/>
                </a:cubicBezTo>
                <a:cubicBezTo>
                  <a:pt x="684510" y="621831"/>
                  <a:pt x="859929" y="844345"/>
                  <a:pt x="867602" y="854664"/>
                </a:cubicBezTo>
                <a:cubicBezTo>
                  <a:pt x="875275" y="864983"/>
                  <a:pt x="725786" y="686389"/>
                  <a:pt x="650115" y="580026"/>
                </a:cubicBezTo>
                <a:cubicBezTo>
                  <a:pt x="574444" y="473664"/>
                  <a:pt x="435008" y="249827"/>
                  <a:pt x="413577" y="216489"/>
                </a:cubicBezTo>
                <a:cubicBezTo>
                  <a:pt x="392146" y="183152"/>
                  <a:pt x="521527" y="380001"/>
                  <a:pt x="521527" y="380001"/>
                </a:cubicBezTo>
                <a:cubicBezTo>
                  <a:pt x="507769" y="358834"/>
                  <a:pt x="388971" y="134733"/>
                  <a:pt x="331027" y="89489"/>
                </a:cubicBezTo>
                <a:cubicBezTo>
                  <a:pt x="273083" y="44245"/>
                  <a:pt x="211171" y="94252"/>
                  <a:pt x="173865" y="108539"/>
                </a:cubicBezTo>
                <a:cubicBezTo>
                  <a:pt x="136559" y="122827"/>
                  <a:pt x="108777" y="176801"/>
                  <a:pt x="107190" y="175214"/>
                </a:cubicBezTo>
                <a:cubicBezTo>
                  <a:pt x="105603" y="173627"/>
                  <a:pt x="174659" y="120975"/>
                  <a:pt x="164340" y="99014"/>
                </a:cubicBezTo>
                <a:cubicBezTo>
                  <a:pt x="154021" y="77053"/>
                  <a:pt x="69883" y="56416"/>
                  <a:pt x="45277" y="43451"/>
                </a:cubicBezTo>
                <a:cubicBezTo>
                  <a:pt x="20671" y="30486"/>
                  <a:pt x="-11344" y="-9730"/>
                  <a:pt x="4002" y="2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A6300D1F-EFEA-4B02-94C7-899CC9EECE31}"/>
              </a:ext>
            </a:extLst>
          </p:cNvPr>
          <p:cNvSpPr/>
          <p:nvPr/>
        </p:nvSpPr>
        <p:spPr>
          <a:xfrm>
            <a:off x="9633810" y="3549650"/>
            <a:ext cx="467921" cy="689375"/>
          </a:xfrm>
          <a:custGeom>
            <a:avLst/>
            <a:gdLst>
              <a:gd name="connsiteX0" fmla="*/ 35653 w 467921"/>
              <a:gd name="connsiteY0" fmla="*/ 120650 h 689375"/>
              <a:gd name="connsiteX1" fmla="*/ 728 w 467921"/>
              <a:gd name="connsiteY1" fmla="*/ 388938 h 689375"/>
              <a:gd name="connsiteX2" fmla="*/ 13428 w 467921"/>
              <a:gd name="connsiteY2" fmla="*/ 304800 h 689375"/>
              <a:gd name="connsiteX3" fmla="*/ 30890 w 467921"/>
              <a:gd name="connsiteY3" fmla="*/ 390525 h 689375"/>
              <a:gd name="connsiteX4" fmla="*/ 61053 w 467921"/>
              <a:gd name="connsiteY4" fmla="*/ 346075 h 689375"/>
              <a:gd name="connsiteX5" fmla="*/ 156303 w 467921"/>
              <a:gd name="connsiteY5" fmla="*/ 447675 h 689375"/>
              <a:gd name="connsiteX6" fmla="*/ 113440 w 467921"/>
              <a:gd name="connsiteY6" fmla="*/ 347663 h 689375"/>
              <a:gd name="connsiteX7" fmla="*/ 203928 w 467921"/>
              <a:gd name="connsiteY7" fmla="*/ 487363 h 689375"/>
              <a:gd name="connsiteX8" fmla="*/ 216628 w 467921"/>
              <a:gd name="connsiteY8" fmla="*/ 530225 h 689375"/>
              <a:gd name="connsiteX9" fmla="*/ 467453 w 467921"/>
              <a:gd name="connsiteY9" fmla="*/ 685800 h 689375"/>
              <a:gd name="connsiteX10" fmla="*/ 145190 w 467921"/>
              <a:gd name="connsiteY10" fmla="*/ 358775 h 689375"/>
              <a:gd name="connsiteX11" fmla="*/ 61053 w 467921"/>
              <a:gd name="connsiteY11" fmla="*/ 282575 h 689375"/>
              <a:gd name="connsiteX12" fmla="*/ 45178 w 467921"/>
              <a:gd name="connsiteY12" fmla="*/ 306388 h 689375"/>
              <a:gd name="connsiteX13" fmla="*/ 51528 w 467921"/>
              <a:gd name="connsiteY13" fmla="*/ 192088 h 689375"/>
              <a:gd name="connsiteX14" fmla="*/ 181703 w 467921"/>
              <a:gd name="connsiteY14" fmla="*/ 112713 h 689375"/>
              <a:gd name="connsiteX15" fmla="*/ 149953 w 467921"/>
              <a:gd name="connsiteY15" fmla="*/ 47625 h 689375"/>
              <a:gd name="connsiteX16" fmla="*/ 202340 w 467921"/>
              <a:gd name="connsiteY16" fmla="*/ 0 h 689375"/>
              <a:gd name="connsiteX17" fmla="*/ 111853 w 467921"/>
              <a:gd name="connsiteY17" fmla="*/ 47625 h 689375"/>
              <a:gd name="connsiteX18" fmla="*/ 35653 w 467921"/>
              <a:gd name="connsiteY18" fmla="*/ 120650 h 68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67921" h="689375">
                <a:moveTo>
                  <a:pt x="35653" y="120650"/>
                </a:moveTo>
                <a:cubicBezTo>
                  <a:pt x="17132" y="177535"/>
                  <a:pt x="4432" y="358246"/>
                  <a:pt x="728" y="388938"/>
                </a:cubicBezTo>
                <a:cubicBezTo>
                  <a:pt x="-2976" y="419630"/>
                  <a:pt x="8401" y="304536"/>
                  <a:pt x="13428" y="304800"/>
                </a:cubicBezTo>
                <a:cubicBezTo>
                  <a:pt x="18455" y="305065"/>
                  <a:pt x="22952" y="383646"/>
                  <a:pt x="30890" y="390525"/>
                </a:cubicBezTo>
                <a:cubicBezTo>
                  <a:pt x="38828" y="397404"/>
                  <a:pt x="40151" y="336550"/>
                  <a:pt x="61053" y="346075"/>
                </a:cubicBezTo>
                <a:cubicBezTo>
                  <a:pt x="81955" y="355600"/>
                  <a:pt x="147572" y="447410"/>
                  <a:pt x="156303" y="447675"/>
                </a:cubicBezTo>
                <a:cubicBezTo>
                  <a:pt x="165034" y="447940"/>
                  <a:pt x="105503" y="341048"/>
                  <a:pt x="113440" y="347663"/>
                </a:cubicBezTo>
                <a:cubicBezTo>
                  <a:pt x="121377" y="354278"/>
                  <a:pt x="186730" y="456936"/>
                  <a:pt x="203928" y="487363"/>
                </a:cubicBezTo>
                <a:cubicBezTo>
                  <a:pt x="221126" y="517790"/>
                  <a:pt x="172707" y="497152"/>
                  <a:pt x="216628" y="530225"/>
                </a:cubicBezTo>
                <a:cubicBezTo>
                  <a:pt x="260549" y="563298"/>
                  <a:pt x="479359" y="714375"/>
                  <a:pt x="467453" y="685800"/>
                </a:cubicBezTo>
                <a:cubicBezTo>
                  <a:pt x="455547" y="657225"/>
                  <a:pt x="212923" y="425979"/>
                  <a:pt x="145190" y="358775"/>
                </a:cubicBezTo>
                <a:cubicBezTo>
                  <a:pt x="77457" y="291571"/>
                  <a:pt x="77722" y="291306"/>
                  <a:pt x="61053" y="282575"/>
                </a:cubicBezTo>
                <a:cubicBezTo>
                  <a:pt x="44384" y="273844"/>
                  <a:pt x="46765" y="321469"/>
                  <a:pt x="45178" y="306388"/>
                </a:cubicBezTo>
                <a:cubicBezTo>
                  <a:pt x="43591" y="291307"/>
                  <a:pt x="28774" y="224367"/>
                  <a:pt x="51528" y="192088"/>
                </a:cubicBezTo>
                <a:cubicBezTo>
                  <a:pt x="74282" y="159809"/>
                  <a:pt x="165299" y="136790"/>
                  <a:pt x="181703" y="112713"/>
                </a:cubicBezTo>
                <a:cubicBezTo>
                  <a:pt x="198107" y="88636"/>
                  <a:pt x="146514" y="66410"/>
                  <a:pt x="149953" y="47625"/>
                </a:cubicBezTo>
                <a:cubicBezTo>
                  <a:pt x="153392" y="28840"/>
                  <a:pt x="208690" y="0"/>
                  <a:pt x="202340" y="0"/>
                </a:cubicBezTo>
                <a:cubicBezTo>
                  <a:pt x="195990" y="0"/>
                  <a:pt x="144397" y="28046"/>
                  <a:pt x="111853" y="47625"/>
                </a:cubicBezTo>
                <a:cubicBezTo>
                  <a:pt x="79309" y="67204"/>
                  <a:pt x="54174" y="63765"/>
                  <a:pt x="35653" y="120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4A51427E-2C97-493E-B1F2-8331567D0766}"/>
              </a:ext>
            </a:extLst>
          </p:cNvPr>
          <p:cNvSpPr/>
          <p:nvPr/>
        </p:nvSpPr>
        <p:spPr>
          <a:xfrm>
            <a:off x="9721479" y="3802900"/>
            <a:ext cx="607137" cy="243804"/>
          </a:xfrm>
          <a:custGeom>
            <a:avLst/>
            <a:gdLst>
              <a:gd name="connsiteX0" fmla="*/ 371 w 607137"/>
              <a:gd name="connsiteY0" fmla="*/ 2338 h 243804"/>
              <a:gd name="connsiteX1" fmla="*/ 409946 w 607137"/>
              <a:gd name="connsiteY1" fmla="*/ 88063 h 243804"/>
              <a:gd name="connsiteX2" fmla="*/ 606796 w 607137"/>
              <a:gd name="connsiteY2" fmla="*/ 202363 h 243804"/>
              <a:gd name="connsiteX3" fmla="*/ 460746 w 607137"/>
              <a:gd name="connsiteY3" fmla="*/ 80125 h 243804"/>
              <a:gd name="connsiteX4" fmla="*/ 590921 w 607137"/>
              <a:gd name="connsiteY4" fmla="*/ 243638 h 243804"/>
              <a:gd name="connsiteX5" fmla="*/ 341684 w 607137"/>
              <a:gd name="connsiteY5" fmla="*/ 43613 h 243804"/>
              <a:gd name="connsiteX6" fmla="*/ 371 w 607137"/>
              <a:gd name="connsiteY6" fmla="*/ 2338 h 243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137" h="243804">
                <a:moveTo>
                  <a:pt x="371" y="2338"/>
                </a:moveTo>
                <a:cubicBezTo>
                  <a:pt x="11748" y="9746"/>
                  <a:pt x="308875" y="54726"/>
                  <a:pt x="409946" y="88063"/>
                </a:cubicBezTo>
                <a:cubicBezTo>
                  <a:pt x="511017" y="121401"/>
                  <a:pt x="598329" y="203686"/>
                  <a:pt x="606796" y="202363"/>
                </a:cubicBezTo>
                <a:cubicBezTo>
                  <a:pt x="615263" y="201040"/>
                  <a:pt x="463392" y="73246"/>
                  <a:pt x="460746" y="80125"/>
                </a:cubicBezTo>
                <a:cubicBezTo>
                  <a:pt x="458100" y="87004"/>
                  <a:pt x="610765" y="249723"/>
                  <a:pt x="590921" y="243638"/>
                </a:cubicBezTo>
                <a:cubicBezTo>
                  <a:pt x="571077" y="237553"/>
                  <a:pt x="441432" y="83036"/>
                  <a:pt x="341684" y="43613"/>
                </a:cubicBezTo>
                <a:cubicBezTo>
                  <a:pt x="241936" y="4190"/>
                  <a:pt x="-11006" y="-5070"/>
                  <a:pt x="371" y="2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404E4A5D-7A8D-45C2-9E69-06A6B0C2635A}"/>
              </a:ext>
            </a:extLst>
          </p:cNvPr>
          <p:cNvSpPr/>
          <p:nvPr/>
        </p:nvSpPr>
        <p:spPr>
          <a:xfrm>
            <a:off x="9958468" y="3394059"/>
            <a:ext cx="406747" cy="113266"/>
          </a:xfrm>
          <a:custGeom>
            <a:avLst/>
            <a:gdLst>
              <a:gd name="connsiteX0" fmla="*/ 1507 w 406747"/>
              <a:gd name="connsiteY0" fmla="*/ 112729 h 113266"/>
              <a:gd name="connsiteX1" fmla="*/ 90407 w 406747"/>
              <a:gd name="connsiteY1" fmla="*/ 58754 h 113266"/>
              <a:gd name="connsiteX2" fmla="*/ 287257 w 406747"/>
              <a:gd name="connsiteY2" fmla="*/ 36529 h 113266"/>
              <a:gd name="connsiteX3" fmla="*/ 406320 w 406747"/>
              <a:gd name="connsiteY3" fmla="*/ 16 h 113266"/>
              <a:gd name="connsiteX4" fmla="*/ 320595 w 406747"/>
              <a:gd name="connsiteY4" fmla="*/ 31766 h 113266"/>
              <a:gd name="connsiteX5" fmla="*/ 157082 w 406747"/>
              <a:gd name="connsiteY5" fmla="*/ 22241 h 113266"/>
              <a:gd name="connsiteX6" fmla="*/ 1507 w 406747"/>
              <a:gd name="connsiteY6" fmla="*/ 112729 h 11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747" h="113266">
                <a:moveTo>
                  <a:pt x="1507" y="112729"/>
                </a:moveTo>
                <a:cubicBezTo>
                  <a:pt x="-9605" y="118814"/>
                  <a:pt x="42782" y="71454"/>
                  <a:pt x="90407" y="58754"/>
                </a:cubicBezTo>
                <a:cubicBezTo>
                  <a:pt x="138032" y="46054"/>
                  <a:pt x="234605" y="46319"/>
                  <a:pt x="287257" y="36529"/>
                </a:cubicBezTo>
                <a:cubicBezTo>
                  <a:pt x="339909" y="26739"/>
                  <a:pt x="400764" y="810"/>
                  <a:pt x="406320" y="16"/>
                </a:cubicBezTo>
                <a:cubicBezTo>
                  <a:pt x="411876" y="-778"/>
                  <a:pt x="362135" y="28062"/>
                  <a:pt x="320595" y="31766"/>
                </a:cubicBezTo>
                <a:cubicBezTo>
                  <a:pt x="279055" y="35470"/>
                  <a:pt x="207882" y="11922"/>
                  <a:pt x="157082" y="22241"/>
                </a:cubicBezTo>
                <a:cubicBezTo>
                  <a:pt x="106282" y="32560"/>
                  <a:pt x="12619" y="106644"/>
                  <a:pt x="1507" y="11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31E12C27-4F86-4D77-A3A4-DF70772BC027}"/>
              </a:ext>
            </a:extLst>
          </p:cNvPr>
          <p:cNvSpPr/>
          <p:nvPr/>
        </p:nvSpPr>
        <p:spPr>
          <a:xfrm>
            <a:off x="9751095" y="3438525"/>
            <a:ext cx="296447" cy="215193"/>
          </a:xfrm>
          <a:custGeom>
            <a:avLst/>
            <a:gdLst>
              <a:gd name="connsiteX0" fmla="*/ 154905 w 296447"/>
              <a:gd name="connsiteY0" fmla="*/ 0 h 215193"/>
              <a:gd name="connsiteX1" fmla="*/ 80293 w 296447"/>
              <a:gd name="connsiteY1" fmla="*/ 147638 h 215193"/>
              <a:gd name="connsiteX2" fmla="*/ 296193 w 296447"/>
              <a:gd name="connsiteY2" fmla="*/ 214313 h 215193"/>
              <a:gd name="connsiteX3" fmla="*/ 123155 w 296447"/>
              <a:gd name="connsiteY3" fmla="*/ 187325 h 215193"/>
              <a:gd name="connsiteX4" fmla="*/ 86643 w 296447"/>
              <a:gd name="connsiteY4" fmla="*/ 209550 h 215193"/>
              <a:gd name="connsiteX5" fmla="*/ 918 w 296447"/>
              <a:gd name="connsiteY5" fmla="*/ 147638 h 215193"/>
              <a:gd name="connsiteX6" fmla="*/ 154905 w 296447"/>
              <a:gd name="connsiteY6" fmla="*/ 0 h 215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447" h="215193">
                <a:moveTo>
                  <a:pt x="154905" y="0"/>
                </a:moveTo>
                <a:cubicBezTo>
                  <a:pt x="168134" y="0"/>
                  <a:pt x="56745" y="111919"/>
                  <a:pt x="80293" y="147638"/>
                </a:cubicBezTo>
                <a:cubicBezTo>
                  <a:pt x="103841" y="183357"/>
                  <a:pt x="289049" y="207698"/>
                  <a:pt x="296193" y="214313"/>
                </a:cubicBezTo>
                <a:cubicBezTo>
                  <a:pt x="303337" y="220928"/>
                  <a:pt x="158080" y="188119"/>
                  <a:pt x="123155" y="187325"/>
                </a:cubicBezTo>
                <a:cubicBezTo>
                  <a:pt x="88230" y="186531"/>
                  <a:pt x="107016" y="216165"/>
                  <a:pt x="86643" y="209550"/>
                </a:cubicBezTo>
                <a:cubicBezTo>
                  <a:pt x="66270" y="202936"/>
                  <a:pt x="-9136" y="178594"/>
                  <a:pt x="918" y="147638"/>
                </a:cubicBezTo>
                <a:cubicBezTo>
                  <a:pt x="10972" y="116682"/>
                  <a:pt x="141676" y="0"/>
                  <a:pt x="1549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CAC39C9E-313B-40A0-950D-F19B4E82287E}"/>
              </a:ext>
            </a:extLst>
          </p:cNvPr>
          <p:cNvSpPr/>
          <p:nvPr/>
        </p:nvSpPr>
        <p:spPr>
          <a:xfrm>
            <a:off x="10107194" y="3459122"/>
            <a:ext cx="328755" cy="87353"/>
          </a:xfrm>
          <a:custGeom>
            <a:avLst/>
            <a:gdLst>
              <a:gd name="connsiteX0" fmla="*/ 327444 w 328755"/>
              <a:gd name="connsiteY0" fmla="*/ 57191 h 87353"/>
              <a:gd name="connsiteX1" fmla="*/ 160756 w 328755"/>
              <a:gd name="connsiteY1" fmla="*/ 87353 h 87353"/>
              <a:gd name="connsiteX2" fmla="*/ 419 w 328755"/>
              <a:gd name="connsiteY2" fmla="*/ 57191 h 87353"/>
              <a:gd name="connsiteX3" fmla="*/ 209969 w 328755"/>
              <a:gd name="connsiteY3" fmla="*/ 49253 h 87353"/>
              <a:gd name="connsiteX4" fmla="*/ 238544 w 328755"/>
              <a:gd name="connsiteY4" fmla="*/ 41 h 87353"/>
              <a:gd name="connsiteX5" fmla="*/ 327444 w 328755"/>
              <a:gd name="connsiteY5" fmla="*/ 57191 h 8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55" h="87353">
                <a:moveTo>
                  <a:pt x="327444" y="57191"/>
                </a:moveTo>
                <a:cubicBezTo>
                  <a:pt x="314479" y="71743"/>
                  <a:pt x="215260" y="87353"/>
                  <a:pt x="160756" y="87353"/>
                </a:cubicBezTo>
                <a:cubicBezTo>
                  <a:pt x="106252" y="87353"/>
                  <a:pt x="-7783" y="63541"/>
                  <a:pt x="419" y="57191"/>
                </a:cubicBezTo>
                <a:cubicBezTo>
                  <a:pt x="8621" y="50841"/>
                  <a:pt x="170281" y="58778"/>
                  <a:pt x="209969" y="49253"/>
                </a:cubicBezTo>
                <a:cubicBezTo>
                  <a:pt x="249656" y="39728"/>
                  <a:pt x="223727" y="1628"/>
                  <a:pt x="238544" y="41"/>
                </a:cubicBezTo>
                <a:cubicBezTo>
                  <a:pt x="253361" y="-1546"/>
                  <a:pt x="340409" y="42639"/>
                  <a:pt x="327444" y="57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8A24E065-285A-42F4-B03B-2E8150600DD5}"/>
              </a:ext>
            </a:extLst>
          </p:cNvPr>
          <p:cNvSpPr/>
          <p:nvPr/>
        </p:nvSpPr>
        <p:spPr>
          <a:xfrm>
            <a:off x="9982795" y="3554142"/>
            <a:ext cx="364606" cy="84547"/>
          </a:xfrm>
          <a:custGeom>
            <a:avLst/>
            <a:gdLst>
              <a:gd name="connsiteX0" fmla="*/ 993 w 364606"/>
              <a:gd name="connsiteY0" fmla="*/ 271 h 84547"/>
              <a:gd name="connsiteX1" fmla="*/ 296268 w 364606"/>
              <a:gd name="connsiteY1" fmla="*/ 28846 h 84547"/>
              <a:gd name="connsiteX2" fmla="*/ 364530 w 364606"/>
              <a:gd name="connsiteY2" fmla="*/ 84408 h 84547"/>
              <a:gd name="connsiteX3" fmla="*/ 307380 w 364606"/>
              <a:gd name="connsiteY3" fmla="*/ 44721 h 84547"/>
              <a:gd name="connsiteX4" fmla="*/ 204193 w 364606"/>
              <a:gd name="connsiteY4" fmla="*/ 44721 h 84547"/>
              <a:gd name="connsiteX5" fmla="*/ 993 w 364606"/>
              <a:gd name="connsiteY5" fmla="*/ 271 h 8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606" h="84547">
                <a:moveTo>
                  <a:pt x="993" y="271"/>
                </a:moveTo>
                <a:cubicBezTo>
                  <a:pt x="16339" y="-2375"/>
                  <a:pt x="235679" y="14823"/>
                  <a:pt x="296268" y="28846"/>
                </a:cubicBezTo>
                <a:cubicBezTo>
                  <a:pt x="356857" y="42869"/>
                  <a:pt x="362678" y="81762"/>
                  <a:pt x="364530" y="84408"/>
                </a:cubicBezTo>
                <a:cubicBezTo>
                  <a:pt x="366382" y="87054"/>
                  <a:pt x="334103" y="51336"/>
                  <a:pt x="307380" y="44721"/>
                </a:cubicBezTo>
                <a:cubicBezTo>
                  <a:pt x="280657" y="38107"/>
                  <a:pt x="256051" y="52923"/>
                  <a:pt x="204193" y="44721"/>
                </a:cubicBezTo>
                <a:cubicBezTo>
                  <a:pt x="152335" y="36519"/>
                  <a:pt x="-14353" y="2917"/>
                  <a:pt x="993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E96DDAC9-16B7-44CA-9E80-8102A2B1C5EF}"/>
              </a:ext>
            </a:extLst>
          </p:cNvPr>
          <p:cNvSpPr/>
          <p:nvPr/>
        </p:nvSpPr>
        <p:spPr>
          <a:xfrm>
            <a:off x="9667887" y="3682154"/>
            <a:ext cx="522842" cy="126350"/>
          </a:xfrm>
          <a:custGeom>
            <a:avLst/>
            <a:gdLst>
              <a:gd name="connsiteX0" fmla="*/ 46026 w 522842"/>
              <a:gd name="connsiteY0" fmla="*/ 26246 h 126350"/>
              <a:gd name="connsiteX1" fmla="*/ 344476 w 522842"/>
              <a:gd name="connsiteY1" fmla="*/ 27834 h 126350"/>
              <a:gd name="connsiteX2" fmla="*/ 519101 w 522842"/>
              <a:gd name="connsiteY2" fmla="*/ 32596 h 126350"/>
              <a:gd name="connsiteX3" fmla="*/ 184138 w 522842"/>
              <a:gd name="connsiteY3" fmla="*/ 5609 h 126350"/>
              <a:gd name="connsiteX4" fmla="*/ 252401 w 522842"/>
              <a:gd name="connsiteY4" fmla="*/ 11959 h 126350"/>
              <a:gd name="connsiteX5" fmla="*/ 6338 w 522842"/>
              <a:gd name="connsiteY5" fmla="*/ 124671 h 126350"/>
              <a:gd name="connsiteX6" fmla="*/ 73013 w 522842"/>
              <a:gd name="connsiteY6" fmla="*/ 77046 h 126350"/>
              <a:gd name="connsiteX7" fmla="*/ 46026 w 522842"/>
              <a:gd name="connsiteY7" fmla="*/ 26246 h 12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842" h="126350">
                <a:moveTo>
                  <a:pt x="46026" y="26246"/>
                </a:moveTo>
                <a:cubicBezTo>
                  <a:pt x="91270" y="18044"/>
                  <a:pt x="265630" y="26776"/>
                  <a:pt x="344476" y="27834"/>
                </a:cubicBezTo>
                <a:cubicBezTo>
                  <a:pt x="423322" y="28892"/>
                  <a:pt x="545824" y="36300"/>
                  <a:pt x="519101" y="32596"/>
                </a:cubicBezTo>
                <a:cubicBezTo>
                  <a:pt x="492378" y="28892"/>
                  <a:pt x="228588" y="9048"/>
                  <a:pt x="184138" y="5609"/>
                </a:cubicBezTo>
                <a:cubicBezTo>
                  <a:pt x="139688" y="2169"/>
                  <a:pt x="282034" y="-7885"/>
                  <a:pt x="252401" y="11959"/>
                </a:cubicBezTo>
                <a:cubicBezTo>
                  <a:pt x="222768" y="31803"/>
                  <a:pt x="36236" y="113823"/>
                  <a:pt x="6338" y="124671"/>
                </a:cubicBezTo>
                <a:cubicBezTo>
                  <a:pt x="-23560" y="135519"/>
                  <a:pt x="61371" y="90804"/>
                  <a:pt x="73013" y="77046"/>
                </a:cubicBezTo>
                <a:cubicBezTo>
                  <a:pt x="84655" y="63288"/>
                  <a:pt x="782" y="34448"/>
                  <a:pt x="46026" y="26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0D82F2BD-0FA6-4535-8E64-AC4EF12478BC}"/>
              </a:ext>
            </a:extLst>
          </p:cNvPr>
          <p:cNvSpPr/>
          <p:nvPr/>
        </p:nvSpPr>
        <p:spPr>
          <a:xfrm>
            <a:off x="9817094" y="3427060"/>
            <a:ext cx="201793" cy="219238"/>
          </a:xfrm>
          <a:custGeom>
            <a:avLst/>
            <a:gdLst>
              <a:gd name="connsiteX0" fmla="*/ 6 w 201793"/>
              <a:gd name="connsiteY0" fmla="*/ 163865 h 219238"/>
              <a:gd name="connsiteX1" fmla="*/ 142881 w 201793"/>
              <a:gd name="connsiteY1" fmla="*/ 130528 h 219238"/>
              <a:gd name="connsiteX2" fmla="*/ 201619 w 201793"/>
              <a:gd name="connsiteY2" fmla="*/ 217840 h 219238"/>
              <a:gd name="connsiteX3" fmla="*/ 127006 w 201793"/>
              <a:gd name="connsiteY3" fmla="*/ 47978 h 219238"/>
              <a:gd name="connsiteX4" fmla="*/ 98431 w 201793"/>
              <a:gd name="connsiteY4" fmla="*/ 1940 h 219238"/>
              <a:gd name="connsiteX5" fmla="*/ 136531 w 201793"/>
              <a:gd name="connsiteY5" fmla="*/ 97190 h 219238"/>
              <a:gd name="connsiteX6" fmla="*/ 6 w 201793"/>
              <a:gd name="connsiteY6" fmla="*/ 163865 h 21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793" h="219238">
                <a:moveTo>
                  <a:pt x="6" y="163865"/>
                </a:moveTo>
                <a:cubicBezTo>
                  <a:pt x="1064" y="169421"/>
                  <a:pt x="109279" y="121532"/>
                  <a:pt x="142881" y="130528"/>
                </a:cubicBezTo>
                <a:cubicBezTo>
                  <a:pt x="176483" y="139524"/>
                  <a:pt x="204265" y="231598"/>
                  <a:pt x="201619" y="217840"/>
                </a:cubicBezTo>
                <a:cubicBezTo>
                  <a:pt x="198973" y="204082"/>
                  <a:pt x="144204" y="83961"/>
                  <a:pt x="127006" y="47978"/>
                </a:cubicBezTo>
                <a:cubicBezTo>
                  <a:pt x="109808" y="11995"/>
                  <a:pt x="96843" y="-6262"/>
                  <a:pt x="98431" y="1940"/>
                </a:cubicBezTo>
                <a:cubicBezTo>
                  <a:pt x="100019" y="10142"/>
                  <a:pt x="148173" y="73377"/>
                  <a:pt x="136531" y="97190"/>
                </a:cubicBezTo>
                <a:cubicBezTo>
                  <a:pt x="124889" y="121003"/>
                  <a:pt x="-1052" y="158309"/>
                  <a:pt x="6" y="163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E420B84C-621F-492C-B98B-946882CA192D}"/>
              </a:ext>
            </a:extLst>
          </p:cNvPr>
          <p:cNvSpPr/>
          <p:nvPr/>
        </p:nvSpPr>
        <p:spPr>
          <a:xfrm>
            <a:off x="9947165" y="3347925"/>
            <a:ext cx="392437" cy="117836"/>
          </a:xfrm>
          <a:custGeom>
            <a:avLst/>
            <a:gdLst>
              <a:gd name="connsiteX0" fmla="*/ 110 w 392437"/>
              <a:gd name="connsiteY0" fmla="*/ 117588 h 117836"/>
              <a:gd name="connsiteX1" fmla="*/ 184260 w 392437"/>
              <a:gd name="connsiteY1" fmla="*/ 36625 h 117836"/>
              <a:gd name="connsiteX2" fmla="*/ 300148 w 392437"/>
              <a:gd name="connsiteY2" fmla="*/ 57263 h 117836"/>
              <a:gd name="connsiteX3" fmla="*/ 389048 w 392437"/>
              <a:gd name="connsiteY3" fmla="*/ 113 h 117836"/>
              <a:gd name="connsiteX4" fmla="*/ 366823 w 392437"/>
              <a:gd name="connsiteY4" fmla="*/ 42975 h 117836"/>
              <a:gd name="connsiteX5" fmla="*/ 300148 w 392437"/>
              <a:gd name="connsiteY5" fmla="*/ 57263 h 117836"/>
              <a:gd name="connsiteX6" fmla="*/ 158860 w 392437"/>
              <a:gd name="connsiteY6" fmla="*/ 62025 h 117836"/>
              <a:gd name="connsiteX7" fmla="*/ 110 w 392437"/>
              <a:gd name="connsiteY7" fmla="*/ 117588 h 117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437" h="117836">
                <a:moveTo>
                  <a:pt x="110" y="117588"/>
                </a:moveTo>
                <a:cubicBezTo>
                  <a:pt x="4343" y="113355"/>
                  <a:pt x="134254" y="46679"/>
                  <a:pt x="184260" y="36625"/>
                </a:cubicBezTo>
                <a:cubicBezTo>
                  <a:pt x="234266" y="26571"/>
                  <a:pt x="266017" y="63348"/>
                  <a:pt x="300148" y="57263"/>
                </a:cubicBezTo>
                <a:cubicBezTo>
                  <a:pt x="334279" y="51178"/>
                  <a:pt x="377936" y="2494"/>
                  <a:pt x="389048" y="113"/>
                </a:cubicBezTo>
                <a:cubicBezTo>
                  <a:pt x="400160" y="-2268"/>
                  <a:pt x="381640" y="33450"/>
                  <a:pt x="366823" y="42975"/>
                </a:cubicBezTo>
                <a:cubicBezTo>
                  <a:pt x="352006" y="52500"/>
                  <a:pt x="334809" y="54088"/>
                  <a:pt x="300148" y="57263"/>
                </a:cubicBezTo>
                <a:cubicBezTo>
                  <a:pt x="265487" y="60438"/>
                  <a:pt x="203575" y="53294"/>
                  <a:pt x="158860" y="62025"/>
                </a:cubicBezTo>
                <a:cubicBezTo>
                  <a:pt x="114145" y="70756"/>
                  <a:pt x="-4123" y="121821"/>
                  <a:pt x="110" y="117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C0313F6E-EC6E-4EE9-898E-FC703863F16D}"/>
              </a:ext>
            </a:extLst>
          </p:cNvPr>
          <p:cNvSpPr/>
          <p:nvPr/>
        </p:nvSpPr>
        <p:spPr>
          <a:xfrm>
            <a:off x="9700126" y="3666296"/>
            <a:ext cx="694504" cy="140733"/>
          </a:xfrm>
          <a:custGeom>
            <a:avLst/>
            <a:gdLst>
              <a:gd name="connsiteX0" fmla="*/ 2674 w 694504"/>
              <a:gd name="connsiteY0" fmla="*/ 111954 h 140733"/>
              <a:gd name="connsiteX1" fmla="*/ 285249 w 694504"/>
              <a:gd name="connsiteY1" fmla="*/ 57979 h 140733"/>
              <a:gd name="connsiteX2" fmla="*/ 545599 w 694504"/>
              <a:gd name="connsiteY2" fmla="*/ 89729 h 140733"/>
              <a:gd name="connsiteX3" fmla="*/ 220162 w 694504"/>
              <a:gd name="connsiteY3" fmla="*/ 70679 h 140733"/>
              <a:gd name="connsiteX4" fmla="*/ 680537 w 694504"/>
              <a:gd name="connsiteY4" fmla="*/ 113542 h 140733"/>
              <a:gd name="connsiteX5" fmla="*/ 574174 w 694504"/>
              <a:gd name="connsiteY5" fmla="*/ 21467 h 140733"/>
              <a:gd name="connsiteX6" fmla="*/ 563062 w 694504"/>
              <a:gd name="connsiteY6" fmla="*/ 7179 h 140733"/>
              <a:gd name="connsiteX7" fmla="*/ 678949 w 694504"/>
              <a:gd name="connsiteY7" fmla="*/ 115129 h 140733"/>
              <a:gd name="connsiteX8" fmla="*/ 556712 w 694504"/>
              <a:gd name="connsiteY8" fmla="*/ 83379 h 140733"/>
              <a:gd name="connsiteX9" fmla="*/ 551949 w 694504"/>
              <a:gd name="connsiteY9" fmla="*/ 140529 h 140733"/>
              <a:gd name="connsiteX10" fmla="*/ 437649 w 694504"/>
              <a:gd name="connsiteY10" fmla="*/ 102429 h 140733"/>
              <a:gd name="connsiteX11" fmla="*/ 161424 w 694504"/>
              <a:gd name="connsiteY11" fmla="*/ 100842 h 140733"/>
              <a:gd name="connsiteX12" fmla="*/ 2674 w 694504"/>
              <a:gd name="connsiteY12" fmla="*/ 111954 h 14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4504" h="140733">
                <a:moveTo>
                  <a:pt x="2674" y="111954"/>
                </a:moveTo>
                <a:cubicBezTo>
                  <a:pt x="23311" y="104810"/>
                  <a:pt x="194762" y="61683"/>
                  <a:pt x="285249" y="57979"/>
                </a:cubicBezTo>
                <a:cubicBezTo>
                  <a:pt x="375736" y="54275"/>
                  <a:pt x="556447" y="87612"/>
                  <a:pt x="545599" y="89729"/>
                </a:cubicBezTo>
                <a:cubicBezTo>
                  <a:pt x="534751" y="91846"/>
                  <a:pt x="197672" y="66710"/>
                  <a:pt x="220162" y="70679"/>
                </a:cubicBezTo>
                <a:cubicBezTo>
                  <a:pt x="242652" y="74648"/>
                  <a:pt x="621535" y="121744"/>
                  <a:pt x="680537" y="113542"/>
                </a:cubicBezTo>
                <a:cubicBezTo>
                  <a:pt x="739539" y="105340"/>
                  <a:pt x="593753" y="39194"/>
                  <a:pt x="574174" y="21467"/>
                </a:cubicBezTo>
                <a:cubicBezTo>
                  <a:pt x="554595" y="3740"/>
                  <a:pt x="545600" y="-8431"/>
                  <a:pt x="563062" y="7179"/>
                </a:cubicBezTo>
                <a:cubicBezTo>
                  <a:pt x="580524" y="22789"/>
                  <a:pt x="680007" y="102429"/>
                  <a:pt x="678949" y="115129"/>
                </a:cubicBezTo>
                <a:cubicBezTo>
                  <a:pt x="677891" y="127829"/>
                  <a:pt x="577879" y="79146"/>
                  <a:pt x="556712" y="83379"/>
                </a:cubicBezTo>
                <a:cubicBezTo>
                  <a:pt x="535545" y="87612"/>
                  <a:pt x="571793" y="137354"/>
                  <a:pt x="551949" y="140529"/>
                </a:cubicBezTo>
                <a:cubicBezTo>
                  <a:pt x="532105" y="143704"/>
                  <a:pt x="502737" y="109043"/>
                  <a:pt x="437649" y="102429"/>
                </a:cubicBezTo>
                <a:cubicBezTo>
                  <a:pt x="372562" y="95814"/>
                  <a:pt x="237624" y="95550"/>
                  <a:pt x="161424" y="100842"/>
                </a:cubicBezTo>
                <a:cubicBezTo>
                  <a:pt x="85224" y="106134"/>
                  <a:pt x="-17963" y="119098"/>
                  <a:pt x="2674" y="111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6EC37145-4D83-4C4B-83E9-6C82B45DCEDF}"/>
              </a:ext>
            </a:extLst>
          </p:cNvPr>
          <p:cNvSpPr/>
          <p:nvPr/>
        </p:nvSpPr>
        <p:spPr>
          <a:xfrm>
            <a:off x="9896399" y="3776663"/>
            <a:ext cx="498560" cy="270426"/>
          </a:xfrm>
          <a:custGeom>
            <a:avLst/>
            <a:gdLst>
              <a:gd name="connsiteX0" fmla="*/ 241376 w 498560"/>
              <a:gd name="connsiteY0" fmla="*/ 23812 h 270426"/>
              <a:gd name="connsiteX1" fmla="*/ 406476 w 498560"/>
              <a:gd name="connsiteY1" fmla="*/ 95250 h 270426"/>
              <a:gd name="connsiteX2" fmla="*/ 481089 w 498560"/>
              <a:gd name="connsiteY2" fmla="*/ 214312 h 270426"/>
              <a:gd name="connsiteX3" fmla="*/ 489026 w 498560"/>
              <a:gd name="connsiteY3" fmla="*/ 107950 h 270426"/>
              <a:gd name="connsiteX4" fmla="*/ 498551 w 498560"/>
              <a:gd name="connsiteY4" fmla="*/ 52387 h 270426"/>
              <a:gd name="connsiteX5" fmla="*/ 490614 w 498560"/>
              <a:gd name="connsiteY5" fmla="*/ 217487 h 270426"/>
              <a:gd name="connsiteX6" fmla="*/ 481089 w 498560"/>
              <a:gd name="connsiteY6" fmla="*/ 269875 h 270426"/>
              <a:gd name="connsiteX7" fmla="*/ 441401 w 498560"/>
              <a:gd name="connsiteY7" fmla="*/ 192087 h 270426"/>
              <a:gd name="connsiteX8" fmla="*/ 352501 w 498560"/>
              <a:gd name="connsiteY8" fmla="*/ 123825 h 270426"/>
              <a:gd name="connsiteX9" fmla="*/ 76 w 498560"/>
              <a:gd name="connsiteY9" fmla="*/ 0 h 270426"/>
              <a:gd name="connsiteX10" fmla="*/ 320751 w 498560"/>
              <a:gd name="connsiteY10" fmla="*/ 125412 h 270426"/>
              <a:gd name="connsiteX11" fmla="*/ 331864 w 498560"/>
              <a:gd name="connsiteY11" fmla="*/ 101600 h 270426"/>
              <a:gd name="connsiteX12" fmla="*/ 241376 w 498560"/>
              <a:gd name="connsiteY12" fmla="*/ 23812 h 27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8560" h="270426">
                <a:moveTo>
                  <a:pt x="241376" y="23812"/>
                </a:moveTo>
                <a:cubicBezTo>
                  <a:pt x="253811" y="22754"/>
                  <a:pt x="366524" y="63500"/>
                  <a:pt x="406476" y="95250"/>
                </a:cubicBezTo>
                <a:cubicBezTo>
                  <a:pt x="446428" y="127000"/>
                  <a:pt x="467331" y="212195"/>
                  <a:pt x="481089" y="214312"/>
                </a:cubicBezTo>
                <a:cubicBezTo>
                  <a:pt x="494847" y="216429"/>
                  <a:pt x="486116" y="134937"/>
                  <a:pt x="489026" y="107950"/>
                </a:cubicBezTo>
                <a:cubicBezTo>
                  <a:pt x="491936" y="80963"/>
                  <a:pt x="498286" y="34131"/>
                  <a:pt x="498551" y="52387"/>
                </a:cubicBezTo>
                <a:cubicBezTo>
                  <a:pt x="498816" y="70643"/>
                  <a:pt x="493524" y="181239"/>
                  <a:pt x="490614" y="217487"/>
                </a:cubicBezTo>
                <a:cubicBezTo>
                  <a:pt x="487704" y="253735"/>
                  <a:pt x="489291" y="274108"/>
                  <a:pt x="481089" y="269875"/>
                </a:cubicBezTo>
                <a:cubicBezTo>
                  <a:pt x="472887" y="265642"/>
                  <a:pt x="462832" y="216429"/>
                  <a:pt x="441401" y="192087"/>
                </a:cubicBezTo>
                <a:cubicBezTo>
                  <a:pt x="419970" y="167745"/>
                  <a:pt x="426055" y="155839"/>
                  <a:pt x="352501" y="123825"/>
                </a:cubicBezTo>
                <a:cubicBezTo>
                  <a:pt x="278947" y="91811"/>
                  <a:pt x="5368" y="-264"/>
                  <a:pt x="76" y="0"/>
                </a:cubicBezTo>
                <a:cubicBezTo>
                  <a:pt x="-5216" y="264"/>
                  <a:pt x="265453" y="108479"/>
                  <a:pt x="320751" y="125412"/>
                </a:cubicBezTo>
                <a:cubicBezTo>
                  <a:pt x="376049" y="142345"/>
                  <a:pt x="342183" y="115358"/>
                  <a:pt x="331864" y="101600"/>
                </a:cubicBezTo>
                <a:cubicBezTo>
                  <a:pt x="321545" y="87842"/>
                  <a:pt x="228941" y="24870"/>
                  <a:pt x="241376" y="23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983358DD-68C7-42F5-924D-1E2C65ECFA49}"/>
              </a:ext>
            </a:extLst>
          </p:cNvPr>
          <p:cNvSpPr/>
          <p:nvPr/>
        </p:nvSpPr>
        <p:spPr>
          <a:xfrm>
            <a:off x="9699114" y="3758802"/>
            <a:ext cx="595361" cy="396769"/>
          </a:xfrm>
          <a:custGeom>
            <a:avLst/>
            <a:gdLst>
              <a:gd name="connsiteX0" fmla="*/ 511 w 595361"/>
              <a:gd name="connsiteY0" fmla="*/ 398 h 396769"/>
              <a:gd name="connsiteX1" fmla="*/ 170374 w 595361"/>
              <a:gd name="connsiteY1" fmla="*/ 170261 h 396769"/>
              <a:gd name="connsiteX2" fmla="*/ 243399 w 595361"/>
              <a:gd name="connsiteY2" fmla="*/ 281386 h 396769"/>
              <a:gd name="connsiteX3" fmla="*/ 259274 w 595361"/>
              <a:gd name="connsiteY3" fmla="*/ 230586 h 396769"/>
              <a:gd name="connsiteX4" fmla="*/ 327536 w 595361"/>
              <a:gd name="connsiteY4" fmla="*/ 348061 h 396769"/>
              <a:gd name="connsiteX5" fmla="*/ 456124 w 595361"/>
              <a:gd name="connsiteY5" fmla="*/ 382986 h 396769"/>
              <a:gd name="connsiteX6" fmla="*/ 594236 w 595361"/>
              <a:gd name="connsiteY6" fmla="*/ 395686 h 396769"/>
              <a:gd name="connsiteX7" fmla="*/ 376749 w 595361"/>
              <a:gd name="connsiteY7" fmla="*/ 357586 h 396769"/>
              <a:gd name="connsiteX8" fmla="*/ 233874 w 595361"/>
              <a:gd name="connsiteY8" fmla="*/ 297261 h 396769"/>
              <a:gd name="connsiteX9" fmla="*/ 121161 w 595361"/>
              <a:gd name="connsiteY9" fmla="*/ 128986 h 396769"/>
              <a:gd name="connsiteX10" fmla="*/ 511 w 595361"/>
              <a:gd name="connsiteY10" fmla="*/ 398 h 39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5361" h="396769">
                <a:moveTo>
                  <a:pt x="511" y="398"/>
                </a:moveTo>
                <a:cubicBezTo>
                  <a:pt x="8713" y="7277"/>
                  <a:pt x="129893" y="123430"/>
                  <a:pt x="170374" y="170261"/>
                </a:cubicBezTo>
                <a:cubicBezTo>
                  <a:pt x="210855" y="217092"/>
                  <a:pt x="228582" y="271332"/>
                  <a:pt x="243399" y="281386"/>
                </a:cubicBezTo>
                <a:cubicBezTo>
                  <a:pt x="258216" y="291440"/>
                  <a:pt x="245251" y="219473"/>
                  <a:pt x="259274" y="230586"/>
                </a:cubicBezTo>
                <a:cubicBezTo>
                  <a:pt x="273297" y="241699"/>
                  <a:pt x="294728" y="322661"/>
                  <a:pt x="327536" y="348061"/>
                </a:cubicBezTo>
                <a:cubicBezTo>
                  <a:pt x="360344" y="373461"/>
                  <a:pt x="411674" y="375049"/>
                  <a:pt x="456124" y="382986"/>
                </a:cubicBezTo>
                <a:cubicBezTo>
                  <a:pt x="500574" y="390923"/>
                  <a:pt x="607465" y="399919"/>
                  <a:pt x="594236" y="395686"/>
                </a:cubicBezTo>
                <a:cubicBezTo>
                  <a:pt x="581007" y="391453"/>
                  <a:pt x="436809" y="373990"/>
                  <a:pt x="376749" y="357586"/>
                </a:cubicBezTo>
                <a:cubicBezTo>
                  <a:pt x="316689" y="341182"/>
                  <a:pt x="276472" y="335361"/>
                  <a:pt x="233874" y="297261"/>
                </a:cubicBezTo>
                <a:cubicBezTo>
                  <a:pt x="191276" y="259161"/>
                  <a:pt x="157409" y="180580"/>
                  <a:pt x="121161" y="128986"/>
                </a:cubicBezTo>
                <a:cubicBezTo>
                  <a:pt x="84913" y="77392"/>
                  <a:pt x="-7691" y="-6481"/>
                  <a:pt x="511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EFFBC576-1F9A-41A7-AA4F-9D4FFBEB82C2}"/>
              </a:ext>
            </a:extLst>
          </p:cNvPr>
          <p:cNvSpPr/>
          <p:nvPr/>
        </p:nvSpPr>
        <p:spPr>
          <a:xfrm>
            <a:off x="10408733" y="3552958"/>
            <a:ext cx="78945" cy="338661"/>
          </a:xfrm>
          <a:custGeom>
            <a:avLst/>
            <a:gdLst>
              <a:gd name="connsiteX0" fmla="*/ 78292 w 78945"/>
              <a:gd name="connsiteY0" fmla="*/ 10980 h 338661"/>
              <a:gd name="connsiteX1" fmla="*/ 25905 w 78945"/>
              <a:gd name="connsiteY1" fmla="*/ 323717 h 338661"/>
              <a:gd name="connsiteX2" fmla="*/ 16380 w 78945"/>
              <a:gd name="connsiteY2" fmla="*/ 263392 h 338661"/>
              <a:gd name="connsiteX3" fmla="*/ 505 w 78945"/>
              <a:gd name="connsiteY3" fmla="*/ 41142 h 338661"/>
              <a:gd name="connsiteX4" fmla="*/ 37017 w 78945"/>
              <a:gd name="connsiteY4" fmla="*/ 161792 h 338661"/>
              <a:gd name="connsiteX5" fmla="*/ 52892 w 78945"/>
              <a:gd name="connsiteY5" fmla="*/ 77655 h 338661"/>
              <a:gd name="connsiteX6" fmla="*/ 78292 w 78945"/>
              <a:gd name="connsiteY6" fmla="*/ 10980 h 33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45" h="338661">
                <a:moveTo>
                  <a:pt x="78292" y="10980"/>
                </a:moveTo>
                <a:cubicBezTo>
                  <a:pt x="73794" y="51990"/>
                  <a:pt x="36224" y="281648"/>
                  <a:pt x="25905" y="323717"/>
                </a:cubicBezTo>
                <a:cubicBezTo>
                  <a:pt x="15586" y="365786"/>
                  <a:pt x="20613" y="310488"/>
                  <a:pt x="16380" y="263392"/>
                </a:cubicBezTo>
                <a:cubicBezTo>
                  <a:pt x="12147" y="216296"/>
                  <a:pt x="-2934" y="58075"/>
                  <a:pt x="505" y="41142"/>
                </a:cubicBezTo>
                <a:cubicBezTo>
                  <a:pt x="3944" y="24209"/>
                  <a:pt x="28286" y="155706"/>
                  <a:pt x="37017" y="161792"/>
                </a:cubicBezTo>
                <a:cubicBezTo>
                  <a:pt x="45748" y="167878"/>
                  <a:pt x="42838" y="99880"/>
                  <a:pt x="52892" y="77655"/>
                </a:cubicBezTo>
                <a:cubicBezTo>
                  <a:pt x="62946" y="55430"/>
                  <a:pt x="82790" y="-30030"/>
                  <a:pt x="78292" y="1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1537492A-E177-4B81-B75A-7096988B0468}"/>
              </a:ext>
            </a:extLst>
          </p:cNvPr>
          <p:cNvSpPr/>
          <p:nvPr/>
        </p:nvSpPr>
        <p:spPr>
          <a:xfrm>
            <a:off x="3551031" y="2537189"/>
            <a:ext cx="642045" cy="82480"/>
          </a:xfrm>
          <a:custGeom>
            <a:avLst/>
            <a:gdLst>
              <a:gd name="connsiteX0" fmla="*/ 207 w 642045"/>
              <a:gd name="connsiteY0" fmla="*/ 42499 h 82480"/>
              <a:gd name="connsiteX1" fmla="*/ 258969 w 642045"/>
              <a:gd name="connsiteY1" fmla="*/ 1224 h 82480"/>
              <a:gd name="connsiteX2" fmla="*/ 357394 w 642045"/>
              <a:gd name="connsiteY2" fmla="*/ 10749 h 82480"/>
              <a:gd name="connsiteX3" fmla="*/ 430419 w 642045"/>
              <a:gd name="connsiteY3" fmla="*/ 9161 h 82480"/>
              <a:gd name="connsiteX4" fmla="*/ 636794 w 642045"/>
              <a:gd name="connsiteY4" fmla="*/ 29799 h 82480"/>
              <a:gd name="connsiteX5" fmla="*/ 578057 w 642045"/>
              <a:gd name="connsiteY5" fmla="*/ 37736 h 82480"/>
              <a:gd name="connsiteX6" fmla="*/ 551069 w 642045"/>
              <a:gd name="connsiteY6" fmla="*/ 66311 h 82480"/>
              <a:gd name="connsiteX7" fmla="*/ 425657 w 642045"/>
              <a:gd name="connsiteY7" fmla="*/ 77424 h 82480"/>
              <a:gd name="connsiteX8" fmla="*/ 305007 w 642045"/>
              <a:gd name="connsiteY8" fmla="*/ 79011 h 82480"/>
              <a:gd name="connsiteX9" fmla="*/ 207 w 642045"/>
              <a:gd name="connsiteY9" fmla="*/ 42499 h 8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2045" h="82480">
                <a:moveTo>
                  <a:pt x="207" y="42499"/>
                </a:moveTo>
                <a:cubicBezTo>
                  <a:pt x="-7466" y="29535"/>
                  <a:pt x="199438" y="6516"/>
                  <a:pt x="258969" y="1224"/>
                </a:cubicBezTo>
                <a:cubicBezTo>
                  <a:pt x="318500" y="-4068"/>
                  <a:pt x="328819" y="9426"/>
                  <a:pt x="357394" y="10749"/>
                </a:cubicBezTo>
                <a:cubicBezTo>
                  <a:pt x="385969" y="12072"/>
                  <a:pt x="383852" y="5986"/>
                  <a:pt x="430419" y="9161"/>
                </a:cubicBezTo>
                <a:cubicBezTo>
                  <a:pt x="476986" y="12336"/>
                  <a:pt x="612188" y="25037"/>
                  <a:pt x="636794" y="29799"/>
                </a:cubicBezTo>
                <a:cubicBezTo>
                  <a:pt x="661400" y="34561"/>
                  <a:pt x="592344" y="31651"/>
                  <a:pt x="578057" y="37736"/>
                </a:cubicBezTo>
                <a:cubicBezTo>
                  <a:pt x="563770" y="43821"/>
                  <a:pt x="576469" y="59696"/>
                  <a:pt x="551069" y="66311"/>
                </a:cubicBezTo>
                <a:cubicBezTo>
                  <a:pt x="525669" y="72926"/>
                  <a:pt x="466667" y="75307"/>
                  <a:pt x="425657" y="77424"/>
                </a:cubicBezTo>
                <a:cubicBezTo>
                  <a:pt x="384647" y="79541"/>
                  <a:pt x="375651" y="86684"/>
                  <a:pt x="305007" y="79011"/>
                </a:cubicBezTo>
                <a:cubicBezTo>
                  <a:pt x="234363" y="71338"/>
                  <a:pt x="7880" y="55463"/>
                  <a:pt x="207" y="42499"/>
                </a:cubicBezTo>
                <a:close/>
              </a:path>
            </a:pathLst>
          </a:custGeom>
          <a:solidFill>
            <a:srgbClr val="FF66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9E9AB905-96A2-4DDE-86E5-18EC66A36DB9}"/>
              </a:ext>
            </a:extLst>
          </p:cNvPr>
          <p:cNvSpPr/>
          <p:nvPr/>
        </p:nvSpPr>
        <p:spPr>
          <a:xfrm>
            <a:off x="3563340" y="2549521"/>
            <a:ext cx="644178" cy="241242"/>
          </a:xfrm>
          <a:custGeom>
            <a:avLst/>
            <a:gdLst>
              <a:gd name="connsiteX0" fmla="*/ 3773 w 644178"/>
              <a:gd name="connsiteY0" fmla="*/ 17467 h 241242"/>
              <a:gd name="connsiteX1" fmla="*/ 257773 w 644178"/>
              <a:gd name="connsiteY1" fmla="*/ 136529 h 241242"/>
              <a:gd name="connsiteX2" fmla="*/ 392710 w 644178"/>
              <a:gd name="connsiteY2" fmla="*/ 127004 h 241242"/>
              <a:gd name="connsiteX3" fmla="*/ 181573 w 644178"/>
              <a:gd name="connsiteY3" fmla="*/ 107954 h 241242"/>
              <a:gd name="connsiteX4" fmla="*/ 403823 w 644178"/>
              <a:gd name="connsiteY4" fmla="*/ 130179 h 241242"/>
              <a:gd name="connsiteX5" fmla="*/ 513360 w 644178"/>
              <a:gd name="connsiteY5" fmla="*/ 74617 h 241242"/>
              <a:gd name="connsiteX6" fmla="*/ 446685 w 644178"/>
              <a:gd name="connsiteY6" fmla="*/ 127004 h 241242"/>
              <a:gd name="connsiteX7" fmla="*/ 643535 w 644178"/>
              <a:gd name="connsiteY7" fmla="*/ 4 h 241242"/>
              <a:gd name="connsiteX8" fmla="*/ 507010 w 644178"/>
              <a:gd name="connsiteY8" fmla="*/ 131767 h 241242"/>
              <a:gd name="connsiteX9" fmla="*/ 427635 w 644178"/>
              <a:gd name="connsiteY9" fmla="*/ 230192 h 241242"/>
              <a:gd name="connsiteX10" fmla="*/ 354610 w 644178"/>
              <a:gd name="connsiteY10" fmla="*/ 230192 h 241242"/>
              <a:gd name="connsiteX11" fmla="*/ 94260 w 644178"/>
              <a:gd name="connsiteY11" fmla="*/ 152404 h 241242"/>
              <a:gd name="connsiteX12" fmla="*/ 226023 w 644178"/>
              <a:gd name="connsiteY12" fmla="*/ 184154 h 241242"/>
              <a:gd name="connsiteX13" fmla="*/ 141885 w 644178"/>
              <a:gd name="connsiteY13" fmla="*/ 128592 h 241242"/>
              <a:gd name="connsiteX14" fmla="*/ 108548 w 644178"/>
              <a:gd name="connsiteY14" fmla="*/ 96842 h 241242"/>
              <a:gd name="connsiteX15" fmla="*/ 3773 w 644178"/>
              <a:gd name="connsiteY15" fmla="*/ 17467 h 241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4178" h="241242">
                <a:moveTo>
                  <a:pt x="3773" y="17467"/>
                </a:moveTo>
                <a:cubicBezTo>
                  <a:pt x="28644" y="24081"/>
                  <a:pt x="192950" y="118273"/>
                  <a:pt x="257773" y="136529"/>
                </a:cubicBezTo>
                <a:cubicBezTo>
                  <a:pt x="322596" y="154785"/>
                  <a:pt x="405410" y="131767"/>
                  <a:pt x="392710" y="127004"/>
                </a:cubicBezTo>
                <a:cubicBezTo>
                  <a:pt x="380010" y="122241"/>
                  <a:pt x="179721" y="107425"/>
                  <a:pt x="181573" y="107954"/>
                </a:cubicBezTo>
                <a:cubicBezTo>
                  <a:pt x="183425" y="108483"/>
                  <a:pt x="348525" y="135735"/>
                  <a:pt x="403823" y="130179"/>
                </a:cubicBezTo>
                <a:cubicBezTo>
                  <a:pt x="459121" y="124623"/>
                  <a:pt x="506216" y="75146"/>
                  <a:pt x="513360" y="74617"/>
                </a:cubicBezTo>
                <a:cubicBezTo>
                  <a:pt x="520504" y="74088"/>
                  <a:pt x="424989" y="139439"/>
                  <a:pt x="446685" y="127004"/>
                </a:cubicBezTo>
                <a:cubicBezTo>
                  <a:pt x="468381" y="114569"/>
                  <a:pt x="633481" y="-790"/>
                  <a:pt x="643535" y="4"/>
                </a:cubicBezTo>
                <a:cubicBezTo>
                  <a:pt x="653589" y="798"/>
                  <a:pt x="542993" y="93402"/>
                  <a:pt x="507010" y="131767"/>
                </a:cubicBezTo>
                <a:cubicBezTo>
                  <a:pt x="471027" y="170132"/>
                  <a:pt x="453035" y="213788"/>
                  <a:pt x="427635" y="230192"/>
                </a:cubicBezTo>
                <a:cubicBezTo>
                  <a:pt x="402235" y="246596"/>
                  <a:pt x="410172" y="243157"/>
                  <a:pt x="354610" y="230192"/>
                </a:cubicBezTo>
                <a:cubicBezTo>
                  <a:pt x="299048" y="217227"/>
                  <a:pt x="115691" y="160077"/>
                  <a:pt x="94260" y="152404"/>
                </a:cubicBezTo>
                <a:cubicBezTo>
                  <a:pt x="72829" y="144731"/>
                  <a:pt x="218086" y="188123"/>
                  <a:pt x="226023" y="184154"/>
                </a:cubicBezTo>
                <a:cubicBezTo>
                  <a:pt x="233960" y="180185"/>
                  <a:pt x="161464" y="143144"/>
                  <a:pt x="141885" y="128592"/>
                </a:cubicBezTo>
                <a:cubicBezTo>
                  <a:pt x="122306" y="114040"/>
                  <a:pt x="132890" y="113775"/>
                  <a:pt x="108548" y="96842"/>
                </a:cubicBezTo>
                <a:cubicBezTo>
                  <a:pt x="84206" y="79909"/>
                  <a:pt x="-21098" y="10853"/>
                  <a:pt x="3773" y="17467"/>
                </a:cubicBezTo>
                <a:close/>
              </a:path>
            </a:pathLst>
          </a:custGeom>
          <a:solidFill>
            <a:srgbClr val="FF66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9D74C02E-D289-449C-9059-80780F144880}"/>
              </a:ext>
            </a:extLst>
          </p:cNvPr>
          <p:cNvSpPr/>
          <p:nvPr/>
        </p:nvSpPr>
        <p:spPr>
          <a:xfrm>
            <a:off x="10666410" y="3831906"/>
            <a:ext cx="292606" cy="516614"/>
          </a:xfrm>
          <a:custGeom>
            <a:avLst/>
            <a:gdLst>
              <a:gd name="connsiteX0" fmla="*/ 46040 w 292606"/>
              <a:gd name="connsiteY0" fmla="*/ 17782 h 516614"/>
              <a:gd name="connsiteX1" fmla="*/ 90490 w 292606"/>
              <a:gd name="connsiteY1" fmla="*/ 90807 h 516614"/>
              <a:gd name="connsiteX2" fmla="*/ 269878 w 292606"/>
              <a:gd name="connsiteY2" fmla="*/ 481332 h 516614"/>
              <a:gd name="connsiteX3" fmla="*/ 260353 w 292606"/>
              <a:gd name="connsiteY3" fmla="*/ 459107 h 516614"/>
              <a:gd name="connsiteX4" fmla="*/ 3 w 292606"/>
              <a:gd name="connsiteY4" fmla="*/ 384494 h 516614"/>
              <a:gd name="connsiteX5" fmla="*/ 266703 w 292606"/>
              <a:gd name="connsiteY5" fmla="*/ 516257 h 516614"/>
              <a:gd name="connsiteX6" fmla="*/ 230190 w 292606"/>
              <a:gd name="connsiteY6" fmla="*/ 421007 h 516614"/>
              <a:gd name="connsiteX7" fmla="*/ 242890 w 292606"/>
              <a:gd name="connsiteY7" fmla="*/ 347982 h 516614"/>
              <a:gd name="connsiteX8" fmla="*/ 46040 w 292606"/>
              <a:gd name="connsiteY8" fmla="*/ 17782 h 51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606" h="516614">
                <a:moveTo>
                  <a:pt x="46040" y="17782"/>
                </a:moveTo>
                <a:cubicBezTo>
                  <a:pt x="20640" y="-25080"/>
                  <a:pt x="53184" y="13549"/>
                  <a:pt x="90490" y="90807"/>
                </a:cubicBezTo>
                <a:cubicBezTo>
                  <a:pt x="127796" y="168065"/>
                  <a:pt x="241568" y="419949"/>
                  <a:pt x="269878" y="481332"/>
                </a:cubicBezTo>
                <a:cubicBezTo>
                  <a:pt x="298188" y="542715"/>
                  <a:pt x="305332" y="475247"/>
                  <a:pt x="260353" y="459107"/>
                </a:cubicBezTo>
                <a:cubicBezTo>
                  <a:pt x="215374" y="442967"/>
                  <a:pt x="-1055" y="374969"/>
                  <a:pt x="3" y="384494"/>
                </a:cubicBezTo>
                <a:cubicBezTo>
                  <a:pt x="1061" y="394019"/>
                  <a:pt x="228339" y="510172"/>
                  <a:pt x="266703" y="516257"/>
                </a:cubicBezTo>
                <a:cubicBezTo>
                  <a:pt x="305068" y="522343"/>
                  <a:pt x="234159" y="449053"/>
                  <a:pt x="230190" y="421007"/>
                </a:cubicBezTo>
                <a:cubicBezTo>
                  <a:pt x="226221" y="392961"/>
                  <a:pt x="270936" y="410424"/>
                  <a:pt x="242890" y="347982"/>
                </a:cubicBezTo>
                <a:cubicBezTo>
                  <a:pt x="214844" y="285540"/>
                  <a:pt x="71440" y="60644"/>
                  <a:pt x="46040" y="17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C0F2B784-6808-4DCE-9DCB-1C1493DF813B}"/>
              </a:ext>
            </a:extLst>
          </p:cNvPr>
          <p:cNvSpPr/>
          <p:nvPr/>
        </p:nvSpPr>
        <p:spPr>
          <a:xfrm>
            <a:off x="10485781" y="4457700"/>
            <a:ext cx="374780" cy="745732"/>
          </a:xfrm>
          <a:custGeom>
            <a:avLst/>
            <a:gdLst>
              <a:gd name="connsiteX0" fmla="*/ 372719 w 374780"/>
              <a:gd name="connsiteY0" fmla="*/ 0 h 745732"/>
              <a:gd name="connsiteX1" fmla="*/ 337794 w 374780"/>
              <a:gd name="connsiteY1" fmla="*/ 196850 h 745732"/>
              <a:gd name="connsiteX2" fmla="*/ 218732 w 374780"/>
              <a:gd name="connsiteY2" fmla="*/ 382588 h 745732"/>
              <a:gd name="connsiteX3" fmla="*/ 77444 w 374780"/>
              <a:gd name="connsiteY3" fmla="*/ 555625 h 745732"/>
              <a:gd name="connsiteX4" fmla="*/ 13944 w 374780"/>
              <a:gd name="connsiteY4" fmla="*/ 719138 h 745732"/>
              <a:gd name="connsiteX5" fmla="*/ 6007 w 374780"/>
              <a:gd name="connsiteY5" fmla="*/ 733425 h 745732"/>
              <a:gd name="connsiteX6" fmla="*/ 86969 w 374780"/>
              <a:gd name="connsiteY6" fmla="*/ 596900 h 745732"/>
              <a:gd name="connsiteX7" fmla="*/ 294932 w 374780"/>
              <a:gd name="connsiteY7" fmla="*/ 307975 h 745732"/>
              <a:gd name="connsiteX8" fmla="*/ 361607 w 374780"/>
              <a:gd name="connsiteY8" fmla="*/ 198438 h 745732"/>
              <a:gd name="connsiteX9" fmla="*/ 372719 w 374780"/>
              <a:gd name="connsiteY9" fmla="*/ 0 h 74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4780" h="745732">
                <a:moveTo>
                  <a:pt x="372719" y="0"/>
                </a:moveTo>
                <a:cubicBezTo>
                  <a:pt x="368750" y="-265"/>
                  <a:pt x="363458" y="133085"/>
                  <a:pt x="337794" y="196850"/>
                </a:cubicBezTo>
                <a:cubicBezTo>
                  <a:pt x="312130" y="260615"/>
                  <a:pt x="262124" y="322792"/>
                  <a:pt x="218732" y="382588"/>
                </a:cubicBezTo>
                <a:cubicBezTo>
                  <a:pt x="175340" y="442384"/>
                  <a:pt x="111575" y="499533"/>
                  <a:pt x="77444" y="555625"/>
                </a:cubicBezTo>
                <a:cubicBezTo>
                  <a:pt x="43313" y="611717"/>
                  <a:pt x="25850" y="689505"/>
                  <a:pt x="13944" y="719138"/>
                </a:cubicBezTo>
                <a:cubicBezTo>
                  <a:pt x="2038" y="748771"/>
                  <a:pt x="-6164" y="753798"/>
                  <a:pt x="6007" y="733425"/>
                </a:cubicBezTo>
                <a:cubicBezTo>
                  <a:pt x="18178" y="713052"/>
                  <a:pt x="38815" y="667808"/>
                  <a:pt x="86969" y="596900"/>
                </a:cubicBezTo>
                <a:cubicBezTo>
                  <a:pt x="135123" y="525992"/>
                  <a:pt x="249159" y="374385"/>
                  <a:pt x="294932" y="307975"/>
                </a:cubicBezTo>
                <a:cubicBezTo>
                  <a:pt x="340705" y="241565"/>
                  <a:pt x="347319" y="248444"/>
                  <a:pt x="361607" y="198438"/>
                </a:cubicBezTo>
                <a:cubicBezTo>
                  <a:pt x="375895" y="148432"/>
                  <a:pt x="376688" y="265"/>
                  <a:pt x="372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6197C856-D517-47B7-A6D8-1999A86CB125}"/>
              </a:ext>
            </a:extLst>
          </p:cNvPr>
          <p:cNvSpPr/>
          <p:nvPr/>
        </p:nvSpPr>
        <p:spPr>
          <a:xfrm>
            <a:off x="10499408" y="4405412"/>
            <a:ext cx="382337" cy="471800"/>
          </a:xfrm>
          <a:custGeom>
            <a:avLst/>
            <a:gdLst>
              <a:gd name="connsiteX0" fmla="*/ 317817 w 382337"/>
              <a:gd name="connsiteY0" fmla="*/ 12601 h 471800"/>
              <a:gd name="connsiteX1" fmla="*/ 127317 w 382337"/>
              <a:gd name="connsiteY1" fmla="*/ 88801 h 471800"/>
              <a:gd name="connsiteX2" fmla="*/ 44767 w 382337"/>
              <a:gd name="connsiteY2" fmla="*/ 263426 h 471800"/>
              <a:gd name="connsiteX3" fmla="*/ 1905 w 382337"/>
              <a:gd name="connsiteY3" fmla="*/ 469801 h 471800"/>
              <a:gd name="connsiteX4" fmla="*/ 105092 w 382337"/>
              <a:gd name="connsiteY4" fmla="*/ 131663 h 471800"/>
              <a:gd name="connsiteX5" fmla="*/ 370205 w 382337"/>
              <a:gd name="connsiteY5" fmla="*/ 11013 h 471800"/>
              <a:gd name="connsiteX6" fmla="*/ 317817 w 382337"/>
              <a:gd name="connsiteY6" fmla="*/ 12601 h 4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337" h="471800">
                <a:moveTo>
                  <a:pt x="317817" y="12601"/>
                </a:moveTo>
                <a:cubicBezTo>
                  <a:pt x="277336" y="25566"/>
                  <a:pt x="172825" y="46997"/>
                  <a:pt x="127317" y="88801"/>
                </a:cubicBezTo>
                <a:cubicBezTo>
                  <a:pt x="81809" y="130605"/>
                  <a:pt x="65669" y="199926"/>
                  <a:pt x="44767" y="263426"/>
                </a:cubicBezTo>
                <a:cubicBezTo>
                  <a:pt x="23865" y="326926"/>
                  <a:pt x="-8149" y="491761"/>
                  <a:pt x="1905" y="469801"/>
                </a:cubicBezTo>
                <a:cubicBezTo>
                  <a:pt x="11959" y="447841"/>
                  <a:pt x="43709" y="208128"/>
                  <a:pt x="105092" y="131663"/>
                </a:cubicBezTo>
                <a:cubicBezTo>
                  <a:pt x="166475" y="55198"/>
                  <a:pt x="335545" y="29005"/>
                  <a:pt x="370205" y="11013"/>
                </a:cubicBezTo>
                <a:cubicBezTo>
                  <a:pt x="404865" y="-6979"/>
                  <a:pt x="358298" y="-364"/>
                  <a:pt x="317817" y="12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26E574E9-EE59-4B72-9B39-E91C69D509ED}"/>
              </a:ext>
            </a:extLst>
          </p:cNvPr>
          <p:cNvSpPr/>
          <p:nvPr/>
        </p:nvSpPr>
        <p:spPr>
          <a:xfrm>
            <a:off x="10491782" y="4452010"/>
            <a:ext cx="343220" cy="484432"/>
          </a:xfrm>
          <a:custGeom>
            <a:avLst/>
            <a:gdLst>
              <a:gd name="connsiteX0" fmla="*/ 327031 w 343220"/>
              <a:gd name="connsiteY0" fmla="*/ 928 h 484432"/>
              <a:gd name="connsiteX1" fmla="*/ 127006 w 343220"/>
              <a:gd name="connsiteY1" fmla="*/ 140628 h 484432"/>
              <a:gd name="connsiteX2" fmla="*/ 58743 w 343220"/>
              <a:gd name="connsiteY2" fmla="*/ 245403 h 484432"/>
              <a:gd name="connsiteX3" fmla="*/ 6 w 343220"/>
              <a:gd name="connsiteY3" fmla="*/ 483528 h 484432"/>
              <a:gd name="connsiteX4" fmla="*/ 55568 w 343220"/>
              <a:gd name="connsiteY4" fmla="*/ 321603 h 484432"/>
              <a:gd name="connsiteX5" fmla="*/ 133356 w 343220"/>
              <a:gd name="connsiteY5" fmla="*/ 181903 h 484432"/>
              <a:gd name="connsiteX6" fmla="*/ 182568 w 343220"/>
              <a:gd name="connsiteY6" fmla="*/ 254928 h 484432"/>
              <a:gd name="connsiteX7" fmla="*/ 161931 w 343220"/>
              <a:gd name="connsiteY7" fmla="*/ 153328 h 484432"/>
              <a:gd name="connsiteX8" fmla="*/ 304806 w 343220"/>
              <a:gd name="connsiteY8" fmla="*/ 61253 h 484432"/>
              <a:gd name="connsiteX9" fmla="*/ 328618 w 343220"/>
              <a:gd name="connsiteY9" fmla="*/ 77128 h 484432"/>
              <a:gd name="connsiteX10" fmla="*/ 327031 w 343220"/>
              <a:gd name="connsiteY10" fmla="*/ 928 h 48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3220" h="484432">
                <a:moveTo>
                  <a:pt x="327031" y="928"/>
                </a:moveTo>
                <a:cubicBezTo>
                  <a:pt x="293429" y="11511"/>
                  <a:pt x="171721" y="99882"/>
                  <a:pt x="127006" y="140628"/>
                </a:cubicBezTo>
                <a:cubicBezTo>
                  <a:pt x="82291" y="181374"/>
                  <a:pt x="79910" y="188253"/>
                  <a:pt x="58743" y="245403"/>
                </a:cubicBezTo>
                <a:cubicBezTo>
                  <a:pt x="37576" y="302553"/>
                  <a:pt x="535" y="470828"/>
                  <a:pt x="6" y="483528"/>
                </a:cubicBezTo>
                <a:cubicBezTo>
                  <a:pt x="-523" y="496228"/>
                  <a:pt x="33343" y="371874"/>
                  <a:pt x="55568" y="321603"/>
                </a:cubicBezTo>
                <a:cubicBezTo>
                  <a:pt x="77793" y="271332"/>
                  <a:pt x="112189" y="193016"/>
                  <a:pt x="133356" y="181903"/>
                </a:cubicBezTo>
                <a:cubicBezTo>
                  <a:pt x="154523" y="170791"/>
                  <a:pt x="177806" y="259690"/>
                  <a:pt x="182568" y="254928"/>
                </a:cubicBezTo>
                <a:cubicBezTo>
                  <a:pt x="187330" y="250166"/>
                  <a:pt x="141558" y="185607"/>
                  <a:pt x="161931" y="153328"/>
                </a:cubicBezTo>
                <a:cubicBezTo>
                  <a:pt x="182304" y="121049"/>
                  <a:pt x="277025" y="73953"/>
                  <a:pt x="304806" y="61253"/>
                </a:cubicBezTo>
                <a:cubicBezTo>
                  <a:pt x="332587" y="48553"/>
                  <a:pt x="325179" y="80568"/>
                  <a:pt x="328618" y="77128"/>
                </a:cubicBezTo>
                <a:cubicBezTo>
                  <a:pt x="332057" y="73688"/>
                  <a:pt x="360633" y="-9655"/>
                  <a:pt x="327031" y="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3B853F9D-CB61-490A-AF76-B4DA2460F119}"/>
              </a:ext>
            </a:extLst>
          </p:cNvPr>
          <p:cNvSpPr/>
          <p:nvPr/>
        </p:nvSpPr>
        <p:spPr>
          <a:xfrm>
            <a:off x="10460054" y="4496625"/>
            <a:ext cx="374139" cy="749623"/>
          </a:xfrm>
          <a:custGeom>
            <a:avLst/>
            <a:gdLst>
              <a:gd name="connsiteX0" fmla="*/ 366696 w 374139"/>
              <a:gd name="connsiteY0" fmla="*/ 763 h 749623"/>
              <a:gd name="connsiteX1" fmla="*/ 300021 w 374139"/>
              <a:gd name="connsiteY1" fmla="*/ 235713 h 749623"/>
              <a:gd name="connsiteX2" fmla="*/ 201596 w 374139"/>
              <a:gd name="connsiteY2" fmla="*/ 364300 h 749623"/>
              <a:gd name="connsiteX3" fmla="*/ 28559 w 374139"/>
              <a:gd name="connsiteY3" fmla="*/ 700850 h 749623"/>
              <a:gd name="connsiteX4" fmla="*/ 9509 w 374139"/>
              <a:gd name="connsiteY4" fmla="*/ 727838 h 749623"/>
              <a:gd name="connsiteX5" fmla="*/ 125396 w 374139"/>
              <a:gd name="connsiteY5" fmla="*/ 510350 h 749623"/>
              <a:gd name="connsiteX6" fmla="*/ 346059 w 374139"/>
              <a:gd name="connsiteY6" fmla="*/ 172213 h 749623"/>
              <a:gd name="connsiteX7" fmla="*/ 366696 w 374139"/>
              <a:gd name="connsiteY7" fmla="*/ 763 h 74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139" h="749623">
                <a:moveTo>
                  <a:pt x="366696" y="763"/>
                </a:moveTo>
                <a:cubicBezTo>
                  <a:pt x="359023" y="11346"/>
                  <a:pt x="327538" y="175124"/>
                  <a:pt x="300021" y="235713"/>
                </a:cubicBezTo>
                <a:cubicBezTo>
                  <a:pt x="272504" y="296302"/>
                  <a:pt x="246840" y="286777"/>
                  <a:pt x="201596" y="364300"/>
                </a:cubicBezTo>
                <a:cubicBezTo>
                  <a:pt x="156352" y="441823"/>
                  <a:pt x="60573" y="640261"/>
                  <a:pt x="28559" y="700850"/>
                </a:cubicBezTo>
                <a:cubicBezTo>
                  <a:pt x="-3455" y="761439"/>
                  <a:pt x="-6631" y="759588"/>
                  <a:pt x="9509" y="727838"/>
                </a:cubicBezTo>
                <a:cubicBezTo>
                  <a:pt x="25648" y="696088"/>
                  <a:pt x="69304" y="602954"/>
                  <a:pt x="125396" y="510350"/>
                </a:cubicBezTo>
                <a:cubicBezTo>
                  <a:pt x="181488" y="417746"/>
                  <a:pt x="306901" y="252646"/>
                  <a:pt x="346059" y="172213"/>
                </a:cubicBezTo>
                <a:cubicBezTo>
                  <a:pt x="385217" y="91780"/>
                  <a:pt x="374369" y="-9820"/>
                  <a:pt x="366696" y="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30277C93-5AAA-41BC-97B2-BB8CC9D6CD0B}"/>
              </a:ext>
            </a:extLst>
          </p:cNvPr>
          <p:cNvSpPr/>
          <p:nvPr/>
        </p:nvSpPr>
        <p:spPr>
          <a:xfrm>
            <a:off x="9818325" y="4056962"/>
            <a:ext cx="534547" cy="334407"/>
          </a:xfrm>
          <a:custGeom>
            <a:avLst/>
            <a:gdLst>
              <a:gd name="connsiteX0" fmla="*/ 3008 w 534547"/>
              <a:gd name="connsiteY0" fmla="*/ 688 h 334407"/>
              <a:gd name="connsiteX1" fmla="*/ 517358 w 534547"/>
              <a:gd name="connsiteY1" fmla="*/ 320305 h 334407"/>
              <a:gd name="connsiteX2" fmla="*/ 403058 w 534547"/>
              <a:gd name="connsiteY2" fmla="*/ 273738 h 334407"/>
              <a:gd name="connsiteX3" fmla="*/ 309925 w 534547"/>
              <a:gd name="connsiteY3" fmla="*/ 235638 h 334407"/>
              <a:gd name="connsiteX4" fmla="*/ 3008 w 534547"/>
              <a:gd name="connsiteY4" fmla="*/ 688 h 33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47" h="334407">
                <a:moveTo>
                  <a:pt x="3008" y="688"/>
                </a:moveTo>
                <a:cubicBezTo>
                  <a:pt x="37580" y="14799"/>
                  <a:pt x="450683" y="274797"/>
                  <a:pt x="517358" y="320305"/>
                </a:cubicBezTo>
                <a:cubicBezTo>
                  <a:pt x="584033" y="365813"/>
                  <a:pt x="437630" y="287849"/>
                  <a:pt x="403058" y="273738"/>
                </a:cubicBezTo>
                <a:cubicBezTo>
                  <a:pt x="368486" y="259627"/>
                  <a:pt x="378011" y="277618"/>
                  <a:pt x="309925" y="235638"/>
                </a:cubicBezTo>
                <a:cubicBezTo>
                  <a:pt x="241839" y="193658"/>
                  <a:pt x="-31564" y="-13423"/>
                  <a:pt x="3008" y="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636C4001-8CA9-4404-815D-E7B7D4C54A21}"/>
              </a:ext>
            </a:extLst>
          </p:cNvPr>
          <p:cNvSpPr/>
          <p:nvPr/>
        </p:nvSpPr>
        <p:spPr>
          <a:xfrm>
            <a:off x="9397793" y="4191811"/>
            <a:ext cx="1183490" cy="751077"/>
          </a:xfrm>
          <a:custGeom>
            <a:avLst/>
            <a:gdLst>
              <a:gd name="connsiteX0" fmla="*/ 912490 w 1183490"/>
              <a:gd name="connsiteY0" fmla="*/ 202389 h 751077"/>
              <a:gd name="connsiteX1" fmla="*/ 717757 w 1183490"/>
              <a:gd name="connsiteY1" fmla="*/ 119839 h 751077"/>
              <a:gd name="connsiteX2" fmla="*/ 391790 w 1183490"/>
              <a:gd name="connsiteY2" fmla="*/ 26706 h 751077"/>
              <a:gd name="connsiteX3" fmla="*/ 277490 w 1183490"/>
              <a:gd name="connsiteY3" fmla="*/ 20356 h 751077"/>
              <a:gd name="connsiteX4" fmla="*/ 93340 w 1183490"/>
              <a:gd name="connsiteY4" fmla="*/ 272239 h 751077"/>
              <a:gd name="connsiteX5" fmla="*/ 12907 w 1183490"/>
              <a:gd name="connsiteY5" fmla="*/ 750606 h 751077"/>
              <a:gd name="connsiteX6" fmla="*/ 108157 w 1183490"/>
              <a:gd name="connsiteY6" fmla="*/ 179106 h 751077"/>
              <a:gd name="connsiteX7" fmla="*/ 207 w 1183490"/>
              <a:gd name="connsiteY7" fmla="*/ 386539 h 751077"/>
              <a:gd name="connsiteX8" fmla="*/ 142024 w 1183490"/>
              <a:gd name="connsiteY8" fmla="*/ 92322 h 751077"/>
              <a:gd name="connsiteX9" fmla="*/ 239390 w 1183490"/>
              <a:gd name="connsiteY9" fmla="*/ 18239 h 751077"/>
              <a:gd name="connsiteX10" fmla="*/ 256324 w 1183490"/>
              <a:gd name="connsiteY10" fmla="*/ 166406 h 751077"/>
              <a:gd name="connsiteX11" fmla="*/ 726224 w 1183490"/>
              <a:gd name="connsiteY11" fmla="*/ 257422 h 751077"/>
              <a:gd name="connsiteX12" fmla="*/ 614040 w 1183490"/>
              <a:gd name="connsiteY12" fmla="*/ 265889 h 751077"/>
              <a:gd name="connsiteX13" fmla="*/ 506090 w 1183490"/>
              <a:gd name="connsiteY13" fmla="*/ 323039 h 751077"/>
              <a:gd name="connsiteX14" fmla="*/ 692357 w 1183490"/>
              <a:gd name="connsiteY14" fmla="*/ 312456 h 751077"/>
              <a:gd name="connsiteX15" fmla="*/ 832057 w 1183490"/>
              <a:gd name="connsiteY15" fmla="*/ 297639 h 751077"/>
              <a:gd name="connsiteX16" fmla="*/ 806657 w 1183490"/>
              <a:gd name="connsiteY16" fmla="*/ 456389 h 751077"/>
              <a:gd name="connsiteX17" fmla="*/ 956940 w 1183490"/>
              <a:gd name="connsiteY17" fmla="*/ 301872 h 751077"/>
              <a:gd name="connsiteX18" fmla="*/ 1183424 w 1183490"/>
              <a:gd name="connsiteY18" fmla="*/ 335739 h 751077"/>
              <a:gd name="connsiteX19" fmla="*/ 912490 w 1183490"/>
              <a:gd name="connsiteY19" fmla="*/ 202389 h 75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83490" h="751077">
                <a:moveTo>
                  <a:pt x="912490" y="202389"/>
                </a:moveTo>
                <a:cubicBezTo>
                  <a:pt x="834879" y="166406"/>
                  <a:pt x="804540" y="149119"/>
                  <a:pt x="717757" y="119839"/>
                </a:cubicBezTo>
                <a:cubicBezTo>
                  <a:pt x="630974" y="90559"/>
                  <a:pt x="465168" y="43286"/>
                  <a:pt x="391790" y="26706"/>
                </a:cubicBezTo>
                <a:cubicBezTo>
                  <a:pt x="318412" y="10125"/>
                  <a:pt x="327232" y="-20566"/>
                  <a:pt x="277490" y="20356"/>
                </a:cubicBezTo>
                <a:cubicBezTo>
                  <a:pt x="227748" y="61278"/>
                  <a:pt x="137437" y="150531"/>
                  <a:pt x="93340" y="272239"/>
                </a:cubicBezTo>
                <a:cubicBezTo>
                  <a:pt x="49243" y="393947"/>
                  <a:pt x="10437" y="766128"/>
                  <a:pt x="12907" y="750606"/>
                </a:cubicBezTo>
                <a:cubicBezTo>
                  <a:pt x="15376" y="735084"/>
                  <a:pt x="110274" y="239784"/>
                  <a:pt x="108157" y="179106"/>
                </a:cubicBezTo>
                <a:cubicBezTo>
                  <a:pt x="106040" y="118428"/>
                  <a:pt x="-5438" y="401003"/>
                  <a:pt x="207" y="386539"/>
                </a:cubicBezTo>
                <a:cubicBezTo>
                  <a:pt x="5851" y="372075"/>
                  <a:pt x="102160" y="153705"/>
                  <a:pt x="142024" y="92322"/>
                </a:cubicBezTo>
                <a:cubicBezTo>
                  <a:pt x="181888" y="30939"/>
                  <a:pt x="220340" y="5892"/>
                  <a:pt x="239390" y="18239"/>
                </a:cubicBezTo>
                <a:cubicBezTo>
                  <a:pt x="258440" y="30586"/>
                  <a:pt x="175185" y="126542"/>
                  <a:pt x="256324" y="166406"/>
                </a:cubicBezTo>
                <a:cubicBezTo>
                  <a:pt x="337463" y="206270"/>
                  <a:pt x="666605" y="240842"/>
                  <a:pt x="726224" y="257422"/>
                </a:cubicBezTo>
                <a:cubicBezTo>
                  <a:pt x="785843" y="274003"/>
                  <a:pt x="650729" y="254953"/>
                  <a:pt x="614040" y="265889"/>
                </a:cubicBezTo>
                <a:cubicBezTo>
                  <a:pt x="577351" y="276825"/>
                  <a:pt x="493037" y="315278"/>
                  <a:pt x="506090" y="323039"/>
                </a:cubicBezTo>
                <a:cubicBezTo>
                  <a:pt x="519143" y="330800"/>
                  <a:pt x="638029" y="316689"/>
                  <a:pt x="692357" y="312456"/>
                </a:cubicBezTo>
                <a:cubicBezTo>
                  <a:pt x="746685" y="308223"/>
                  <a:pt x="813007" y="273650"/>
                  <a:pt x="832057" y="297639"/>
                </a:cubicBezTo>
                <a:cubicBezTo>
                  <a:pt x="851107" y="321628"/>
                  <a:pt x="785843" y="455684"/>
                  <a:pt x="806657" y="456389"/>
                </a:cubicBezTo>
                <a:cubicBezTo>
                  <a:pt x="827471" y="457094"/>
                  <a:pt x="894146" y="321980"/>
                  <a:pt x="956940" y="301872"/>
                </a:cubicBezTo>
                <a:cubicBezTo>
                  <a:pt x="1019734" y="281764"/>
                  <a:pt x="1187304" y="348439"/>
                  <a:pt x="1183424" y="335739"/>
                </a:cubicBezTo>
                <a:cubicBezTo>
                  <a:pt x="1179544" y="323039"/>
                  <a:pt x="990101" y="238372"/>
                  <a:pt x="912490" y="202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90F912D9-D854-47D8-B115-5B09838BEC50}"/>
              </a:ext>
            </a:extLst>
          </p:cNvPr>
          <p:cNvSpPr/>
          <p:nvPr/>
        </p:nvSpPr>
        <p:spPr>
          <a:xfrm>
            <a:off x="9304866" y="4181636"/>
            <a:ext cx="414953" cy="782046"/>
          </a:xfrm>
          <a:custGeom>
            <a:avLst/>
            <a:gdLst>
              <a:gd name="connsiteX0" fmla="*/ 414867 w 414953"/>
              <a:gd name="connsiteY0" fmla="*/ 897 h 782046"/>
              <a:gd name="connsiteX1" fmla="*/ 122767 w 414953"/>
              <a:gd name="connsiteY1" fmla="*/ 161764 h 782046"/>
              <a:gd name="connsiteX2" fmla="*/ 67734 w 414953"/>
              <a:gd name="connsiteY2" fmla="*/ 485614 h 782046"/>
              <a:gd name="connsiteX3" fmla="*/ 12701 w 414953"/>
              <a:gd name="connsiteY3" fmla="*/ 487731 h 782046"/>
              <a:gd name="connsiteX4" fmla="*/ 25401 w 414953"/>
              <a:gd name="connsiteY4" fmla="*/ 580864 h 782046"/>
              <a:gd name="connsiteX5" fmla="*/ 88901 w 414953"/>
              <a:gd name="connsiteY5" fmla="*/ 781947 h 782046"/>
              <a:gd name="connsiteX6" fmla="*/ 1 w 414953"/>
              <a:gd name="connsiteY6" fmla="*/ 602031 h 782046"/>
              <a:gd name="connsiteX7" fmla="*/ 91017 w 414953"/>
              <a:gd name="connsiteY7" fmla="*/ 227381 h 782046"/>
              <a:gd name="connsiteX8" fmla="*/ 414867 w 414953"/>
              <a:gd name="connsiteY8" fmla="*/ 897 h 78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4953" h="782046">
                <a:moveTo>
                  <a:pt x="414867" y="897"/>
                </a:moveTo>
                <a:cubicBezTo>
                  <a:pt x="420159" y="-10039"/>
                  <a:pt x="180622" y="80978"/>
                  <a:pt x="122767" y="161764"/>
                </a:cubicBezTo>
                <a:cubicBezTo>
                  <a:pt x="64912" y="242550"/>
                  <a:pt x="86078" y="431286"/>
                  <a:pt x="67734" y="485614"/>
                </a:cubicBezTo>
                <a:cubicBezTo>
                  <a:pt x="49390" y="539942"/>
                  <a:pt x="19756" y="471856"/>
                  <a:pt x="12701" y="487731"/>
                </a:cubicBezTo>
                <a:cubicBezTo>
                  <a:pt x="5646" y="503606"/>
                  <a:pt x="12701" y="531828"/>
                  <a:pt x="25401" y="580864"/>
                </a:cubicBezTo>
                <a:cubicBezTo>
                  <a:pt x="38101" y="629900"/>
                  <a:pt x="93134" y="778419"/>
                  <a:pt x="88901" y="781947"/>
                </a:cubicBezTo>
                <a:cubicBezTo>
                  <a:pt x="84668" y="785475"/>
                  <a:pt x="-352" y="694459"/>
                  <a:pt x="1" y="602031"/>
                </a:cubicBezTo>
                <a:cubicBezTo>
                  <a:pt x="354" y="509603"/>
                  <a:pt x="23284" y="324748"/>
                  <a:pt x="91017" y="227381"/>
                </a:cubicBezTo>
                <a:cubicBezTo>
                  <a:pt x="158750" y="130014"/>
                  <a:pt x="409575" y="11833"/>
                  <a:pt x="414867" y="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E65A1E12-94A7-418A-9CA4-85AD98169290}"/>
              </a:ext>
            </a:extLst>
          </p:cNvPr>
          <p:cNvSpPr/>
          <p:nvPr/>
        </p:nvSpPr>
        <p:spPr>
          <a:xfrm>
            <a:off x="9427625" y="4586205"/>
            <a:ext cx="59285" cy="642962"/>
          </a:xfrm>
          <a:custGeom>
            <a:avLst/>
            <a:gdLst>
              <a:gd name="connsiteX0" fmla="*/ 59275 w 59285"/>
              <a:gd name="connsiteY0" fmla="*/ 6962 h 642962"/>
              <a:gd name="connsiteX1" fmla="*/ 10592 w 59285"/>
              <a:gd name="connsiteY1" fmla="*/ 593278 h 642962"/>
              <a:gd name="connsiteX2" fmla="*/ 12708 w 59285"/>
              <a:gd name="connsiteY2" fmla="*/ 586928 h 642962"/>
              <a:gd name="connsiteX3" fmla="*/ 8 w 59285"/>
              <a:gd name="connsiteY3" fmla="*/ 383728 h 642962"/>
              <a:gd name="connsiteX4" fmla="*/ 14825 w 59285"/>
              <a:gd name="connsiteY4" fmla="*/ 275778 h 642962"/>
              <a:gd name="connsiteX5" fmla="*/ 59275 w 59285"/>
              <a:gd name="connsiteY5" fmla="*/ 6962 h 64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85" h="642962">
                <a:moveTo>
                  <a:pt x="59275" y="6962"/>
                </a:moveTo>
                <a:cubicBezTo>
                  <a:pt x="58569" y="59879"/>
                  <a:pt x="18353" y="496617"/>
                  <a:pt x="10592" y="593278"/>
                </a:cubicBezTo>
                <a:cubicBezTo>
                  <a:pt x="2831" y="689939"/>
                  <a:pt x="14472" y="621853"/>
                  <a:pt x="12708" y="586928"/>
                </a:cubicBezTo>
                <a:cubicBezTo>
                  <a:pt x="10944" y="552003"/>
                  <a:pt x="-345" y="435586"/>
                  <a:pt x="8" y="383728"/>
                </a:cubicBezTo>
                <a:cubicBezTo>
                  <a:pt x="361" y="331870"/>
                  <a:pt x="4594" y="333281"/>
                  <a:pt x="14825" y="275778"/>
                </a:cubicBezTo>
                <a:cubicBezTo>
                  <a:pt x="25056" y="218275"/>
                  <a:pt x="59981" y="-45955"/>
                  <a:pt x="59275" y="6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168CB8BC-8614-4021-B758-4E9C07BA9001}"/>
              </a:ext>
            </a:extLst>
          </p:cNvPr>
          <p:cNvSpPr/>
          <p:nvPr/>
        </p:nvSpPr>
        <p:spPr>
          <a:xfrm>
            <a:off x="9368180" y="4284013"/>
            <a:ext cx="199200" cy="538137"/>
          </a:xfrm>
          <a:custGeom>
            <a:avLst/>
            <a:gdLst>
              <a:gd name="connsiteX0" fmla="*/ 199153 w 199200"/>
              <a:gd name="connsiteY0" fmla="*/ 120 h 538137"/>
              <a:gd name="connsiteX1" fmla="*/ 42520 w 199200"/>
              <a:gd name="connsiteY1" fmla="*/ 224487 h 538137"/>
              <a:gd name="connsiteX2" fmla="*/ 187 w 199200"/>
              <a:gd name="connsiteY2" fmla="*/ 535637 h 538137"/>
              <a:gd name="connsiteX3" fmla="*/ 27703 w 199200"/>
              <a:gd name="connsiteY3" fmla="*/ 366304 h 538137"/>
              <a:gd name="connsiteX4" fmla="*/ 44637 w 199200"/>
              <a:gd name="connsiteY4" fmla="*/ 281637 h 538137"/>
              <a:gd name="connsiteX5" fmla="*/ 53103 w 199200"/>
              <a:gd name="connsiteY5" fmla="*/ 330320 h 538137"/>
              <a:gd name="connsiteX6" fmla="*/ 59453 w 199200"/>
              <a:gd name="connsiteY6" fmla="*/ 194854 h 538137"/>
              <a:gd name="connsiteX7" fmla="*/ 199153 w 199200"/>
              <a:gd name="connsiteY7" fmla="*/ 120 h 53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200" h="538137">
                <a:moveTo>
                  <a:pt x="199153" y="120"/>
                </a:moveTo>
                <a:cubicBezTo>
                  <a:pt x="196331" y="5059"/>
                  <a:pt x="75681" y="135234"/>
                  <a:pt x="42520" y="224487"/>
                </a:cubicBezTo>
                <a:cubicBezTo>
                  <a:pt x="9359" y="313740"/>
                  <a:pt x="2657" y="512001"/>
                  <a:pt x="187" y="535637"/>
                </a:cubicBezTo>
                <a:cubicBezTo>
                  <a:pt x="-2283" y="559273"/>
                  <a:pt x="20295" y="408637"/>
                  <a:pt x="27703" y="366304"/>
                </a:cubicBezTo>
                <a:cubicBezTo>
                  <a:pt x="35111" y="323971"/>
                  <a:pt x="40404" y="287634"/>
                  <a:pt x="44637" y="281637"/>
                </a:cubicBezTo>
                <a:cubicBezTo>
                  <a:pt x="48870" y="275640"/>
                  <a:pt x="50634" y="344784"/>
                  <a:pt x="53103" y="330320"/>
                </a:cubicBezTo>
                <a:cubicBezTo>
                  <a:pt x="55572" y="315856"/>
                  <a:pt x="40403" y="246712"/>
                  <a:pt x="59453" y="194854"/>
                </a:cubicBezTo>
                <a:cubicBezTo>
                  <a:pt x="78503" y="142996"/>
                  <a:pt x="201975" y="-4819"/>
                  <a:pt x="199153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D5D3745F-E707-49D4-B616-76E5885782BA}"/>
              </a:ext>
            </a:extLst>
          </p:cNvPr>
          <p:cNvSpPr/>
          <p:nvPr/>
        </p:nvSpPr>
        <p:spPr>
          <a:xfrm>
            <a:off x="9355481" y="4726487"/>
            <a:ext cx="341188" cy="749075"/>
          </a:xfrm>
          <a:custGeom>
            <a:avLst/>
            <a:gdLst>
              <a:gd name="connsiteX0" fmla="*/ 38286 w 341188"/>
              <a:gd name="connsiteY0" fmla="*/ 30 h 749075"/>
              <a:gd name="connsiteX1" fmla="*/ 2302 w 341188"/>
              <a:gd name="connsiteY1" fmla="*/ 427596 h 749075"/>
              <a:gd name="connsiteX2" fmla="*/ 40402 w 341188"/>
              <a:gd name="connsiteY2" fmla="*/ 503796 h 749075"/>
              <a:gd name="connsiteX3" fmla="*/ 332502 w 341188"/>
              <a:gd name="connsiteY3" fmla="*/ 745096 h 749075"/>
              <a:gd name="connsiteX4" fmla="*/ 243602 w 341188"/>
              <a:gd name="connsiteY4" fmla="*/ 639263 h 749075"/>
              <a:gd name="connsiteX5" fmla="*/ 31936 w 341188"/>
              <a:gd name="connsiteY5" fmla="*/ 446646 h 749075"/>
              <a:gd name="connsiteX6" fmla="*/ 23469 w 341188"/>
              <a:gd name="connsiteY6" fmla="*/ 218046 h 749075"/>
              <a:gd name="connsiteX7" fmla="*/ 70036 w 341188"/>
              <a:gd name="connsiteY7" fmla="*/ 361980 h 749075"/>
              <a:gd name="connsiteX8" fmla="*/ 86969 w 341188"/>
              <a:gd name="connsiteY8" fmla="*/ 467813 h 749075"/>
              <a:gd name="connsiteX9" fmla="*/ 230902 w 341188"/>
              <a:gd name="connsiteY9" fmla="*/ 615980 h 749075"/>
              <a:gd name="connsiteX10" fmla="*/ 17119 w 341188"/>
              <a:gd name="connsiteY10" fmla="*/ 406430 h 749075"/>
              <a:gd name="connsiteX11" fmla="*/ 38286 w 341188"/>
              <a:gd name="connsiteY11" fmla="*/ 30 h 74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1188" h="749075">
                <a:moveTo>
                  <a:pt x="38286" y="30"/>
                </a:moveTo>
                <a:cubicBezTo>
                  <a:pt x="35817" y="3558"/>
                  <a:pt x="1949" y="343635"/>
                  <a:pt x="2302" y="427596"/>
                </a:cubicBezTo>
                <a:cubicBezTo>
                  <a:pt x="2655" y="511557"/>
                  <a:pt x="-14631" y="450879"/>
                  <a:pt x="40402" y="503796"/>
                </a:cubicBezTo>
                <a:cubicBezTo>
                  <a:pt x="95435" y="556713"/>
                  <a:pt x="298635" y="722518"/>
                  <a:pt x="332502" y="745096"/>
                </a:cubicBezTo>
                <a:cubicBezTo>
                  <a:pt x="366369" y="767674"/>
                  <a:pt x="293696" y="689005"/>
                  <a:pt x="243602" y="639263"/>
                </a:cubicBezTo>
                <a:cubicBezTo>
                  <a:pt x="193508" y="589521"/>
                  <a:pt x="68625" y="516849"/>
                  <a:pt x="31936" y="446646"/>
                </a:cubicBezTo>
                <a:cubicBezTo>
                  <a:pt x="-4753" y="376443"/>
                  <a:pt x="17119" y="232157"/>
                  <a:pt x="23469" y="218046"/>
                </a:cubicBezTo>
                <a:cubicBezTo>
                  <a:pt x="29819" y="203935"/>
                  <a:pt x="59453" y="320352"/>
                  <a:pt x="70036" y="361980"/>
                </a:cubicBezTo>
                <a:cubicBezTo>
                  <a:pt x="80619" y="403608"/>
                  <a:pt x="60158" y="425480"/>
                  <a:pt x="86969" y="467813"/>
                </a:cubicBezTo>
                <a:cubicBezTo>
                  <a:pt x="113780" y="510146"/>
                  <a:pt x="242544" y="626210"/>
                  <a:pt x="230902" y="615980"/>
                </a:cubicBezTo>
                <a:cubicBezTo>
                  <a:pt x="219260" y="605750"/>
                  <a:pt x="45341" y="508030"/>
                  <a:pt x="17119" y="406430"/>
                </a:cubicBezTo>
                <a:cubicBezTo>
                  <a:pt x="-11103" y="304830"/>
                  <a:pt x="40755" y="-3498"/>
                  <a:pt x="3828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81E1C42F-4357-4CF1-9076-296E5ADF5835}"/>
              </a:ext>
            </a:extLst>
          </p:cNvPr>
          <p:cNvSpPr/>
          <p:nvPr/>
        </p:nvSpPr>
        <p:spPr>
          <a:xfrm>
            <a:off x="9286898" y="4774522"/>
            <a:ext cx="135106" cy="686494"/>
          </a:xfrm>
          <a:custGeom>
            <a:avLst/>
            <a:gdLst>
              <a:gd name="connsiteX0" fmla="*/ 1035 w 135106"/>
              <a:gd name="connsiteY0" fmla="*/ 9145 h 686494"/>
              <a:gd name="connsiteX1" fmla="*/ 87819 w 135106"/>
              <a:gd name="connsiteY1" fmla="*/ 193295 h 686494"/>
              <a:gd name="connsiteX2" fmla="*/ 37019 w 135106"/>
              <a:gd name="connsiteY2" fmla="*/ 265261 h 686494"/>
              <a:gd name="connsiteX3" fmla="*/ 39135 w 135106"/>
              <a:gd name="connsiteY3" fmla="*/ 426128 h 686494"/>
              <a:gd name="connsiteX4" fmla="*/ 83585 w 135106"/>
              <a:gd name="connsiteY4" fmla="*/ 557361 h 686494"/>
              <a:gd name="connsiteX5" fmla="*/ 134385 w 135106"/>
              <a:gd name="connsiteY5" fmla="*/ 686478 h 686494"/>
              <a:gd name="connsiteX6" fmla="*/ 108985 w 135106"/>
              <a:gd name="connsiteY6" fmla="*/ 548895 h 686494"/>
              <a:gd name="connsiteX7" fmla="*/ 47602 w 135106"/>
              <a:gd name="connsiteY7" fmla="*/ 356278 h 686494"/>
              <a:gd name="connsiteX8" fmla="*/ 79352 w 135106"/>
              <a:gd name="connsiteY8" fmla="*/ 271611 h 686494"/>
              <a:gd name="connsiteX9" fmla="*/ 41252 w 135106"/>
              <a:gd name="connsiteY9" fmla="*/ 51478 h 686494"/>
              <a:gd name="connsiteX10" fmla="*/ 1035 w 135106"/>
              <a:gd name="connsiteY10" fmla="*/ 9145 h 68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106" h="686494">
                <a:moveTo>
                  <a:pt x="1035" y="9145"/>
                </a:moveTo>
                <a:cubicBezTo>
                  <a:pt x="8796" y="32781"/>
                  <a:pt x="81822" y="150609"/>
                  <a:pt x="87819" y="193295"/>
                </a:cubicBezTo>
                <a:cubicBezTo>
                  <a:pt x="93816" y="235981"/>
                  <a:pt x="45133" y="226456"/>
                  <a:pt x="37019" y="265261"/>
                </a:cubicBezTo>
                <a:cubicBezTo>
                  <a:pt x="28905" y="304067"/>
                  <a:pt x="31374" y="377445"/>
                  <a:pt x="39135" y="426128"/>
                </a:cubicBezTo>
                <a:cubicBezTo>
                  <a:pt x="46896" y="474811"/>
                  <a:pt x="67710" y="513969"/>
                  <a:pt x="83585" y="557361"/>
                </a:cubicBezTo>
                <a:cubicBezTo>
                  <a:pt x="99460" y="600753"/>
                  <a:pt x="130152" y="687889"/>
                  <a:pt x="134385" y="686478"/>
                </a:cubicBezTo>
                <a:cubicBezTo>
                  <a:pt x="138618" y="685067"/>
                  <a:pt x="123449" y="603928"/>
                  <a:pt x="108985" y="548895"/>
                </a:cubicBezTo>
                <a:cubicBezTo>
                  <a:pt x="94521" y="493862"/>
                  <a:pt x="52541" y="402492"/>
                  <a:pt x="47602" y="356278"/>
                </a:cubicBezTo>
                <a:cubicBezTo>
                  <a:pt x="42663" y="310064"/>
                  <a:pt x="80410" y="322411"/>
                  <a:pt x="79352" y="271611"/>
                </a:cubicBezTo>
                <a:cubicBezTo>
                  <a:pt x="78294" y="220811"/>
                  <a:pt x="51130" y="92400"/>
                  <a:pt x="41252" y="51478"/>
                </a:cubicBezTo>
                <a:cubicBezTo>
                  <a:pt x="31374" y="10556"/>
                  <a:pt x="-6726" y="-14491"/>
                  <a:pt x="1035" y="9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BADDDA29-D92A-462A-A78D-7876C57A1B3B}"/>
              </a:ext>
            </a:extLst>
          </p:cNvPr>
          <p:cNvSpPr/>
          <p:nvPr/>
        </p:nvSpPr>
        <p:spPr>
          <a:xfrm>
            <a:off x="9517597" y="4406896"/>
            <a:ext cx="448211" cy="256460"/>
          </a:xfrm>
          <a:custGeom>
            <a:avLst/>
            <a:gdLst>
              <a:gd name="connsiteX0" fmla="*/ 1053 w 448211"/>
              <a:gd name="connsiteY0" fmla="*/ 4 h 256460"/>
              <a:gd name="connsiteX1" fmla="*/ 324903 w 448211"/>
              <a:gd name="connsiteY1" fmla="*/ 107954 h 256460"/>
              <a:gd name="connsiteX2" fmla="*/ 229653 w 448211"/>
              <a:gd name="connsiteY2" fmla="*/ 152404 h 256460"/>
              <a:gd name="connsiteX3" fmla="*/ 365120 w 448211"/>
              <a:gd name="connsiteY3" fmla="*/ 228604 h 256460"/>
              <a:gd name="connsiteX4" fmla="*/ 49736 w 448211"/>
              <a:gd name="connsiteY4" fmla="*/ 251887 h 256460"/>
              <a:gd name="connsiteX5" fmla="*/ 447670 w 448211"/>
              <a:gd name="connsiteY5" fmla="*/ 249771 h 256460"/>
              <a:gd name="connsiteX6" fmla="*/ 136520 w 448211"/>
              <a:gd name="connsiteY6" fmla="*/ 184154 h 256460"/>
              <a:gd name="connsiteX7" fmla="*/ 172503 w 448211"/>
              <a:gd name="connsiteY7" fmla="*/ 124887 h 256460"/>
              <a:gd name="connsiteX8" fmla="*/ 128053 w 448211"/>
              <a:gd name="connsiteY8" fmla="*/ 211671 h 256460"/>
              <a:gd name="connsiteX9" fmla="*/ 166153 w 448211"/>
              <a:gd name="connsiteY9" fmla="*/ 232837 h 256460"/>
              <a:gd name="connsiteX10" fmla="*/ 26453 w 448211"/>
              <a:gd name="connsiteY10" fmla="*/ 192621 h 256460"/>
              <a:gd name="connsiteX11" fmla="*/ 214836 w 448211"/>
              <a:gd name="connsiteY11" fmla="*/ 103721 h 256460"/>
              <a:gd name="connsiteX12" fmla="*/ 1053 w 448211"/>
              <a:gd name="connsiteY12" fmla="*/ 4 h 25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8211" h="256460">
                <a:moveTo>
                  <a:pt x="1053" y="4"/>
                </a:moveTo>
                <a:cubicBezTo>
                  <a:pt x="19397" y="709"/>
                  <a:pt x="286803" y="82554"/>
                  <a:pt x="324903" y="107954"/>
                </a:cubicBezTo>
                <a:cubicBezTo>
                  <a:pt x="363003" y="133354"/>
                  <a:pt x="222950" y="132296"/>
                  <a:pt x="229653" y="152404"/>
                </a:cubicBezTo>
                <a:cubicBezTo>
                  <a:pt x="236356" y="172512"/>
                  <a:pt x="395106" y="212024"/>
                  <a:pt x="365120" y="228604"/>
                </a:cubicBezTo>
                <a:cubicBezTo>
                  <a:pt x="335134" y="245184"/>
                  <a:pt x="35978" y="248359"/>
                  <a:pt x="49736" y="251887"/>
                </a:cubicBezTo>
                <a:cubicBezTo>
                  <a:pt x="63494" y="255415"/>
                  <a:pt x="433206" y="261060"/>
                  <a:pt x="447670" y="249771"/>
                </a:cubicBezTo>
                <a:cubicBezTo>
                  <a:pt x="462134" y="238482"/>
                  <a:pt x="182381" y="204968"/>
                  <a:pt x="136520" y="184154"/>
                </a:cubicBezTo>
                <a:cubicBezTo>
                  <a:pt x="90659" y="163340"/>
                  <a:pt x="173914" y="120301"/>
                  <a:pt x="172503" y="124887"/>
                </a:cubicBezTo>
                <a:cubicBezTo>
                  <a:pt x="171092" y="129473"/>
                  <a:pt x="129111" y="193680"/>
                  <a:pt x="128053" y="211671"/>
                </a:cubicBezTo>
                <a:cubicBezTo>
                  <a:pt x="126995" y="229662"/>
                  <a:pt x="183086" y="236012"/>
                  <a:pt x="166153" y="232837"/>
                </a:cubicBezTo>
                <a:cubicBezTo>
                  <a:pt x="149220" y="229662"/>
                  <a:pt x="18339" y="214140"/>
                  <a:pt x="26453" y="192621"/>
                </a:cubicBezTo>
                <a:cubicBezTo>
                  <a:pt x="34567" y="171102"/>
                  <a:pt x="219775" y="132296"/>
                  <a:pt x="214836" y="103721"/>
                </a:cubicBezTo>
                <a:cubicBezTo>
                  <a:pt x="209897" y="75146"/>
                  <a:pt x="-17291" y="-701"/>
                  <a:pt x="105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9FDCFF93-F996-4CE8-AD67-1395D50033DD}"/>
              </a:ext>
            </a:extLst>
          </p:cNvPr>
          <p:cNvSpPr/>
          <p:nvPr/>
        </p:nvSpPr>
        <p:spPr>
          <a:xfrm>
            <a:off x="9479230" y="4887222"/>
            <a:ext cx="593076" cy="479062"/>
          </a:xfrm>
          <a:custGeom>
            <a:avLst/>
            <a:gdLst>
              <a:gd name="connsiteX0" fmla="*/ 526253 w 593076"/>
              <a:gd name="connsiteY0" fmla="*/ 65778 h 479062"/>
              <a:gd name="connsiteX1" fmla="*/ 33070 w 593076"/>
              <a:gd name="connsiteY1" fmla="*/ 161 h 479062"/>
              <a:gd name="connsiteX2" fmla="*/ 56353 w 593076"/>
              <a:gd name="connsiteY2" fmla="*/ 48845 h 479062"/>
              <a:gd name="connsiteX3" fmla="*/ 145253 w 593076"/>
              <a:gd name="connsiteY3" fmla="*/ 99645 h 479062"/>
              <a:gd name="connsiteX4" fmla="*/ 62703 w 593076"/>
              <a:gd name="connsiteY4" fmla="*/ 141978 h 479062"/>
              <a:gd name="connsiteX5" fmla="*/ 92337 w 593076"/>
              <a:gd name="connsiteY5" fmla="*/ 201245 h 479062"/>
              <a:gd name="connsiteX6" fmla="*/ 33070 w 593076"/>
              <a:gd name="connsiteY6" fmla="*/ 245695 h 479062"/>
              <a:gd name="connsiteX7" fmla="*/ 16137 w 593076"/>
              <a:gd name="connsiteY7" fmla="*/ 258395 h 479062"/>
              <a:gd name="connsiteX8" fmla="*/ 200287 w 593076"/>
              <a:gd name="connsiteY8" fmla="*/ 476411 h 479062"/>
              <a:gd name="connsiteX9" fmla="*/ 105037 w 593076"/>
              <a:gd name="connsiteY9" fmla="*/ 364228 h 479062"/>
              <a:gd name="connsiteX10" fmla="*/ 202403 w 593076"/>
              <a:gd name="connsiteY10" fmla="*/ 141978 h 479062"/>
              <a:gd name="connsiteX11" fmla="*/ 132553 w 593076"/>
              <a:gd name="connsiteY11" fmla="*/ 74245 h 479062"/>
              <a:gd name="connsiteX12" fmla="*/ 428887 w 593076"/>
              <a:gd name="connsiteY12" fmla="*/ 67895 h 479062"/>
              <a:gd name="connsiteX13" fmla="*/ 579170 w 593076"/>
              <a:gd name="connsiteY13" fmla="*/ 72128 h 479062"/>
              <a:gd name="connsiteX14" fmla="*/ 526253 w 593076"/>
              <a:gd name="connsiteY14" fmla="*/ 65778 h 47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3076" h="479062">
                <a:moveTo>
                  <a:pt x="526253" y="65778"/>
                </a:moveTo>
                <a:cubicBezTo>
                  <a:pt x="435236" y="53784"/>
                  <a:pt x="111387" y="2983"/>
                  <a:pt x="33070" y="161"/>
                </a:cubicBezTo>
                <a:cubicBezTo>
                  <a:pt x="-45247" y="-2661"/>
                  <a:pt x="37656" y="32264"/>
                  <a:pt x="56353" y="48845"/>
                </a:cubicBezTo>
                <a:cubicBezTo>
                  <a:pt x="75050" y="65426"/>
                  <a:pt x="144195" y="84123"/>
                  <a:pt x="145253" y="99645"/>
                </a:cubicBezTo>
                <a:cubicBezTo>
                  <a:pt x="146311" y="115167"/>
                  <a:pt x="71522" y="125045"/>
                  <a:pt x="62703" y="141978"/>
                </a:cubicBezTo>
                <a:cubicBezTo>
                  <a:pt x="53884" y="158911"/>
                  <a:pt x="97276" y="183959"/>
                  <a:pt x="92337" y="201245"/>
                </a:cubicBezTo>
                <a:cubicBezTo>
                  <a:pt x="87398" y="218531"/>
                  <a:pt x="45770" y="236170"/>
                  <a:pt x="33070" y="245695"/>
                </a:cubicBezTo>
                <a:cubicBezTo>
                  <a:pt x="20370" y="255220"/>
                  <a:pt x="-11732" y="219942"/>
                  <a:pt x="16137" y="258395"/>
                </a:cubicBezTo>
                <a:cubicBezTo>
                  <a:pt x="44006" y="296848"/>
                  <a:pt x="185470" y="458772"/>
                  <a:pt x="200287" y="476411"/>
                </a:cubicBezTo>
                <a:cubicBezTo>
                  <a:pt x="215104" y="494050"/>
                  <a:pt x="104684" y="419967"/>
                  <a:pt x="105037" y="364228"/>
                </a:cubicBezTo>
                <a:cubicBezTo>
                  <a:pt x="105390" y="308489"/>
                  <a:pt x="197817" y="190308"/>
                  <a:pt x="202403" y="141978"/>
                </a:cubicBezTo>
                <a:cubicBezTo>
                  <a:pt x="206989" y="93648"/>
                  <a:pt x="94806" y="86592"/>
                  <a:pt x="132553" y="74245"/>
                </a:cubicBezTo>
                <a:cubicBezTo>
                  <a:pt x="170300" y="61898"/>
                  <a:pt x="354451" y="68248"/>
                  <a:pt x="428887" y="67895"/>
                </a:cubicBezTo>
                <a:cubicBezTo>
                  <a:pt x="503323" y="67542"/>
                  <a:pt x="564706" y="72834"/>
                  <a:pt x="579170" y="72128"/>
                </a:cubicBezTo>
                <a:cubicBezTo>
                  <a:pt x="593634" y="71422"/>
                  <a:pt x="617270" y="77772"/>
                  <a:pt x="526253" y="65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FA5615F6-C13F-42A6-BD04-5284D9EF1095}"/>
              </a:ext>
            </a:extLst>
          </p:cNvPr>
          <p:cNvSpPr/>
          <p:nvPr/>
        </p:nvSpPr>
        <p:spPr>
          <a:xfrm>
            <a:off x="9192104" y="5392902"/>
            <a:ext cx="413385" cy="209915"/>
          </a:xfrm>
          <a:custGeom>
            <a:avLst/>
            <a:gdLst>
              <a:gd name="connsiteX0" fmla="*/ 413329 w 413385"/>
              <a:gd name="connsiteY0" fmla="*/ 365 h 209915"/>
              <a:gd name="connsiteX1" fmla="*/ 150863 w 413385"/>
              <a:gd name="connsiteY1" fmla="*/ 121015 h 209915"/>
              <a:gd name="connsiteX2" fmla="*/ 579 w 413385"/>
              <a:gd name="connsiteY2" fmla="*/ 209915 h 209915"/>
              <a:gd name="connsiteX3" fmla="*/ 100063 w 413385"/>
              <a:gd name="connsiteY3" fmla="*/ 121015 h 209915"/>
              <a:gd name="connsiteX4" fmla="*/ 127579 w 413385"/>
              <a:gd name="connsiteY4" fmla="*/ 85031 h 209915"/>
              <a:gd name="connsiteX5" fmla="*/ 413329 w 413385"/>
              <a:gd name="connsiteY5" fmla="*/ 365 h 209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385" h="209915">
                <a:moveTo>
                  <a:pt x="413329" y="365"/>
                </a:moveTo>
                <a:cubicBezTo>
                  <a:pt x="417210" y="6362"/>
                  <a:pt x="219655" y="86090"/>
                  <a:pt x="150863" y="121015"/>
                </a:cubicBezTo>
                <a:cubicBezTo>
                  <a:pt x="82071" y="155940"/>
                  <a:pt x="9046" y="209915"/>
                  <a:pt x="579" y="209915"/>
                </a:cubicBezTo>
                <a:cubicBezTo>
                  <a:pt x="-7888" y="209915"/>
                  <a:pt x="78896" y="141829"/>
                  <a:pt x="100063" y="121015"/>
                </a:cubicBezTo>
                <a:cubicBezTo>
                  <a:pt x="121230" y="100201"/>
                  <a:pt x="68665" y="106198"/>
                  <a:pt x="127579" y="85031"/>
                </a:cubicBezTo>
                <a:cubicBezTo>
                  <a:pt x="186493" y="63864"/>
                  <a:pt x="409448" y="-5632"/>
                  <a:pt x="413329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1CF1FEC0-5101-448E-9622-16F2811C0267}"/>
              </a:ext>
            </a:extLst>
          </p:cNvPr>
          <p:cNvSpPr/>
          <p:nvPr/>
        </p:nvSpPr>
        <p:spPr>
          <a:xfrm>
            <a:off x="9277139" y="5501493"/>
            <a:ext cx="1162736" cy="422055"/>
          </a:xfrm>
          <a:custGeom>
            <a:avLst/>
            <a:gdLst>
              <a:gd name="connsiteX0" fmla="*/ 211 w 1162736"/>
              <a:gd name="connsiteY0" fmla="*/ 10307 h 422055"/>
              <a:gd name="connsiteX1" fmla="*/ 389678 w 1162736"/>
              <a:gd name="connsiteY1" fmla="*/ 6074 h 422055"/>
              <a:gd name="connsiteX2" fmla="*/ 650028 w 1162736"/>
              <a:gd name="connsiteY2" fmla="*/ 82274 h 422055"/>
              <a:gd name="connsiteX3" fmla="*/ 444711 w 1162736"/>
              <a:gd name="connsiteY3" fmla="*/ 37824 h 422055"/>
              <a:gd name="connsiteX4" fmla="*/ 914611 w 1162736"/>
              <a:gd name="connsiteY4" fmla="*/ 156357 h 422055"/>
              <a:gd name="connsiteX5" fmla="*/ 1155911 w 1162736"/>
              <a:gd name="connsiteY5" fmla="*/ 418824 h 422055"/>
              <a:gd name="connsiteX6" fmla="*/ 1033144 w 1162736"/>
              <a:gd name="connsiteY6" fmla="*/ 287590 h 422055"/>
              <a:gd name="connsiteX7" fmla="*/ 408728 w 1162736"/>
              <a:gd name="connsiteY7" fmla="*/ 65340 h 422055"/>
              <a:gd name="connsiteX8" fmla="*/ 736811 w 1162736"/>
              <a:gd name="connsiteY8" fmla="*/ 137307 h 422055"/>
              <a:gd name="connsiteX9" fmla="*/ 340994 w 1162736"/>
              <a:gd name="connsiteY9" fmla="*/ 54757 h 422055"/>
              <a:gd name="connsiteX10" fmla="*/ 211 w 1162736"/>
              <a:gd name="connsiteY10" fmla="*/ 10307 h 42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2736" h="422055">
                <a:moveTo>
                  <a:pt x="211" y="10307"/>
                </a:moveTo>
                <a:cubicBezTo>
                  <a:pt x="8325" y="2193"/>
                  <a:pt x="281375" y="-5920"/>
                  <a:pt x="389678" y="6074"/>
                </a:cubicBezTo>
                <a:cubicBezTo>
                  <a:pt x="497981" y="18068"/>
                  <a:pt x="640856" y="76982"/>
                  <a:pt x="650028" y="82274"/>
                </a:cubicBezTo>
                <a:cubicBezTo>
                  <a:pt x="659200" y="87566"/>
                  <a:pt x="400614" y="25477"/>
                  <a:pt x="444711" y="37824"/>
                </a:cubicBezTo>
                <a:cubicBezTo>
                  <a:pt x="488808" y="50171"/>
                  <a:pt x="796078" y="92857"/>
                  <a:pt x="914611" y="156357"/>
                </a:cubicBezTo>
                <a:cubicBezTo>
                  <a:pt x="1033144" y="219857"/>
                  <a:pt x="1136156" y="396952"/>
                  <a:pt x="1155911" y="418824"/>
                </a:cubicBezTo>
                <a:cubicBezTo>
                  <a:pt x="1175667" y="440696"/>
                  <a:pt x="1157674" y="346504"/>
                  <a:pt x="1033144" y="287590"/>
                </a:cubicBezTo>
                <a:cubicBezTo>
                  <a:pt x="908614" y="228676"/>
                  <a:pt x="458117" y="90387"/>
                  <a:pt x="408728" y="65340"/>
                </a:cubicBezTo>
                <a:cubicBezTo>
                  <a:pt x="359339" y="40293"/>
                  <a:pt x="748100" y="139071"/>
                  <a:pt x="736811" y="137307"/>
                </a:cubicBezTo>
                <a:cubicBezTo>
                  <a:pt x="725522" y="135543"/>
                  <a:pt x="462702" y="76629"/>
                  <a:pt x="340994" y="54757"/>
                </a:cubicBezTo>
                <a:cubicBezTo>
                  <a:pt x="219286" y="32885"/>
                  <a:pt x="-7903" y="18421"/>
                  <a:pt x="211" y="10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F19DCE2B-283C-4A5B-8977-A90696F0B98C}"/>
              </a:ext>
            </a:extLst>
          </p:cNvPr>
          <p:cNvSpPr/>
          <p:nvPr/>
        </p:nvSpPr>
        <p:spPr>
          <a:xfrm>
            <a:off x="9189157" y="5584865"/>
            <a:ext cx="592112" cy="352072"/>
          </a:xfrm>
          <a:custGeom>
            <a:avLst/>
            <a:gdLst>
              <a:gd name="connsiteX0" fmla="*/ 587726 w 592112"/>
              <a:gd name="connsiteY0" fmla="*/ 45468 h 352072"/>
              <a:gd name="connsiteX1" fmla="*/ 282926 w 592112"/>
              <a:gd name="connsiteY1" fmla="*/ 3135 h 352072"/>
              <a:gd name="connsiteX2" fmla="*/ 107243 w 592112"/>
              <a:gd name="connsiteY2" fmla="*/ 3135 h 352072"/>
              <a:gd name="connsiteX3" fmla="*/ 454376 w 592112"/>
              <a:gd name="connsiteY3" fmla="*/ 3135 h 352072"/>
              <a:gd name="connsiteX4" fmla="*/ 81843 w 592112"/>
              <a:gd name="connsiteY4" fmla="*/ 15835 h 352072"/>
              <a:gd name="connsiteX5" fmla="*/ 47976 w 592112"/>
              <a:gd name="connsiteY5" fmla="*/ 130135 h 352072"/>
              <a:gd name="connsiteX6" fmla="*/ 145343 w 592112"/>
              <a:gd name="connsiteY6" fmla="*/ 350268 h 352072"/>
              <a:gd name="connsiteX7" fmla="*/ 79726 w 592112"/>
              <a:gd name="connsiteY7" fmla="*/ 223268 h 352072"/>
              <a:gd name="connsiteX8" fmla="*/ 33160 w 592112"/>
              <a:gd name="connsiteY8" fmla="*/ 24302 h 352072"/>
              <a:gd name="connsiteX9" fmla="*/ 587726 w 592112"/>
              <a:gd name="connsiteY9" fmla="*/ 45468 h 35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2112" h="352072">
                <a:moveTo>
                  <a:pt x="587726" y="45468"/>
                </a:moveTo>
                <a:cubicBezTo>
                  <a:pt x="629354" y="41940"/>
                  <a:pt x="363006" y="10190"/>
                  <a:pt x="282926" y="3135"/>
                </a:cubicBezTo>
                <a:cubicBezTo>
                  <a:pt x="202846" y="-3920"/>
                  <a:pt x="107243" y="3135"/>
                  <a:pt x="107243" y="3135"/>
                </a:cubicBezTo>
                <a:lnTo>
                  <a:pt x="454376" y="3135"/>
                </a:lnTo>
                <a:cubicBezTo>
                  <a:pt x="450143" y="5252"/>
                  <a:pt x="149576" y="-5332"/>
                  <a:pt x="81843" y="15835"/>
                </a:cubicBezTo>
                <a:cubicBezTo>
                  <a:pt x="14110" y="37002"/>
                  <a:pt x="37393" y="74396"/>
                  <a:pt x="47976" y="130135"/>
                </a:cubicBezTo>
                <a:cubicBezTo>
                  <a:pt x="58559" y="185874"/>
                  <a:pt x="140051" y="334746"/>
                  <a:pt x="145343" y="350268"/>
                </a:cubicBezTo>
                <a:cubicBezTo>
                  <a:pt x="150635" y="365790"/>
                  <a:pt x="98423" y="277596"/>
                  <a:pt x="79726" y="223268"/>
                </a:cubicBezTo>
                <a:cubicBezTo>
                  <a:pt x="61029" y="168940"/>
                  <a:pt x="-56093" y="55346"/>
                  <a:pt x="33160" y="24302"/>
                </a:cubicBezTo>
                <a:cubicBezTo>
                  <a:pt x="122413" y="-6742"/>
                  <a:pt x="546098" y="48996"/>
                  <a:pt x="587726" y="45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8AE228C2-8EE8-493F-9C6A-EC70981A477D}"/>
              </a:ext>
            </a:extLst>
          </p:cNvPr>
          <p:cNvSpPr/>
          <p:nvPr/>
        </p:nvSpPr>
        <p:spPr>
          <a:xfrm>
            <a:off x="9675893" y="5782515"/>
            <a:ext cx="730842" cy="357704"/>
          </a:xfrm>
          <a:custGeom>
            <a:avLst/>
            <a:gdLst>
              <a:gd name="connsiteX0" fmla="*/ 602640 w 730842"/>
              <a:gd name="connsiteY0" fmla="*/ 218 h 357704"/>
              <a:gd name="connsiteX1" fmla="*/ 716940 w 730842"/>
              <a:gd name="connsiteY1" fmla="*/ 182252 h 357704"/>
              <a:gd name="connsiteX2" fmla="*/ 657674 w 730842"/>
              <a:gd name="connsiteY2" fmla="*/ 237285 h 357704"/>
              <a:gd name="connsiteX3" fmla="*/ 477757 w 730842"/>
              <a:gd name="connsiteY3" fmla="*/ 305018 h 357704"/>
              <a:gd name="connsiteX4" fmla="*/ 1507 w 730842"/>
              <a:gd name="connsiteY4" fmla="*/ 341002 h 357704"/>
              <a:gd name="connsiteX5" fmla="*/ 651324 w 730842"/>
              <a:gd name="connsiteY5" fmla="*/ 277502 h 357704"/>
              <a:gd name="connsiteX6" fmla="*/ 247040 w 730842"/>
              <a:gd name="connsiteY6" fmla="*/ 355818 h 357704"/>
              <a:gd name="connsiteX7" fmla="*/ 416374 w 730842"/>
              <a:gd name="connsiteY7" fmla="*/ 324068 h 357704"/>
              <a:gd name="connsiteX8" fmla="*/ 725407 w 730842"/>
              <a:gd name="connsiteY8" fmla="*/ 222468 h 357704"/>
              <a:gd name="connsiteX9" fmla="*/ 602640 w 730842"/>
              <a:gd name="connsiteY9" fmla="*/ 218 h 35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0842" h="357704">
                <a:moveTo>
                  <a:pt x="602640" y="218"/>
                </a:moveTo>
                <a:cubicBezTo>
                  <a:pt x="601229" y="-6485"/>
                  <a:pt x="707768" y="142741"/>
                  <a:pt x="716940" y="182252"/>
                </a:cubicBezTo>
                <a:cubicBezTo>
                  <a:pt x="726112" y="221763"/>
                  <a:pt x="697538" y="216824"/>
                  <a:pt x="657674" y="237285"/>
                </a:cubicBezTo>
                <a:cubicBezTo>
                  <a:pt x="617810" y="257746"/>
                  <a:pt x="587118" y="287732"/>
                  <a:pt x="477757" y="305018"/>
                </a:cubicBezTo>
                <a:cubicBezTo>
                  <a:pt x="368396" y="322304"/>
                  <a:pt x="-27421" y="345588"/>
                  <a:pt x="1507" y="341002"/>
                </a:cubicBezTo>
                <a:cubicBezTo>
                  <a:pt x="30435" y="336416"/>
                  <a:pt x="610402" y="275033"/>
                  <a:pt x="651324" y="277502"/>
                </a:cubicBezTo>
                <a:cubicBezTo>
                  <a:pt x="692246" y="279971"/>
                  <a:pt x="286198" y="348057"/>
                  <a:pt x="247040" y="355818"/>
                </a:cubicBezTo>
                <a:cubicBezTo>
                  <a:pt x="207882" y="363579"/>
                  <a:pt x="336646" y="346293"/>
                  <a:pt x="416374" y="324068"/>
                </a:cubicBezTo>
                <a:cubicBezTo>
                  <a:pt x="496102" y="301843"/>
                  <a:pt x="689071" y="272210"/>
                  <a:pt x="725407" y="222468"/>
                </a:cubicBezTo>
                <a:cubicBezTo>
                  <a:pt x="761743" y="172726"/>
                  <a:pt x="604051" y="6921"/>
                  <a:pt x="602640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D0C6CB4F-06D3-4FC1-A976-C72D4DC84B7E}"/>
              </a:ext>
            </a:extLst>
          </p:cNvPr>
          <p:cNvSpPr/>
          <p:nvPr/>
        </p:nvSpPr>
        <p:spPr>
          <a:xfrm>
            <a:off x="9188218" y="5608419"/>
            <a:ext cx="295803" cy="468151"/>
          </a:xfrm>
          <a:custGeom>
            <a:avLst/>
            <a:gdLst>
              <a:gd name="connsiteX0" fmla="*/ 16107 w 295803"/>
              <a:gd name="connsiteY0" fmla="*/ 219 h 468151"/>
              <a:gd name="connsiteX1" fmla="*/ 9757 w 295803"/>
              <a:gd name="connsiteY1" fmla="*/ 122456 h 468151"/>
              <a:gd name="connsiteX2" fmla="*/ 54207 w 295803"/>
              <a:gd name="connsiteY2" fmla="*/ 214531 h 468151"/>
              <a:gd name="connsiteX3" fmla="*/ 292332 w 295803"/>
              <a:gd name="connsiteY3" fmla="*/ 460594 h 468151"/>
              <a:gd name="connsiteX4" fmla="*/ 185970 w 295803"/>
              <a:gd name="connsiteY4" fmla="*/ 390744 h 468151"/>
              <a:gd name="connsiteX5" fmla="*/ 49445 w 295803"/>
              <a:gd name="connsiteY5" fmla="*/ 244694 h 468151"/>
              <a:gd name="connsiteX6" fmla="*/ 33570 w 295803"/>
              <a:gd name="connsiteY6" fmla="*/ 212944 h 468151"/>
              <a:gd name="connsiteX7" fmla="*/ 232 w 295803"/>
              <a:gd name="connsiteY7" fmla="*/ 154206 h 468151"/>
              <a:gd name="connsiteX8" fmla="*/ 16107 w 295803"/>
              <a:gd name="connsiteY8" fmla="*/ 219 h 46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803" h="468151">
                <a:moveTo>
                  <a:pt x="16107" y="219"/>
                </a:moveTo>
                <a:cubicBezTo>
                  <a:pt x="17694" y="-5073"/>
                  <a:pt x="3407" y="86737"/>
                  <a:pt x="9757" y="122456"/>
                </a:cubicBezTo>
                <a:cubicBezTo>
                  <a:pt x="16107" y="158175"/>
                  <a:pt x="7111" y="158175"/>
                  <a:pt x="54207" y="214531"/>
                </a:cubicBezTo>
                <a:cubicBezTo>
                  <a:pt x="101303" y="270887"/>
                  <a:pt x="270371" y="431225"/>
                  <a:pt x="292332" y="460594"/>
                </a:cubicBezTo>
                <a:cubicBezTo>
                  <a:pt x="314293" y="489963"/>
                  <a:pt x="226451" y="426727"/>
                  <a:pt x="185970" y="390744"/>
                </a:cubicBezTo>
                <a:cubicBezTo>
                  <a:pt x="145489" y="354761"/>
                  <a:pt x="74845" y="274327"/>
                  <a:pt x="49445" y="244694"/>
                </a:cubicBezTo>
                <a:cubicBezTo>
                  <a:pt x="24045" y="215061"/>
                  <a:pt x="41772" y="228025"/>
                  <a:pt x="33570" y="212944"/>
                </a:cubicBezTo>
                <a:cubicBezTo>
                  <a:pt x="25368" y="197863"/>
                  <a:pt x="2613" y="184104"/>
                  <a:pt x="232" y="154206"/>
                </a:cubicBezTo>
                <a:cubicBezTo>
                  <a:pt x="-2149" y="124308"/>
                  <a:pt x="14520" y="5511"/>
                  <a:pt x="16107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A5B5AE07-5FB0-4956-909E-B03C27576C95}"/>
              </a:ext>
            </a:extLst>
          </p:cNvPr>
          <p:cNvSpPr/>
          <p:nvPr/>
        </p:nvSpPr>
        <p:spPr>
          <a:xfrm>
            <a:off x="9310671" y="5878486"/>
            <a:ext cx="829058" cy="228163"/>
          </a:xfrm>
          <a:custGeom>
            <a:avLst/>
            <a:gdLst>
              <a:gd name="connsiteX0" fmla="*/ 17 w 829058"/>
              <a:gd name="connsiteY0" fmla="*/ 27 h 228163"/>
              <a:gd name="connsiteX1" fmla="*/ 279417 w 829058"/>
              <a:gd name="connsiteY1" fmla="*/ 184177 h 228163"/>
              <a:gd name="connsiteX2" fmla="*/ 825517 w 829058"/>
              <a:gd name="connsiteY2" fmla="*/ 206402 h 228163"/>
              <a:gd name="connsiteX3" fmla="*/ 506429 w 829058"/>
              <a:gd name="connsiteY3" fmla="*/ 225452 h 228163"/>
              <a:gd name="connsiteX4" fmla="*/ 339742 w 829058"/>
              <a:gd name="connsiteY4" fmla="*/ 227039 h 228163"/>
              <a:gd name="connsiteX5" fmla="*/ 504842 w 829058"/>
              <a:gd name="connsiteY5" fmla="*/ 215927 h 228163"/>
              <a:gd name="connsiteX6" fmla="*/ 444517 w 829058"/>
              <a:gd name="connsiteY6" fmla="*/ 215927 h 228163"/>
              <a:gd name="connsiteX7" fmla="*/ 266717 w 829058"/>
              <a:gd name="connsiteY7" fmla="*/ 198464 h 228163"/>
              <a:gd name="connsiteX8" fmla="*/ 17 w 829058"/>
              <a:gd name="connsiteY8" fmla="*/ 27 h 22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9058" h="228163">
                <a:moveTo>
                  <a:pt x="17" y="27"/>
                </a:moveTo>
                <a:cubicBezTo>
                  <a:pt x="2134" y="-2354"/>
                  <a:pt x="141834" y="149781"/>
                  <a:pt x="279417" y="184177"/>
                </a:cubicBezTo>
                <a:cubicBezTo>
                  <a:pt x="417000" y="218573"/>
                  <a:pt x="787682" y="199523"/>
                  <a:pt x="825517" y="206402"/>
                </a:cubicBezTo>
                <a:cubicBezTo>
                  <a:pt x="863352" y="213281"/>
                  <a:pt x="587391" y="222013"/>
                  <a:pt x="506429" y="225452"/>
                </a:cubicBezTo>
                <a:cubicBezTo>
                  <a:pt x="425467" y="228891"/>
                  <a:pt x="340006" y="228626"/>
                  <a:pt x="339742" y="227039"/>
                </a:cubicBezTo>
                <a:cubicBezTo>
                  <a:pt x="339478" y="225452"/>
                  <a:pt x="487380" y="217779"/>
                  <a:pt x="504842" y="215927"/>
                </a:cubicBezTo>
                <a:cubicBezTo>
                  <a:pt x="522304" y="214075"/>
                  <a:pt x="484205" y="218838"/>
                  <a:pt x="444517" y="215927"/>
                </a:cubicBezTo>
                <a:cubicBezTo>
                  <a:pt x="404830" y="213017"/>
                  <a:pt x="342653" y="233125"/>
                  <a:pt x="266717" y="198464"/>
                </a:cubicBezTo>
                <a:cubicBezTo>
                  <a:pt x="190781" y="163803"/>
                  <a:pt x="-2100" y="2408"/>
                  <a:pt x="17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E61F4C11-9EDA-4858-8331-63ED61A978DC}"/>
              </a:ext>
            </a:extLst>
          </p:cNvPr>
          <p:cNvSpPr/>
          <p:nvPr/>
        </p:nvSpPr>
        <p:spPr>
          <a:xfrm>
            <a:off x="9394691" y="6035668"/>
            <a:ext cx="981597" cy="162509"/>
          </a:xfrm>
          <a:custGeom>
            <a:avLst/>
            <a:gdLst>
              <a:gd name="connsiteX0" fmla="*/ 134 w 981597"/>
              <a:gd name="connsiteY0" fmla="*/ 7 h 162509"/>
              <a:gd name="connsiteX1" fmla="*/ 346209 w 981597"/>
              <a:gd name="connsiteY1" fmla="*/ 130182 h 162509"/>
              <a:gd name="connsiteX2" fmla="*/ 443047 w 981597"/>
              <a:gd name="connsiteY2" fmla="*/ 127007 h 162509"/>
              <a:gd name="connsiteX3" fmla="*/ 971684 w 981597"/>
              <a:gd name="connsiteY3" fmla="*/ 6357 h 162509"/>
              <a:gd name="connsiteX4" fmla="*/ 768484 w 981597"/>
              <a:gd name="connsiteY4" fmla="*/ 92082 h 162509"/>
              <a:gd name="connsiteX5" fmla="*/ 522422 w 981597"/>
              <a:gd name="connsiteY5" fmla="*/ 161932 h 162509"/>
              <a:gd name="connsiteX6" fmla="*/ 371609 w 981597"/>
              <a:gd name="connsiteY6" fmla="*/ 125420 h 162509"/>
              <a:gd name="connsiteX7" fmla="*/ 193809 w 981597"/>
              <a:gd name="connsiteY7" fmla="*/ 127007 h 162509"/>
              <a:gd name="connsiteX8" fmla="*/ 389072 w 981597"/>
              <a:gd name="connsiteY8" fmla="*/ 136532 h 162509"/>
              <a:gd name="connsiteX9" fmla="*/ 134 w 981597"/>
              <a:gd name="connsiteY9" fmla="*/ 7 h 16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1597" h="162509">
                <a:moveTo>
                  <a:pt x="134" y="7"/>
                </a:moveTo>
                <a:cubicBezTo>
                  <a:pt x="-7010" y="-1051"/>
                  <a:pt x="272390" y="109015"/>
                  <a:pt x="346209" y="130182"/>
                </a:cubicBezTo>
                <a:cubicBezTo>
                  <a:pt x="420028" y="151349"/>
                  <a:pt x="338801" y="147644"/>
                  <a:pt x="443047" y="127007"/>
                </a:cubicBezTo>
                <a:cubicBezTo>
                  <a:pt x="547293" y="106370"/>
                  <a:pt x="917445" y="12178"/>
                  <a:pt x="971684" y="6357"/>
                </a:cubicBezTo>
                <a:cubicBezTo>
                  <a:pt x="1025924" y="536"/>
                  <a:pt x="843361" y="66153"/>
                  <a:pt x="768484" y="92082"/>
                </a:cubicBezTo>
                <a:cubicBezTo>
                  <a:pt x="693607" y="118011"/>
                  <a:pt x="588568" y="156376"/>
                  <a:pt x="522422" y="161932"/>
                </a:cubicBezTo>
                <a:cubicBezTo>
                  <a:pt x="456276" y="167488"/>
                  <a:pt x="426378" y="131241"/>
                  <a:pt x="371609" y="125420"/>
                </a:cubicBezTo>
                <a:cubicBezTo>
                  <a:pt x="316840" y="119599"/>
                  <a:pt x="190899" y="125155"/>
                  <a:pt x="193809" y="127007"/>
                </a:cubicBezTo>
                <a:cubicBezTo>
                  <a:pt x="196719" y="128859"/>
                  <a:pt x="420822" y="156111"/>
                  <a:pt x="389072" y="136532"/>
                </a:cubicBezTo>
                <a:cubicBezTo>
                  <a:pt x="357322" y="116953"/>
                  <a:pt x="7278" y="1065"/>
                  <a:pt x="13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B531A348-CB33-4E7F-951C-8F5477147684}"/>
              </a:ext>
            </a:extLst>
          </p:cNvPr>
          <p:cNvSpPr/>
          <p:nvPr/>
        </p:nvSpPr>
        <p:spPr>
          <a:xfrm>
            <a:off x="10276791" y="4942519"/>
            <a:ext cx="233492" cy="1036167"/>
          </a:xfrm>
          <a:custGeom>
            <a:avLst/>
            <a:gdLst>
              <a:gd name="connsiteX0" fmla="*/ 229284 w 233492"/>
              <a:gd name="connsiteY0" fmla="*/ 16831 h 1036167"/>
              <a:gd name="connsiteX1" fmla="*/ 207059 w 233492"/>
              <a:gd name="connsiteY1" fmla="*/ 77156 h 1036167"/>
              <a:gd name="connsiteX2" fmla="*/ 153084 w 233492"/>
              <a:gd name="connsiteY2" fmla="*/ 480381 h 1036167"/>
              <a:gd name="connsiteX3" fmla="*/ 26084 w 233492"/>
              <a:gd name="connsiteY3" fmla="*/ 724856 h 1036167"/>
              <a:gd name="connsiteX4" fmla="*/ 168959 w 233492"/>
              <a:gd name="connsiteY4" fmla="*/ 1029656 h 1036167"/>
              <a:gd name="connsiteX5" fmla="*/ 111809 w 233492"/>
              <a:gd name="connsiteY5" fmla="*/ 918531 h 1036167"/>
              <a:gd name="connsiteX6" fmla="*/ 684 w 233492"/>
              <a:gd name="connsiteY6" fmla="*/ 743906 h 1036167"/>
              <a:gd name="connsiteX7" fmla="*/ 168959 w 233492"/>
              <a:gd name="connsiteY7" fmla="*/ 362906 h 1036167"/>
              <a:gd name="connsiteX8" fmla="*/ 10209 w 233492"/>
              <a:gd name="connsiteY8" fmla="*/ 804231 h 1036167"/>
              <a:gd name="connsiteX9" fmla="*/ 134034 w 233492"/>
              <a:gd name="connsiteY9" fmla="*/ 416881 h 1036167"/>
              <a:gd name="connsiteX10" fmla="*/ 226109 w 233492"/>
              <a:gd name="connsiteY10" fmla="*/ 283531 h 1036167"/>
              <a:gd name="connsiteX11" fmla="*/ 229284 w 233492"/>
              <a:gd name="connsiteY11" fmla="*/ 16831 h 103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3492" h="1036167">
                <a:moveTo>
                  <a:pt x="229284" y="16831"/>
                </a:moveTo>
                <a:cubicBezTo>
                  <a:pt x="226109" y="-17565"/>
                  <a:pt x="219759" y="-102"/>
                  <a:pt x="207059" y="77156"/>
                </a:cubicBezTo>
                <a:cubicBezTo>
                  <a:pt x="194359" y="154414"/>
                  <a:pt x="183246" y="372431"/>
                  <a:pt x="153084" y="480381"/>
                </a:cubicBezTo>
                <a:cubicBezTo>
                  <a:pt x="122922" y="588331"/>
                  <a:pt x="23438" y="633310"/>
                  <a:pt x="26084" y="724856"/>
                </a:cubicBezTo>
                <a:cubicBezTo>
                  <a:pt x="28730" y="816402"/>
                  <a:pt x="154671" y="997377"/>
                  <a:pt x="168959" y="1029656"/>
                </a:cubicBezTo>
                <a:cubicBezTo>
                  <a:pt x="183246" y="1061935"/>
                  <a:pt x="139855" y="966156"/>
                  <a:pt x="111809" y="918531"/>
                </a:cubicBezTo>
                <a:cubicBezTo>
                  <a:pt x="83763" y="870906"/>
                  <a:pt x="-8841" y="836510"/>
                  <a:pt x="684" y="743906"/>
                </a:cubicBezTo>
                <a:cubicBezTo>
                  <a:pt x="10209" y="651302"/>
                  <a:pt x="167372" y="352852"/>
                  <a:pt x="168959" y="362906"/>
                </a:cubicBezTo>
                <a:cubicBezTo>
                  <a:pt x="170546" y="372960"/>
                  <a:pt x="16030" y="795235"/>
                  <a:pt x="10209" y="804231"/>
                </a:cubicBezTo>
                <a:cubicBezTo>
                  <a:pt x="4388" y="813227"/>
                  <a:pt x="98051" y="503664"/>
                  <a:pt x="134034" y="416881"/>
                </a:cubicBezTo>
                <a:cubicBezTo>
                  <a:pt x="170017" y="330098"/>
                  <a:pt x="213938" y="348618"/>
                  <a:pt x="226109" y="283531"/>
                </a:cubicBezTo>
                <a:cubicBezTo>
                  <a:pt x="238280" y="218444"/>
                  <a:pt x="232459" y="51227"/>
                  <a:pt x="229284" y="16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4A1F9915-11B0-4BF7-87A4-29C78A565A45}"/>
              </a:ext>
            </a:extLst>
          </p:cNvPr>
          <p:cNvSpPr/>
          <p:nvPr/>
        </p:nvSpPr>
        <p:spPr>
          <a:xfrm>
            <a:off x="2271605" y="1478437"/>
            <a:ext cx="568492" cy="269816"/>
          </a:xfrm>
          <a:custGeom>
            <a:avLst/>
            <a:gdLst>
              <a:gd name="connsiteX0" fmla="*/ 566845 w 568492"/>
              <a:gd name="connsiteY0" fmla="*/ 1113 h 269816"/>
              <a:gd name="connsiteX1" fmla="*/ 108058 w 568492"/>
              <a:gd name="connsiteY1" fmla="*/ 169388 h 269816"/>
              <a:gd name="connsiteX2" fmla="*/ 249345 w 568492"/>
              <a:gd name="connsiteY2" fmla="*/ 169388 h 269816"/>
              <a:gd name="connsiteX3" fmla="*/ 165208 w 568492"/>
              <a:gd name="connsiteY3" fmla="*/ 180501 h 269816"/>
              <a:gd name="connsiteX4" fmla="*/ 103295 w 568492"/>
              <a:gd name="connsiteY4" fmla="*/ 207488 h 269816"/>
              <a:gd name="connsiteX5" fmla="*/ 108 w 568492"/>
              <a:gd name="connsiteY5" fmla="*/ 269401 h 269816"/>
              <a:gd name="connsiteX6" fmla="*/ 123933 w 568492"/>
              <a:gd name="connsiteY6" fmla="*/ 229713 h 269816"/>
              <a:gd name="connsiteX7" fmla="*/ 163620 w 568492"/>
              <a:gd name="connsiteY7" fmla="*/ 139226 h 269816"/>
              <a:gd name="connsiteX8" fmla="*/ 257283 w 568492"/>
              <a:gd name="connsiteY8" fmla="*/ 97951 h 269816"/>
              <a:gd name="connsiteX9" fmla="*/ 566845 w 568492"/>
              <a:gd name="connsiteY9" fmla="*/ 1113 h 26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492" h="269816">
                <a:moveTo>
                  <a:pt x="566845" y="1113"/>
                </a:moveTo>
                <a:cubicBezTo>
                  <a:pt x="541974" y="13019"/>
                  <a:pt x="160975" y="141342"/>
                  <a:pt x="108058" y="169388"/>
                </a:cubicBezTo>
                <a:cubicBezTo>
                  <a:pt x="55141" y="197434"/>
                  <a:pt x="239820" y="167536"/>
                  <a:pt x="249345" y="169388"/>
                </a:cubicBezTo>
                <a:cubicBezTo>
                  <a:pt x="258870" y="171240"/>
                  <a:pt x="189550" y="174151"/>
                  <a:pt x="165208" y="180501"/>
                </a:cubicBezTo>
                <a:cubicBezTo>
                  <a:pt x="140866" y="186851"/>
                  <a:pt x="130812" y="192671"/>
                  <a:pt x="103295" y="207488"/>
                </a:cubicBezTo>
                <a:cubicBezTo>
                  <a:pt x="75778" y="222305"/>
                  <a:pt x="-3332" y="265697"/>
                  <a:pt x="108" y="269401"/>
                </a:cubicBezTo>
                <a:cubicBezTo>
                  <a:pt x="3548" y="273105"/>
                  <a:pt x="96681" y="251409"/>
                  <a:pt x="123933" y="229713"/>
                </a:cubicBezTo>
                <a:cubicBezTo>
                  <a:pt x="151185" y="208017"/>
                  <a:pt x="141395" y="161186"/>
                  <a:pt x="163620" y="139226"/>
                </a:cubicBezTo>
                <a:cubicBezTo>
                  <a:pt x="185845" y="117266"/>
                  <a:pt x="186639" y="119647"/>
                  <a:pt x="257283" y="97951"/>
                </a:cubicBezTo>
                <a:cubicBezTo>
                  <a:pt x="327927" y="76255"/>
                  <a:pt x="591716" y="-10793"/>
                  <a:pt x="566845" y="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0E8E899B-CA10-4C1B-8295-396468A69721}"/>
              </a:ext>
            </a:extLst>
          </p:cNvPr>
          <p:cNvSpPr/>
          <p:nvPr/>
        </p:nvSpPr>
        <p:spPr>
          <a:xfrm>
            <a:off x="2839048" y="1484959"/>
            <a:ext cx="90014" cy="281739"/>
          </a:xfrm>
          <a:custGeom>
            <a:avLst/>
            <a:gdLst>
              <a:gd name="connsiteX0" fmla="*/ 990 w 90014"/>
              <a:gd name="connsiteY0" fmla="*/ 2529 h 281739"/>
              <a:gd name="connsiteX1" fmla="*/ 21627 w 90014"/>
              <a:gd name="connsiteY1" fmla="*/ 275579 h 281739"/>
              <a:gd name="connsiteX2" fmla="*/ 42265 w 90014"/>
              <a:gd name="connsiteY2" fmla="*/ 189854 h 281739"/>
              <a:gd name="connsiteX3" fmla="*/ 89890 w 90014"/>
              <a:gd name="connsiteY3" fmla="*/ 153341 h 281739"/>
              <a:gd name="connsiteX4" fmla="*/ 54965 w 90014"/>
              <a:gd name="connsiteY4" fmla="*/ 140641 h 281739"/>
              <a:gd name="connsiteX5" fmla="*/ 990 w 90014"/>
              <a:gd name="connsiteY5" fmla="*/ 2529 h 28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014" h="281739">
                <a:moveTo>
                  <a:pt x="990" y="2529"/>
                </a:moveTo>
                <a:cubicBezTo>
                  <a:pt x="-4566" y="25019"/>
                  <a:pt x="14748" y="244358"/>
                  <a:pt x="21627" y="275579"/>
                </a:cubicBezTo>
                <a:cubicBezTo>
                  <a:pt x="28506" y="306800"/>
                  <a:pt x="30888" y="210227"/>
                  <a:pt x="42265" y="189854"/>
                </a:cubicBezTo>
                <a:cubicBezTo>
                  <a:pt x="53642" y="169481"/>
                  <a:pt x="87773" y="161543"/>
                  <a:pt x="89890" y="153341"/>
                </a:cubicBezTo>
                <a:cubicBezTo>
                  <a:pt x="92007" y="145139"/>
                  <a:pt x="66607" y="167099"/>
                  <a:pt x="54965" y="140641"/>
                </a:cubicBezTo>
                <a:cubicBezTo>
                  <a:pt x="43323" y="114183"/>
                  <a:pt x="6546" y="-19961"/>
                  <a:pt x="990" y="2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737D1900-9B3B-48B7-BA2B-908ADC43DD19}"/>
              </a:ext>
            </a:extLst>
          </p:cNvPr>
          <p:cNvSpPr/>
          <p:nvPr/>
        </p:nvSpPr>
        <p:spPr>
          <a:xfrm>
            <a:off x="1827903" y="1646763"/>
            <a:ext cx="460478" cy="729966"/>
          </a:xfrm>
          <a:custGeom>
            <a:avLst/>
            <a:gdLst>
              <a:gd name="connsiteX0" fmla="*/ 459685 w 460478"/>
              <a:gd name="connsiteY0" fmla="*/ 2650 h 729966"/>
              <a:gd name="connsiteX1" fmla="*/ 396185 w 460478"/>
              <a:gd name="connsiteY1" fmla="*/ 102662 h 729966"/>
              <a:gd name="connsiteX2" fmla="*/ 312047 w 460478"/>
              <a:gd name="connsiteY2" fmla="*/ 228075 h 729966"/>
              <a:gd name="connsiteX3" fmla="*/ 288235 w 460478"/>
              <a:gd name="connsiteY3" fmla="*/ 269350 h 729966"/>
              <a:gd name="connsiteX4" fmla="*/ 191397 w 460478"/>
              <a:gd name="connsiteY4" fmla="*/ 356662 h 729966"/>
              <a:gd name="connsiteX5" fmla="*/ 897 w 460478"/>
              <a:gd name="connsiteY5" fmla="*/ 726550 h 729966"/>
              <a:gd name="connsiteX6" fmla="*/ 124722 w 460478"/>
              <a:gd name="connsiteY6" fmla="*/ 529700 h 729966"/>
              <a:gd name="connsiteX7" fmla="*/ 240610 w 460478"/>
              <a:gd name="connsiteY7" fmla="*/ 340787 h 729966"/>
              <a:gd name="connsiteX8" fmla="*/ 259660 w 460478"/>
              <a:gd name="connsiteY8" fmla="*/ 307450 h 729966"/>
              <a:gd name="connsiteX9" fmla="*/ 323160 w 460478"/>
              <a:gd name="connsiteY9" fmla="*/ 255062 h 729966"/>
              <a:gd name="connsiteX10" fmla="*/ 351735 w 460478"/>
              <a:gd name="connsiteY10" fmla="*/ 212200 h 729966"/>
              <a:gd name="connsiteX11" fmla="*/ 459685 w 460478"/>
              <a:gd name="connsiteY11" fmla="*/ 2650 h 72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0478" h="729966">
                <a:moveTo>
                  <a:pt x="459685" y="2650"/>
                </a:moveTo>
                <a:cubicBezTo>
                  <a:pt x="467093" y="-15606"/>
                  <a:pt x="420791" y="65091"/>
                  <a:pt x="396185" y="102662"/>
                </a:cubicBezTo>
                <a:cubicBezTo>
                  <a:pt x="371579" y="140233"/>
                  <a:pt x="330039" y="200294"/>
                  <a:pt x="312047" y="228075"/>
                </a:cubicBezTo>
                <a:cubicBezTo>
                  <a:pt x="294055" y="255856"/>
                  <a:pt x="308343" y="247919"/>
                  <a:pt x="288235" y="269350"/>
                </a:cubicBezTo>
                <a:cubicBezTo>
                  <a:pt x="268127" y="290781"/>
                  <a:pt x="239287" y="280462"/>
                  <a:pt x="191397" y="356662"/>
                </a:cubicBezTo>
                <a:cubicBezTo>
                  <a:pt x="143507" y="432862"/>
                  <a:pt x="12009" y="697710"/>
                  <a:pt x="897" y="726550"/>
                </a:cubicBezTo>
                <a:cubicBezTo>
                  <a:pt x="-10215" y="755390"/>
                  <a:pt x="84770" y="593994"/>
                  <a:pt x="124722" y="529700"/>
                </a:cubicBezTo>
                <a:cubicBezTo>
                  <a:pt x="164674" y="465406"/>
                  <a:pt x="218120" y="377829"/>
                  <a:pt x="240610" y="340787"/>
                </a:cubicBezTo>
                <a:cubicBezTo>
                  <a:pt x="263100" y="303745"/>
                  <a:pt x="245902" y="321738"/>
                  <a:pt x="259660" y="307450"/>
                </a:cubicBezTo>
                <a:cubicBezTo>
                  <a:pt x="273418" y="293162"/>
                  <a:pt x="307814" y="270937"/>
                  <a:pt x="323160" y="255062"/>
                </a:cubicBezTo>
                <a:cubicBezTo>
                  <a:pt x="338506" y="239187"/>
                  <a:pt x="327923" y="253475"/>
                  <a:pt x="351735" y="212200"/>
                </a:cubicBezTo>
                <a:cubicBezTo>
                  <a:pt x="375547" y="170925"/>
                  <a:pt x="452277" y="20906"/>
                  <a:pt x="459685" y="2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0F378DCE-7071-4143-8A9D-F1DD8429A76D}"/>
              </a:ext>
            </a:extLst>
          </p:cNvPr>
          <p:cNvSpPr/>
          <p:nvPr/>
        </p:nvSpPr>
        <p:spPr>
          <a:xfrm>
            <a:off x="1742886" y="1960527"/>
            <a:ext cx="1016205" cy="870860"/>
          </a:xfrm>
          <a:custGeom>
            <a:avLst/>
            <a:gdLst>
              <a:gd name="connsiteX0" fmla="*/ 25589 w 1016205"/>
              <a:gd name="connsiteY0" fmla="*/ 792198 h 870860"/>
              <a:gd name="connsiteX1" fmla="*/ 182752 w 1016205"/>
              <a:gd name="connsiteY1" fmla="*/ 374686 h 870860"/>
              <a:gd name="connsiteX2" fmla="*/ 468502 w 1016205"/>
              <a:gd name="connsiteY2" fmla="*/ 185773 h 870860"/>
              <a:gd name="connsiteX3" fmla="*/ 298639 w 1016205"/>
              <a:gd name="connsiteY3" fmla="*/ 258798 h 870860"/>
              <a:gd name="connsiteX4" fmla="*/ 441514 w 1016205"/>
              <a:gd name="connsiteY4" fmla="*/ 165136 h 870860"/>
              <a:gd name="connsiteX5" fmla="*/ 798702 w 1016205"/>
              <a:gd name="connsiteY5" fmla="*/ 155611 h 870860"/>
              <a:gd name="connsiteX6" fmla="*/ 1016189 w 1016205"/>
              <a:gd name="connsiteY6" fmla="*/ 246098 h 870860"/>
              <a:gd name="connsiteX7" fmla="*/ 809814 w 1016205"/>
              <a:gd name="connsiteY7" fmla="*/ 117511 h 870860"/>
              <a:gd name="connsiteX8" fmla="*/ 679639 w 1016205"/>
              <a:gd name="connsiteY8" fmla="*/ 57186 h 870860"/>
              <a:gd name="connsiteX9" fmla="*/ 466914 w 1016205"/>
              <a:gd name="connsiteY9" fmla="*/ 36 h 870860"/>
              <a:gd name="connsiteX10" fmla="*/ 666939 w 1016205"/>
              <a:gd name="connsiteY10" fmla="*/ 49248 h 870860"/>
              <a:gd name="connsiteX11" fmla="*/ 360552 w 1016205"/>
              <a:gd name="connsiteY11" fmla="*/ 90523 h 870860"/>
              <a:gd name="connsiteX12" fmla="*/ 181164 w 1016205"/>
              <a:gd name="connsiteY12" fmla="*/ 298486 h 870860"/>
              <a:gd name="connsiteX13" fmla="*/ 381189 w 1016205"/>
              <a:gd name="connsiteY13" fmla="*/ 76236 h 870860"/>
              <a:gd name="connsiteX14" fmla="*/ 211327 w 1016205"/>
              <a:gd name="connsiteY14" fmla="*/ 311186 h 870860"/>
              <a:gd name="connsiteX15" fmla="*/ 297052 w 1016205"/>
              <a:gd name="connsiteY15" fmla="*/ 130211 h 870860"/>
              <a:gd name="connsiteX16" fmla="*/ 77977 w 1016205"/>
              <a:gd name="connsiteY16" fmla="*/ 460411 h 870860"/>
              <a:gd name="connsiteX17" fmla="*/ 189 w 1016205"/>
              <a:gd name="connsiteY17" fmla="*/ 869986 h 870860"/>
              <a:gd name="connsiteX18" fmla="*/ 55752 w 1016205"/>
              <a:gd name="connsiteY18" fmla="*/ 344523 h 870860"/>
              <a:gd name="connsiteX19" fmla="*/ 46227 w 1016205"/>
              <a:gd name="connsiteY19" fmla="*/ 684248 h 870860"/>
              <a:gd name="connsiteX20" fmla="*/ 25589 w 1016205"/>
              <a:gd name="connsiteY20" fmla="*/ 792198 h 87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16205" h="870860">
                <a:moveTo>
                  <a:pt x="25589" y="792198"/>
                </a:moveTo>
                <a:cubicBezTo>
                  <a:pt x="48343" y="740604"/>
                  <a:pt x="108933" y="475757"/>
                  <a:pt x="182752" y="374686"/>
                </a:cubicBezTo>
                <a:cubicBezTo>
                  <a:pt x="256571" y="273615"/>
                  <a:pt x="449188" y="205088"/>
                  <a:pt x="468502" y="185773"/>
                </a:cubicBezTo>
                <a:cubicBezTo>
                  <a:pt x="487816" y="166458"/>
                  <a:pt x="303137" y="262237"/>
                  <a:pt x="298639" y="258798"/>
                </a:cubicBezTo>
                <a:cubicBezTo>
                  <a:pt x="294141" y="255359"/>
                  <a:pt x="358170" y="182334"/>
                  <a:pt x="441514" y="165136"/>
                </a:cubicBezTo>
                <a:cubicBezTo>
                  <a:pt x="524858" y="147938"/>
                  <a:pt x="702923" y="142117"/>
                  <a:pt x="798702" y="155611"/>
                </a:cubicBezTo>
                <a:cubicBezTo>
                  <a:pt x="894481" y="169105"/>
                  <a:pt x="1014337" y="252448"/>
                  <a:pt x="1016189" y="246098"/>
                </a:cubicBezTo>
                <a:cubicBezTo>
                  <a:pt x="1018041" y="239748"/>
                  <a:pt x="865906" y="148996"/>
                  <a:pt x="809814" y="117511"/>
                </a:cubicBezTo>
                <a:cubicBezTo>
                  <a:pt x="753722" y="86026"/>
                  <a:pt x="736789" y="76765"/>
                  <a:pt x="679639" y="57186"/>
                </a:cubicBezTo>
                <a:cubicBezTo>
                  <a:pt x="622489" y="37607"/>
                  <a:pt x="469031" y="1359"/>
                  <a:pt x="466914" y="36"/>
                </a:cubicBezTo>
                <a:cubicBezTo>
                  <a:pt x="464797" y="-1287"/>
                  <a:pt x="684666" y="34167"/>
                  <a:pt x="666939" y="49248"/>
                </a:cubicBezTo>
                <a:cubicBezTo>
                  <a:pt x="649212" y="64329"/>
                  <a:pt x="441515" y="48983"/>
                  <a:pt x="360552" y="90523"/>
                </a:cubicBezTo>
                <a:cubicBezTo>
                  <a:pt x="279589" y="132063"/>
                  <a:pt x="177725" y="300867"/>
                  <a:pt x="181164" y="298486"/>
                </a:cubicBezTo>
                <a:cubicBezTo>
                  <a:pt x="184603" y="296105"/>
                  <a:pt x="376162" y="74119"/>
                  <a:pt x="381189" y="76236"/>
                </a:cubicBezTo>
                <a:cubicBezTo>
                  <a:pt x="386216" y="78353"/>
                  <a:pt x="225350" y="302190"/>
                  <a:pt x="211327" y="311186"/>
                </a:cubicBezTo>
                <a:cubicBezTo>
                  <a:pt x="197304" y="320182"/>
                  <a:pt x="319277" y="105340"/>
                  <a:pt x="297052" y="130211"/>
                </a:cubicBezTo>
                <a:cubicBezTo>
                  <a:pt x="274827" y="155082"/>
                  <a:pt x="127454" y="337115"/>
                  <a:pt x="77977" y="460411"/>
                </a:cubicBezTo>
                <a:cubicBezTo>
                  <a:pt x="28500" y="583707"/>
                  <a:pt x="3893" y="889300"/>
                  <a:pt x="189" y="869986"/>
                </a:cubicBezTo>
                <a:cubicBezTo>
                  <a:pt x="-3515" y="850672"/>
                  <a:pt x="48079" y="375479"/>
                  <a:pt x="55752" y="344523"/>
                </a:cubicBezTo>
                <a:cubicBezTo>
                  <a:pt x="63425" y="313567"/>
                  <a:pt x="48079" y="612017"/>
                  <a:pt x="46227" y="684248"/>
                </a:cubicBezTo>
                <a:cubicBezTo>
                  <a:pt x="44375" y="756479"/>
                  <a:pt x="2835" y="843792"/>
                  <a:pt x="25589" y="792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1C429FDC-9A7D-4F7B-8926-DE88D886AE94}"/>
              </a:ext>
            </a:extLst>
          </p:cNvPr>
          <p:cNvSpPr/>
          <p:nvPr/>
        </p:nvSpPr>
        <p:spPr>
          <a:xfrm>
            <a:off x="2711993" y="1483601"/>
            <a:ext cx="133858" cy="303258"/>
          </a:xfrm>
          <a:custGeom>
            <a:avLst/>
            <a:gdLst>
              <a:gd name="connsiteX0" fmla="*/ 1045 w 133858"/>
              <a:gd name="connsiteY0" fmla="*/ 3887 h 303258"/>
              <a:gd name="connsiteX1" fmla="*/ 85182 w 133858"/>
              <a:gd name="connsiteY1" fmla="*/ 146762 h 303258"/>
              <a:gd name="connsiteX2" fmla="*/ 108995 w 133858"/>
              <a:gd name="connsiteY2" fmla="*/ 302337 h 303258"/>
              <a:gd name="connsiteX3" fmla="*/ 132807 w 133858"/>
              <a:gd name="connsiteY3" fmla="*/ 205499 h 303258"/>
              <a:gd name="connsiteX4" fmla="*/ 72482 w 133858"/>
              <a:gd name="connsiteY4" fmla="*/ 86437 h 303258"/>
              <a:gd name="connsiteX5" fmla="*/ 39145 w 133858"/>
              <a:gd name="connsiteY5" fmla="*/ 43574 h 303258"/>
              <a:gd name="connsiteX6" fmla="*/ 1045 w 133858"/>
              <a:gd name="connsiteY6" fmla="*/ 3887 h 30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58" h="303258">
                <a:moveTo>
                  <a:pt x="1045" y="3887"/>
                </a:moveTo>
                <a:cubicBezTo>
                  <a:pt x="8718" y="21085"/>
                  <a:pt x="67190" y="97020"/>
                  <a:pt x="85182" y="146762"/>
                </a:cubicBezTo>
                <a:cubicBezTo>
                  <a:pt x="103174" y="196504"/>
                  <a:pt x="101058" y="292548"/>
                  <a:pt x="108995" y="302337"/>
                </a:cubicBezTo>
                <a:cubicBezTo>
                  <a:pt x="116932" y="312126"/>
                  <a:pt x="138892" y="241482"/>
                  <a:pt x="132807" y="205499"/>
                </a:cubicBezTo>
                <a:cubicBezTo>
                  <a:pt x="126722" y="169516"/>
                  <a:pt x="88092" y="113425"/>
                  <a:pt x="72482" y="86437"/>
                </a:cubicBezTo>
                <a:cubicBezTo>
                  <a:pt x="56872" y="59449"/>
                  <a:pt x="48141" y="55745"/>
                  <a:pt x="39145" y="43574"/>
                </a:cubicBezTo>
                <a:cubicBezTo>
                  <a:pt x="30149" y="31403"/>
                  <a:pt x="-6628" y="-13311"/>
                  <a:pt x="1045" y="3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247C1D71-3F33-446F-9869-FAA5633E0036}"/>
              </a:ext>
            </a:extLst>
          </p:cNvPr>
          <p:cNvSpPr/>
          <p:nvPr/>
        </p:nvSpPr>
        <p:spPr>
          <a:xfrm>
            <a:off x="2797163" y="1462667"/>
            <a:ext cx="52913" cy="276535"/>
          </a:xfrm>
          <a:custGeom>
            <a:avLst/>
            <a:gdLst>
              <a:gd name="connsiteX0" fmla="*/ 12 w 52913"/>
              <a:gd name="connsiteY0" fmla="*/ 2596 h 276535"/>
              <a:gd name="connsiteX1" fmla="*/ 44462 w 52913"/>
              <a:gd name="connsiteY1" fmla="*/ 191508 h 276535"/>
              <a:gd name="connsiteX2" fmla="*/ 50812 w 52913"/>
              <a:gd name="connsiteY2" fmla="*/ 275646 h 276535"/>
              <a:gd name="connsiteX3" fmla="*/ 50812 w 52913"/>
              <a:gd name="connsiteY3" fmla="*/ 143883 h 276535"/>
              <a:gd name="connsiteX4" fmla="*/ 49225 w 52913"/>
              <a:gd name="connsiteY4" fmla="*/ 85146 h 276535"/>
              <a:gd name="connsiteX5" fmla="*/ 12 w 52913"/>
              <a:gd name="connsiteY5" fmla="*/ 2596 h 27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13" h="276535">
                <a:moveTo>
                  <a:pt x="12" y="2596"/>
                </a:moveTo>
                <a:cubicBezTo>
                  <a:pt x="-782" y="20323"/>
                  <a:pt x="35995" y="146000"/>
                  <a:pt x="44462" y="191508"/>
                </a:cubicBezTo>
                <a:cubicBezTo>
                  <a:pt x="52929" y="237016"/>
                  <a:pt x="49754" y="283583"/>
                  <a:pt x="50812" y="275646"/>
                </a:cubicBezTo>
                <a:cubicBezTo>
                  <a:pt x="51870" y="267709"/>
                  <a:pt x="51077" y="175633"/>
                  <a:pt x="50812" y="143883"/>
                </a:cubicBezTo>
                <a:cubicBezTo>
                  <a:pt x="50548" y="112133"/>
                  <a:pt x="56633" y="107371"/>
                  <a:pt x="49225" y="85146"/>
                </a:cubicBezTo>
                <a:cubicBezTo>
                  <a:pt x="41817" y="62921"/>
                  <a:pt x="806" y="-15131"/>
                  <a:pt x="12" y="2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D2D49EFF-3786-4876-B0B0-7B809047C2C3}"/>
              </a:ext>
            </a:extLst>
          </p:cNvPr>
          <p:cNvSpPr/>
          <p:nvPr/>
        </p:nvSpPr>
        <p:spPr>
          <a:xfrm>
            <a:off x="2367606" y="1509509"/>
            <a:ext cx="383874" cy="289451"/>
          </a:xfrm>
          <a:custGeom>
            <a:avLst/>
            <a:gdLst>
              <a:gd name="connsiteX0" fmla="*/ 296219 w 383874"/>
              <a:gd name="connsiteY0" fmla="*/ 204 h 289451"/>
              <a:gd name="connsiteX1" fmla="*/ 345432 w 383874"/>
              <a:gd name="connsiteY1" fmla="*/ 147841 h 289451"/>
              <a:gd name="connsiteX2" fmla="*/ 383532 w 383874"/>
              <a:gd name="connsiteY2" fmla="*/ 265316 h 289451"/>
              <a:gd name="connsiteX3" fmla="*/ 323207 w 383874"/>
              <a:gd name="connsiteY3" fmla="*/ 227216 h 289451"/>
              <a:gd name="connsiteX4" fmla="*/ 231132 w 383874"/>
              <a:gd name="connsiteY4" fmla="*/ 130379 h 289451"/>
              <a:gd name="connsiteX5" fmla="*/ 944 w 383874"/>
              <a:gd name="connsiteY5" fmla="*/ 130379 h 289451"/>
              <a:gd name="connsiteX6" fmla="*/ 153344 w 383874"/>
              <a:gd name="connsiteY6" fmla="*/ 98629 h 289451"/>
              <a:gd name="connsiteX7" fmla="*/ 248594 w 383874"/>
              <a:gd name="connsiteY7" fmla="*/ 147841 h 289451"/>
              <a:gd name="connsiteX8" fmla="*/ 367657 w 383874"/>
              <a:gd name="connsiteY8" fmla="*/ 289129 h 289451"/>
              <a:gd name="connsiteX9" fmla="*/ 356544 w 383874"/>
              <a:gd name="connsiteY9" fmla="*/ 181179 h 289451"/>
              <a:gd name="connsiteX10" fmla="*/ 296219 w 383874"/>
              <a:gd name="connsiteY10" fmla="*/ 204 h 28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3874" h="289451">
                <a:moveTo>
                  <a:pt x="296219" y="204"/>
                </a:moveTo>
                <a:cubicBezTo>
                  <a:pt x="294367" y="-5352"/>
                  <a:pt x="330880" y="103656"/>
                  <a:pt x="345432" y="147841"/>
                </a:cubicBezTo>
                <a:cubicBezTo>
                  <a:pt x="359984" y="192026"/>
                  <a:pt x="387236" y="252087"/>
                  <a:pt x="383532" y="265316"/>
                </a:cubicBezTo>
                <a:cubicBezTo>
                  <a:pt x="379828" y="278545"/>
                  <a:pt x="348607" y="249705"/>
                  <a:pt x="323207" y="227216"/>
                </a:cubicBezTo>
                <a:cubicBezTo>
                  <a:pt x="297807" y="204727"/>
                  <a:pt x="284842" y="146518"/>
                  <a:pt x="231132" y="130379"/>
                </a:cubicBezTo>
                <a:cubicBezTo>
                  <a:pt x="177422" y="114240"/>
                  <a:pt x="13909" y="135671"/>
                  <a:pt x="944" y="130379"/>
                </a:cubicBezTo>
                <a:cubicBezTo>
                  <a:pt x="-12021" y="125087"/>
                  <a:pt x="112069" y="95719"/>
                  <a:pt x="153344" y="98629"/>
                </a:cubicBezTo>
                <a:cubicBezTo>
                  <a:pt x="194619" y="101539"/>
                  <a:pt x="212875" y="116091"/>
                  <a:pt x="248594" y="147841"/>
                </a:cubicBezTo>
                <a:cubicBezTo>
                  <a:pt x="284313" y="179591"/>
                  <a:pt x="349665" y="283573"/>
                  <a:pt x="367657" y="289129"/>
                </a:cubicBezTo>
                <a:cubicBezTo>
                  <a:pt x="385649" y="294685"/>
                  <a:pt x="367921" y="227216"/>
                  <a:pt x="356544" y="181179"/>
                </a:cubicBezTo>
                <a:cubicBezTo>
                  <a:pt x="345167" y="135142"/>
                  <a:pt x="298071" y="5760"/>
                  <a:pt x="296219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73B5C56C-5863-4B66-9EFE-EB004FD43091}"/>
              </a:ext>
            </a:extLst>
          </p:cNvPr>
          <p:cNvSpPr/>
          <p:nvPr/>
        </p:nvSpPr>
        <p:spPr>
          <a:xfrm>
            <a:off x="2430344" y="1511297"/>
            <a:ext cx="306345" cy="249445"/>
          </a:xfrm>
          <a:custGeom>
            <a:avLst/>
            <a:gdLst>
              <a:gd name="connsiteX0" fmla="*/ 112831 w 306345"/>
              <a:gd name="connsiteY0" fmla="*/ 3 h 249445"/>
              <a:gd name="connsiteX1" fmla="*/ 231894 w 306345"/>
              <a:gd name="connsiteY1" fmla="*/ 87316 h 249445"/>
              <a:gd name="connsiteX2" fmla="*/ 273169 w 306345"/>
              <a:gd name="connsiteY2" fmla="*/ 212728 h 249445"/>
              <a:gd name="connsiteX3" fmla="*/ 233481 w 306345"/>
              <a:gd name="connsiteY3" fmla="*/ 160341 h 249445"/>
              <a:gd name="connsiteX4" fmla="*/ 168394 w 306345"/>
              <a:gd name="connsiteY4" fmla="*/ 90491 h 249445"/>
              <a:gd name="connsiteX5" fmla="*/ 6469 w 306345"/>
              <a:gd name="connsiteY5" fmla="*/ 77791 h 249445"/>
              <a:gd name="connsiteX6" fmla="*/ 46156 w 306345"/>
              <a:gd name="connsiteY6" fmla="*/ 84141 h 249445"/>
              <a:gd name="connsiteX7" fmla="*/ 176331 w 306345"/>
              <a:gd name="connsiteY7" fmla="*/ 101603 h 249445"/>
              <a:gd name="connsiteX8" fmla="*/ 298569 w 306345"/>
              <a:gd name="connsiteY8" fmla="*/ 244478 h 249445"/>
              <a:gd name="connsiteX9" fmla="*/ 289044 w 306345"/>
              <a:gd name="connsiteY9" fmla="*/ 207966 h 249445"/>
              <a:gd name="connsiteX10" fmla="*/ 249356 w 306345"/>
              <a:gd name="connsiteY10" fmla="*/ 122241 h 249445"/>
              <a:gd name="connsiteX11" fmla="*/ 249356 w 306345"/>
              <a:gd name="connsiteY11" fmla="*/ 84141 h 249445"/>
              <a:gd name="connsiteX12" fmla="*/ 112831 w 306345"/>
              <a:gd name="connsiteY12" fmla="*/ 3 h 24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6345" h="249445">
                <a:moveTo>
                  <a:pt x="112831" y="3"/>
                </a:moveTo>
                <a:cubicBezTo>
                  <a:pt x="109921" y="532"/>
                  <a:pt x="205171" y="51862"/>
                  <a:pt x="231894" y="87316"/>
                </a:cubicBezTo>
                <a:cubicBezTo>
                  <a:pt x="258617" y="122770"/>
                  <a:pt x="272905" y="200557"/>
                  <a:pt x="273169" y="212728"/>
                </a:cubicBezTo>
                <a:cubicBezTo>
                  <a:pt x="273433" y="224899"/>
                  <a:pt x="250943" y="180714"/>
                  <a:pt x="233481" y="160341"/>
                </a:cubicBezTo>
                <a:cubicBezTo>
                  <a:pt x="216019" y="139968"/>
                  <a:pt x="206229" y="104249"/>
                  <a:pt x="168394" y="90491"/>
                </a:cubicBezTo>
                <a:cubicBezTo>
                  <a:pt x="130559" y="76733"/>
                  <a:pt x="26842" y="78849"/>
                  <a:pt x="6469" y="77791"/>
                </a:cubicBezTo>
                <a:cubicBezTo>
                  <a:pt x="-13904" y="76733"/>
                  <a:pt x="17846" y="80172"/>
                  <a:pt x="46156" y="84141"/>
                </a:cubicBezTo>
                <a:cubicBezTo>
                  <a:pt x="74466" y="88110"/>
                  <a:pt x="134262" y="74880"/>
                  <a:pt x="176331" y="101603"/>
                </a:cubicBezTo>
                <a:cubicBezTo>
                  <a:pt x="218400" y="128326"/>
                  <a:pt x="279784" y="226751"/>
                  <a:pt x="298569" y="244478"/>
                </a:cubicBezTo>
                <a:cubicBezTo>
                  <a:pt x="317354" y="262205"/>
                  <a:pt x="297246" y="228339"/>
                  <a:pt x="289044" y="207966"/>
                </a:cubicBezTo>
                <a:cubicBezTo>
                  <a:pt x="280842" y="187593"/>
                  <a:pt x="255971" y="142878"/>
                  <a:pt x="249356" y="122241"/>
                </a:cubicBezTo>
                <a:cubicBezTo>
                  <a:pt x="242741" y="101604"/>
                  <a:pt x="273962" y="104514"/>
                  <a:pt x="249356" y="84141"/>
                </a:cubicBezTo>
                <a:cubicBezTo>
                  <a:pt x="224750" y="63768"/>
                  <a:pt x="115741" y="-526"/>
                  <a:pt x="11283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21C3E9ED-B561-4CF3-B2DF-C991B0C2CDFE}"/>
              </a:ext>
            </a:extLst>
          </p:cNvPr>
          <p:cNvSpPr/>
          <p:nvPr/>
        </p:nvSpPr>
        <p:spPr>
          <a:xfrm>
            <a:off x="2329537" y="1681799"/>
            <a:ext cx="296676" cy="58017"/>
          </a:xfrm>
          <a:custGeom>
            <a:avLst/>
            <a:gdLst>
              <a:gd name="connsiteX0" fmla="*/ 913 w 296676"/>
              <a:gd name="connsiteY0" fmla="*/ 4126 h 58017"/>
              <a:gd name="connsiteX1" fmla="*/ 124738 w 296676"/>
              <a:gd name="connsiteY1" fmla="*/ 10476 h 58017"/>
              <a:gd name="connsiteX2" fmla="*/ 224751 w 296676"/>
              <a:gd name="connsiteY2" fmla="*/ 53339 h 58017"/>
              <a:gd name="connsiteX3" fmla="*/ 296188 w 296676"/>
              <a:gd name="connsiteY3" fmla="*/ 54926 h 58017"/>
              <a:gd name="connsiteX4" fmla="*/ 258088 w 296676"/>
              <a:gd name="connsiteY4" fmla="*/ 35876 h 58017"/>
              <a:gd name="connsiteX5" fmla="*/ 193001 w 296676"/>
              <a:gd name="connsiteY5" fmla="*/ 4126 h 58017"/>
              <a:gd name="connsiteX6" fmla="*/ 913 w 296676"/>
              <a:gd name="connsiteY6" fmla="*/ 4126 h 5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676" h="58017">
                <a:moveTo>
                  <a:pt x="913" y="4126"/>
                </a:moveTo>
                <a:cubicBezTo>
                  <a:pt x="-10464" y="5184"/>
                  <a:pt x="87432" y="2274"/>
                  <a:pt x="124738" y="10476"/>
                </a:cubicBezTo>
                <a:cubicBezTo>
                  <a:pt x="162044" y="18678"/>
                  <a:pt x="196176" y="45931"/>
                  <a:pt x="224751" y="53339"/>
                </a:cubicBezTo>
                <a:cubicBezTo>
                  <a:pt x="253326" y="60747"/>
                  <a:pt x="290632" y="57837"/>
                  <a:pt x="296188" y="54926"/>
                </a:cubicBezTo>
                <a:cubicBezTo>
                  <a:pt x="301744" y="52015"/>
                  <a:pt x="258088" y="35876"/>
                  <a:pt x="258088" y="35876"/>
                </a:cubicBezTo>
                <a:cubicBezTo>
                  <a:pt x="240890" y="27409"/>
                  <a:pt x="234011" y="12857"/>
                  <a:pt x="193001" y="4126"/>
                </a:cubicBezTo>
                <a:cubicBezTo>
                  <a:pt x="151991" y="-4605"/>
                  <a:pt x="12290" y="3068"/>
                  <a:pt x="913" y="4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56CC18AA-CB94-417F-8C40-3A24E0E6917E}"/>
              </a:ext>
            </a:extLst>
          </p:cNvPr>
          <p:cNvSpPr/>
          <p:nvPr/>
        </p:nvSpPr>
        <p:spPr>
          <a:xfrm>
            <a:off x="2315665" y="1644586"/>
            <a:ext cx="280546" cy="81056"/>
          </a:xfrm>
          <a:custGeom>
            <a:avLst/>
            <a:gdLst>
              <a:gd name="connsiteX0" fmla="*/ 5260 w 280546"/>
              <a:gd name="connsiteY0" fmla="*/ 19114 h 81056"/>
              <a:gd name="connsiteX1" fmla="*/ 170360 w 280546"/>
              <a:gd name="connsiteY1" fmla="*/ 17527 h 81056"/>
              <a:gd name="connsiteX2" fmla="*/ 279898 w 280546"/>
              <a:gd name="connsiteY2" fmla="*/ 81027 h 81056"/>
              <a:gd name="connsiteX3" fmla="*/ 214810 w 280546"/>
              <a:gd name="connsiteY3" fmla="*/ 25464 h 81056"/>
              <a:gd name="connsiteX4" fmla="*/ 194173 w 280546"/>
              <a:gd name="connsiteY4" fmla="*/ 1652 h 81056"/>
              <a:gd name="connsiteX5" fmla="*/ 54473 w 280546"/>
              <a:gd name="connsiteY5" fmla="*/ 1652 h 81056"/>
              <a:gd name="connsiteX6" fmla="*/ 5260 w 280546"/>
              <a:gd name="connsiteY6" fmla="*/ 19114 h 8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546" h="81056">
                <a:moveTo>
                  <a:pt x="5260" y="19114"/>
                </a:moveTo>
                <a:cubicBezTo>
                  <a:pt x="24574" y="21760"/>
                  <a:pt x="124587" y="7208"/>
                  <a:pt x="170360" y="17527"/>
                </a:cubicBezTo>
                <a:cubicBezTo>
                  <a:pt x="216133" y="27846"/>
                  <a:pt x="272490" y="79704"/>
                  <a:pt x="279898" y="81027"/>
                </a:cubicBezTo>
                <a:cubicBezTo>
                  <a:pt x="287306" y="82350"/>
                  <a:pt x="229098" y="38693"/>
                  <a:pt x="214810" y="25464"/>
                </a:cubicBezTo>
                <a:cubicBezTo>
                  <a:pt x="200523" y="12235"/>
                  <a:pt x="220896" y="5621"/>
                  <a:pt x="194173" y="1652"/>
                </a:cubicBezTo>
                <a:cubicBezTo>
                  <a:pt x="167450" y="-2317"/>
                  <a:pt x="85165" y="2181"/>
                  <a:pt x="54473" y="1652"/>
                </a:cubicBezTo>
                <a:cubicBezTo>
                  <a:pt x="23781" y="1123"/>
                  <a:pt x="-14054" y="16468"/>
                  <a:pt x="5260" y="19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0B0A1ABC-D5F3-479C-97BB-FC27FE3390F7}"/>
              </a:ext>
            </a:extLst>
          </p:cNvPr>
          <p:cNvSpPr/>
          <p:nvPr/>
        </p:nvSpPr>
        <p:spPr>
          <a:xfrm>
            <a:off x="2069864" y="1696041"/>
            <a:ext cx="228931" cy="356731"/>
          </a:xfrm>
          <a:custGeom>
            <a:avLst/>
            <a:gdLst>
              <a:gd name="connsiteX0" fmla="*/ 228836 w 228931"/>
              <a:gd name="connsiteY0" fmla="*/ 997 h 356731"/>
              <a:gd name="connsiteX1" fmla="*/ 98661 w 228931"/>
              <a:gd name="connsiteY1" fmla="*/ 188322 h 356731"/>
              <a:gd name="connsiteX2" fmla="*/ 25636 w 228931"/>
              <a:gd name="connsiteY2" fmla="*/ 248647 h 356731"/>
              <a:gd name="connsiteX3" fmla="*/ 4999 w 228931"/>
              <a:gd name="connsiteY3" fmla="*/ 304209 h 356731"/>
              <a:gd name="connsiteX4" fmla="*/ 1824 w 228931"/>
              <a:gd name="connsiteY4" fmla="*/ 356597 h 356731"/>
              <a:gd name="connsiteX5" fmla="*/ 28811 w 228931"/>
              <a:gd name="connsiteY5" fmla="*/ 288334 h 356731"/>
              <a:gd name="connsiteX6" fmla="*/ 92311 w 228931"/>
              <a:gd name="connsiteY6" fmla="*/ 221659 h 356731"/>
              <a:gd name="connsiteX7" fmla="*/ 119299 w 228931"/>
              <a:gd name="connsiteY7" fmla="*/ 118472 h 356731"/>
              <a:gd name="connsiteX8" fmla="*/ 228836 w 228931"/>
              <a:gd name="connsiteY8" fmla="*/ 997 h 35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931" h="356731">
                <a:moveTo>
                  <a:pt x="228836" y="997"/>
                </a:moveTo>
                <a:cubicBezTo>
                  <a:pt x="225396" y="12639"/>
                  <a:pt x="132528" y="147047"/>
                  <a:pt x="98661" y="188322"/>
                </a:cubicBezTo>
                <a:cubicBezTo>
                  <a:pt x="64794" y="229597"/>
                  <a:pt x="41246" y="229333"/>
                  <a:pt x="25636" y="248647"/>
                </a:cubicBezTo>
                <a:cubicBezTo>
                  <a:pt x="10026" y="267961"/>
                  <a:pt x="8968" y="286217"/>
                  <a:pt x="4999" y="304209"/>
                </a:cubicBezTo>
                <a:cubicBezTo>
                  <a:pt x="1030" y="322201"/>
                  <a:pt x="-2145" y="359243"/>
                  <a:pt x="1824" y="356597"/>
                </a:cubicBezTo>
                <a:cubicBezTo>
                  <a:pt x="5793" y="353951"/>
                  <a:pt x="13730" y="310824"/>
                  <a:pt x="28811" y="288334"/>
                </a:cubicBezTo>
                <a:cubicBezTo>
                  <a:pt x="43892" y="265844"/>
                  <a:pt x="77230" y="249969"/>
                  <a:pt x="92311" y="221659"/>
                </a:cubicBezTo>
                <a:cubicBezTo>
                  <a:pt x="107392" y="193349"/>
                  <a:pt x="96545" y="154191"/>
                  <a:pt x="119299" y="118472"/>
                </a:cubicBezTo>
                <a:cubicBezTo>
                  <a:pt x="142053" y="82753"/>
                  <a:pt x="232276" y="-10645"/>
                  <a:pt x="228836" y="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FC3FB736-0EDC-462D-AB46-0821B803A53A}"/>
              </a:ext>
            </a:extLst>
          </p:cNvPr>
          <p:cNvSpPr/>
          <p:nvPr/>
        </p:nvSpPr>
        <p:spPr>
          <a:xfrm>
            <a:off x="2040348" y="1677988"/>
            <a:ext cx="430427" cy="377918"/>
          </a:xfrm>
          <a:custGeom>
            <a:avLst/>
            <a:gdLst>
              <a:gd name="connsiteX0" fmla="*/ 247240 w 430427"/>
              <a:gd name="connsiteY0" fmla="*/ 0 h 377918"/>
              <a:gd name="connsiteX1" fmla="*/ 266290 w 430427"/>
              <a:gd name="connsiteY1" fmla="*/ 100012 h 377918"/>
              <a:gd name="connsiteX2" fmla="*/ 369477 w 430427"/>
              <a:gd name="connsiteY2" fmla="*/ 158750 h 377918"/>
              <a:gd name="connsiteX3" fmla="*/ 421865 w 430427"/>
              <a:gd name="connsiteY3" fmla="*/ 204787 h 377918"/>
              <a:gd name="connsiteX4" fmla="*/ 415515 w 430427"/>
              <a:gd name="connsiteY4" fmla="*/ 220662 h 377918"/>
              <a:gd name="connsiteX5" fmla="*/ 280577 w 430427"/>
              <a:gd name="connsiteY5" fmla="*/ 225425 h 377918"/>
              <a:gd name="connsiteX6" fmla="*/ 209140 w 430427"/>
              <a:gd name="connsiteY6" fmla="*/ 241300 h 377918"/>
              <a:gd name="connsiteX7" fmla="*/ 1177 w 430427"/>
              <a:gd name="connsiteY7" fmla="*/ 377825 h 377918"/>
              <a:gd name="connsiteX8" fmla="*/ 137702 w 430427"/>
              <a:gd name="connsiteY8" fmla="*/ 261937 h 377918"/>
              <a:gd name="connsiteX9" fmla="*/ 407577 w 430427"/>
              <a:gd name="connsiteY9" fmla="*/ 215900 h 377918"/>
              <a:gd name="connsiteX10" fmla="*/ 321852 w 430427"/>
              <a:gd name="connsiteY10" fmla="*/ 160337 h 377918"/>
              <a:gd name="connsiteX11" fmla="*/ 283752 w 430427"/>
              <a:gd name="connsiteY11" fmla="*/ 88900 h 377918"/>
              <a:gd name="connsiteX12" fmla="*/ 247240 w 430427"/>
              <a:gd name="connsiteY12" fmla="*/ 0 h 37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0427" h="377918">
                <a:moveTo>
                  <a:pt x="247240" y="0"/>
                </a:moveTo>
                <a:cubicBezTo>
                  <a:pt x="246578" y="36777"/>
                  <a:pt x="245917" y="73554"/>
                  <a:pt x="266290" y="100012"/>
                </a:cubicBezTo>
                <a:cubicBezTo>
                  <a:pt x="286663" y="126470"/>
                  <a:pt x="343548" y="141288"/>
                  <a:pt x="369477" y="158750"/>
                </a:cubicBezTo>
                <a:cubicBezTo>
                  <a:pt x="395406" y="176212"/>
                  <a:pt x="414192" y="194468"/>
                  <a:pt x="421865" y="204787"/>
                </a:cubicBezTo>
                <a:cubicBezTo>
                  <a:pt x="429538" y="215106"/>
                  <a:pt x="439063" y="217222"/>
                  <a:pt x="415515" y="220662"/>
                </a:cubicBezTo>
                <a:cubicBezTo>
                  <a:pt x="391967" y="224102"/>
                  <a:pt x="314973" y="221985"/>
                  <a:pt x="280577" y="225425"/>
                </a:cubicBezTo>
                <a:cubicBezTo>
                  <a:pt x="246181" y="228865"/>
                  <a:pt x="255707" y="215900"/>
                  <a:pt x="209140" y="241300"/>
                </a:cubicBezTo>
                <a:cubicBezTo>
                  <a:pt x="162573" y="266700"/>
                  <a:pt x="13083" y="374386"/>
                  <a:pt x="1177" y="377825"/>
                </a:cubicBezTo>
                <a:cubicBezTo>
                  <a:pt x="-10729" y="381264"/>
                  <a:pt x="69969" y="288925"/>
                  <a:pt x="137702" y="261937"/>
                </a:cubicBezTo>
                <a:cubicBezTo>
                  <a:pt x="205435" y="234950"/>
                  <a:pt x="376885" y="232833"/>
                  <a:pt x="407577" y="215900"/>
                </a:cubicBezTo>
                <a:cubicBezTo>
                  <a:pt x="438269" y="198967"/>
                  <a:pt x="342490" y="181504"/>
                  <a:pt x="321852" y="160337"/>
                </a:cubicBezTo>
                <a:cubicBezTo>
                  <a:pt x="301215" y="139170"/>
                  <a:pt x="296187" y="112183"/>
                  <a:pt x="283752" y="88900"/>
                </a:cubicBezTo>
                <a:lnTo>
                  <a:pt x="2472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3D21639A-AF16-499B-A995-F67BA943B142}"/>
              </a:ext>
            </a:extLst>
          </p:cNvPr>
          <p:cNvSpPr/>
          <p:nvPr/>
        </p:nvSpPr>
        <p:spPr>
          <a:xfrm>
            <a:off x="2157240" y="1761989"/>
            <a:ext cx="286876" cy="151379"/>
          </a:xfrm>
          <a:custGeom>
            <a:avLst/>
            <a:gdLst>
              <a:gd name="connsiteX0" fmla="*/ 128760 w 286876"/>
              <a:gd name="connsiteY0" fmla="*/ 136 h 151379"/>
              <a:gd name="connsiteX1" fmla="*/ 28748 w 286876"/>
              <a:gd name="connsiteY1" fmla="*/ 120786 h 151379"/>
              <a:gd name="connsiteX2" fmla="*/ 57323 w 286876"/>
              <a:gd name="connsiteY2" fmla="*/ 104911 h 151379"/>
              <a:gd name="connsiteX3" fmla="*/ 285923 w 286876"/>
              <a:gd name="connsiteY3" fmla="*/ 92211 h 151379"/>
              <a:gd name="connsiteX4" fmla="*/ 133523 w 286876"/>
              <a:gd name="connsiteY4" fmla="*/ 103324 h 151379"/>
              <a:gd name="connsiteX5" fmla="*/ 173 w 286876"/>
              <a:gd name="connsiteY5" fmla="*/ 147774 h 151379"/>
              <a:gd name="connsiteX6" fmla="*/ 128760 w 286876"/>
              <a:gd name="connsiteY6" fmla="*/ 136 h 15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876" h="151379">
                <a:moveTo>
                  <a:pt x="128760" y="136"/>
                </a:moveTo>
                <a:cubicBezTo>
                  <a:pt x="133523" y="-4362"/>
                  <a:pt x="40654" y="103324"/>
                  <a:pt x="28748" y="120786"/>
                </a:cubicBezTo>
                <a:cubicBezTo>
                  <a:pt x="16842" y="138248"/>
                  <a:pt x="14460" y="109674"/>
                  <a:pt x="57323" y="104911"/>
                </a:cubicBezTo>
                <a:cubicBezTo>
                  <a:pt x="100185" y="100149"/>
                  <a:pt x="273223" y="92476"/>
                  <a:pt x="285923" y="92211"/>
                </a:cubicBezTo>
                <a:cubicBezTo>
                  <a:pt x="298623" y="91947"/>
                  <a:pt x="181148" y="94063"/>
                  <a:pt x="133523" y="103324"/>
                </a:cubicBezTo>
                <a:cubicBezTo>
                  <a:pt x="85898" y="112585"/>
                  <a:pt x="5729" y="165501"/>
                  <a:pt x="173" y="147774"/>
                </a:cubicBezTo>
                <a:cubicBezTo>
                  <a:pt x="-5383" y="130047"/>
                  <a:pt x="123997" y="4634"/>
                  <a:pt x="128760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C05BC207-6629-4108-A7E3-905C12A34230}"/>
              </a:ext>
            </a:extLst>
          </p:cNvPr>
          <p:cNvSpPr/>
          <p:nvPr/>
        </p:nvSpPr>
        <p:spPr>
          <a:xfrm>
            <a:off x="2220618" y="1780292"/>
            <a:ext cx="241833" cy="101023"/>
          </a:xfrm>
          <a:custGeom>
            <a:avLst/>
            <a:gdLst>
              <a:gd name="connsiteX0" fmla="*/ 295 w 241833"/>
              <a:gd name="connsiteY0" fmla="*/ 883 h 101023"/>
              <a:gd name="connsiteX1" fmla="*/ 130470 w 241833"/>
              <a:gd name="connsiteY1" fmla="*/ 72321 h 101023"/>
              <a:gd name="connsiteX2" fmla="*/ 241595 w 241833"/>
              <a:gd name="connsiteY2" fmla="*/ 100896 h 101023"/>
              <a:gd name="connsiteX3" fmla="*/ 162220 w 241833"/>
              <a:gd name="connsiteY3" fmla="*/ 62796 h 101023"/>
              <a:gd name="connsiteX4" fmla="*/ 97132 w 241833"/>
              <a:gd name="connsiteY4" fmla="*/ 34221 h 101023"/>
              <a:gd name="connsiteX5" fmla="*/ 295 w 241833"/>
              <a:gd name="connsiteY5" fmla="*/ 883 h 10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833" h="101023">
                <a:moveTo>
                  <a:pt x="295" y="883"/>
                </a:moveTo>
                <a:cubicBezTo>
                  <a:pt x="5851" y="7233"/>
                  <a:pt x="90253" y="55652"/>
                  <a:pt x="130470" y="72321"/>
                </a:cubicBezTo>
                <a:cubicBezTo>
                  <a:pt x="170687" y="88990"/>
                  <a:pt x="236303" y="102483"/>
                  <a:pt x="241595" y="100896"/>
                </a:cubicBezTo>
                <a:cubicBezTo>
                  <a:pt x="246887" y="99309"/>
                  <a:pt x="162220" y="62796"/>
                  <a:pt x="162220" y="62796"/>
                </a:cubicBezTo>
                <a:cubicBezTo>
                  <a:pt x="138143" y="51684"/>
                  <a:pt x="125178" y="44275"/>
                  <a:pt x="97132" y="34221"/>
                </a:cubicBezTo>
                <a:cubicBezTo>
                  <a:pt x="69086" y="24167"/>
                  <a:pt x="-5261" y="-5467"/>
                  <a:pt x="295" y="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2FDB0760-8144-46A7-89B8-32F9BA12A70B}"/>
              </a:ext>
            </a:extLst>
          </p:cNvPr>
          <p:cNvSpPr/>
          <p:nvPr/>
        </p:nvSpPr>
        <p:spPr>
          <a:xfrm>
            <a:off x="2270684" y="1723989"/>
            <a:ext cx="695084" cy="600760"/>
          </a:xfrm>
          <a:custGeom>
            <a:avLst/>
            <a:gdLst>
              <a:gd name="connsiteX0" fmla="*/ 28016 w 695084"/>
              <a:gd name="connsiteY0" fmla="*/ 11678 h 600760"/>
              <a:gd name="connsiteX1" fmla="*/ 66116 w 695084"/>
              <a:gd name="connsiteY1" fmla="*/ 62478 h 600760"/>
              <a:gd name="connsiteX2" fmla="*/ 597399 w 695084"/>
              <a:gd name="connsiteY2" fmla="*/ 466761 h 600760"/>
              <a:gd name="connsiteX3" fmla="*/ 690533 w 695084"/>
              <a:gd name="connsiteY3" fmla="*/ 600111 h 600760"/>
              <a:gd name="connsiteX4" fmla="*/ 533899 w 695084"/>
              <a:gd name="connsiteY4" fmla="*/ 424428 h 600760"/>
              <a:gd name="connsiteX5" fmla="*/ 11083 w 695084"/>
              <a:gd name="connsiteY5" fmla="*/ 178894 h 600760"/>
              <a:gd name="connsiteX6" fmla="*/ 248149 w 695084"/>
              <a:gd name="connsiteY6" fmla="*/ 257211 h 600760"/>
              <a:gd name="connsiteX7" fmla="*/ 574116 w 695084"/>
              <a:gd name="connsiteY7" fmla="*/ 458294 h 600760"/>
              <a:gd name="connsiteX8" fmla="*/ 311649 w 695084"/>
              <a:gd name="connsiteY8" fmla="*/ 280494 h 600760"/>
              <a:gd name="connsiteX9" fmla="*/ 248149 w 695084"/>
              <a:gd name="connsiteY9" fmla="*/ 168311 h 600760"/>
              <a:gd name="connsiteX10" fmla="*/ 28016 w 695084"/>
              <a:gd name="connsiteY10" fmla="*/ 11678 h 60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5084" h="600760">
                <a:moveTo>
                  <a:pt x="28016" y="11678"/>
                </a:moveTo>
                <a:cubicBezTo>
                  <a:pt x="-2323" y="-5961"/>
                  <a:pt x="-28781" y="-13369"/>
                  <a:pt x="66116" y="62478"/>
                </a:cubicBezTo>
                <a:cubicBezTo>
                  <a:pt x="161013" y="138325"/>
                  <a:pt x="493330" y="377156"/>
                  <a:pt x="597399" y="466761"/>
                </a:cubicBezTo>
                <a:cubicBezTo>
                  <a:pt x="701468" y="556366"/>
                  <a:pt x="701116" y="607166"/>
                  <a:pt x="690533" y="600111"/>
                </a:cubicBezTo>
                <a:cubicBezTo>
                  <a:pt x="679950" y="593056"/>
                  <a:pt x="647141" y="494631"/>
                  <a:pt x="533899" y="424428"/>
                </a:cubicBezTo>
                <a:cubicBezTo>
                  <a:pt x="420657" y="354225"/>
                  <a:pt x="58708" y="206764"/>
                  <a:pt x="11083" y="178894"/>
                </a:cubicBezTo>
                <a:cubicBezTo>
                  <a:pt x="-36542" y="151025"/>
                  <a:pt x="154310" y="210644"/>
                  <a:pt x="248149" y="257211"/>
                </a:cubicBezTo>
                <a:cubicBezTo>
                  <a:pt x="341988" y="303778"/>
                  <a:pt x="563533" y="454414"/>
                  <a:pt x="574116" y="458294"/>
                </a:cubicBezTo>
                <a:cubicBezTo>
                  <a:pt x="584699" y="462174"/>
                  <a:pt x="365977" y="328824"/>
                  <a:pt x="311649" y="280494"/>
                </a:cubicBezTo>
                <a:cubicBezTo>
                  <a:pt x="257321" y="232164"/>
                  <a:pt x="291188" y="209233"/>
                  <a:pt x="248149" y="168311"/>
                </a:cubicBezTo>
                <a:cubicBezTo>
                  <a:pt x="205110" y="127389"/>
                  <a:pt x="58355" y="29317"/>
                  <a:pt x="28016" y="11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79374258-18E2-4B66-8DCE-2263310C3B31}"/>
              </a:ext>
            </a:extLst>
          </p:cNvPr>
          <p:cNvSpPr/>
          <p:nvPr/>
        </p:nvSpPr>
        <p:spPr>
          <a:xfrm>
            <a:off x="2404415" y="1981170"/>
            <a:ext cx="517276" cy="344708"/>
          </a:xfrm>
          <a:custGeom>
            <a:avLst/>
            <a:gdLst>
              <a:gd name="connsiteX0" fmla="*/ 63618 w 517276"/>
              <a:gd name="connsiteY0" fmla="*/ 131263 h 344708"/>
              <a:gd name="connsiteX1" fmla="*/ 489068 w 517276"/>
              <a:gd name="connsiteY1" fmla="*/ 332347 h 344708"/>
              <a:gd name="connsiteX2" fmla="*/ 478485 w 517276"/>
              <a:gd name="connsiteY2" fmla="*/ 323880 h 344708"/>
              <a:gd name="connsiteX3" fmla="*/ 281635 w 517276"/>
              <a:gd name="connsiteY3" fmla="*/ 196880 h 344708"/>
              <a:gd name="connsiteX4" fmla="*/ 355718 w 517276"/>
              <a:gd name="connsiteY4" fmla="*/ 179947 h 344708"/>
              <a:gd name="connsiteX5" fmla="*/ 118 w 517276"/>
              <a:gd name="connsiteY5" fmla="*/ 30 h 344708"/>
              <a:gd name="connsiteX6" fmla="*/ 313385 w 517276"/>
              <a:gd name="connsiteY6" fmla="*/ 194763 h 344708"/>
              <a:gd name="connsiteX7" fmla="*/ 63618 w 517276"/>
              <a:gd name="connsiteY7" fmla="*/ 131263 h 34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276" h="344708">
                <a:moveTo>
                  <a:pt x="63618" y="131263"/>
                </a:moveTo>
                <a:cubicBezTo>
                  <a:pt x="92898" y="154194"/>
                  <a:pt x="489068" y="332347"/>
                  <a:pt x="489068" y="332347"/>
                </a:cubicBezTo>
                <a:cubicBezTo>
                  <a:pt x="558213" y="364450"/>
                  <a:pt x="478485" y="323880"/>
                  <a:pt x="478485" y="323880"/>
                </a:cubicBezTo>
                <a:cubicBezTo>
                  <a:pt x="443913" y="301302"/>
                  <a:pt x="302096" y="220869"/>
                  <a:pt x="281635" y="196880"/>
                </a:cubicBezTo>
                <a:cubicBezTo>
                  <a:pt x="261174" y="172891"/>
                  <a:pt x="402637" y="212755"/>
                  <a:pt x="355718" y="179947"/>
                </a:cubicBezTo>
                <a:cubicBezTo>
                  <a:pt x="308799" y="147139"/>
                  <a:pt x="7173" y="-2439"/>
                  <a:pt x="118" y="30"/>
                </a:cubicBezTo>
                <a:cubicBezTo>
                  <a:pt x="-6937" y="2499"/>
                  <a:pt x="304213" y="175713"/>
                  <a:pt x="313385" y="194763"/>
                </a:cubicBezTo>
                <a:cubicBezTo>
                  <a:pt x="322557" y="213813"/>
                  <a:pt x="34338" y="108332"/>
                  <a:pt x="63618" y="131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8C0468EB-FE0F-49E1-8D16-285EA8C03917}"/>
              </a:ext>
            </a:extLst>
          </p:cNvPr>
          <p:cNvSpPr/>
          <p:nvPr/>
        </p:nvSpPr>
        <p:spPr>
          <a:xfrm>
            <a:off x="2810817" y="2287719"/>
            <a:ext cx="423962" cy="467927"/>
          </a:xfrm>
          <a:custGeom>
            <a:avLst/>
            <a:gdLst>
              <a:gd name="connsiteX0" fmla="*/ 116 w 423962"/>
              <a:gd name="connsiteY0" fmla="*/ 398 h 467927"/>
              <a:gd name="connsiteX1" fmla="*/ 247766 w 423962"/>
              <a:gd name="connsiteY1" fmla="*/ 70248 h 467927"/>
              <a:gd name="connsiteX2" fmla="*/ 290100 w 423962"/>
              <a:gd name="connsiteY2" fmla="*/ 197248 h 467927"/>
              <a:gd name="connsiteX3" fmla="*/ 421333 w 423962"/>
              <a:gd name="connsiteY3" fmla="*/ 459714 h 467927"/>
              <a:gd name="connsiteX4" fmla="*/ 364183 w 423962"/>
              <a:gd name="connsiteY4" fmla="*/ 385631 h 467927"/>
              <a:gd name="connsiteX5" fmla="*/ 203316 w 423962"/>
              <a:gd name="connsiteY5" fmla="*/ 222648 h 467927"/>
              <a:gd name="connsiteX6" fmla="*/ 311266 w 423962"/>
              <a:gd name="connsiteY6" fmla="*/ 245931 h 467927"/>
              <a:gd name="connsiteX7" fmla="*/ 275283 w 423962"/>
              <a:gd name="connsiteY7" fmla="*/ 159148 h 467927"/>
              <a:gd name="connsiteX8" fmla="*/ 216016 w 423962"/>
              <a:gd name="connsiteY8" fmla="*/ 99881 h 467927"/>
              <a:gd name="connsiteX9" fmla="*/ 116 w 423962"/>
              <a:gd name="connsiteY9" fmla="*/ 398 h 46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3962" h="467927">
                <a:moveTo>
                  <a:pt x="116" y="398"/>
                </a:moveTo>
                <a:cubicBezTo>
                  <a:pt x="5408" y="-4541"/>
                  <a:pt x="199435" y="37440"/>
                  <a:pt x="247766" y="70248"/>
                </a:cubicBezTo>
                <a:cubicBezTo>
                  <a:pt x="296097" y="103056"/>
                  <a:pt x="261172" y="132337"/>
                  <a:pt x="290100" y="197248"/>
                </a:cubicBezTo>
                <a:cubicBezTo>
                  <a:pt x="319028" y="262159"/>
                  <a:pt x="408986" y="428317"/>
                  <a:pt x="421333" y="459714"/>
                </a:cubicBezTo>
                <a:cubicBezTo>
                  <a:pt x="433680" y="491111"/>
                  <a:pt x="400519" y="425142"/>
                  <a:pt x="364183" y="385631"/>
                </a:cubicBezTo>
                <a:cubicBezTo>
                  <a:pt x="327847" y="346120"/>
                  <a:pt x="212135" y="245931"/>
                  <a:pt x="203316" y="222648"/>
                </a:cubicBezTo>
                <a:cubicBezTo>
                  <a:pt x="194497" y="199365"/>
                  <a:pt x="299272" y="256514"/>
                  <a:pt x="311266" y="245931"/>
                </a:cubicBezTo>
                <a:cubicBezTo>
                  <a:pt x="323260" y="235348"/>
                  <a:pt x="291158" y="183490"/>
                  <a:pt x="275283" y="159148"/>
                </a:cubicBezTo>
                <a:cubicBezTo>
                  <a:pt x="259408" y="134806"/>
                  <a:pt x="261171" y="125634"/>
                  <a:pt x="216016" y="99881"/>
                </a:cubicBezTo>
                <a:cubicBezTo>
                  <a:pt x="170861" y="74128"/>
                  <a:pt x="-5176" y="5337"/>
                  <a:pt x="116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C426C008-4180-4FE1-983C-2462F3238EE2}"/>
              </a:ext>
            </a:extLst>
          </p:cNvPr>
          <p:cNvSpPr/>
          <p:nvPr/>
        </p:nvSpPr>
        <p:spPr>
          <a:xfrm>
            <a:off x="2032594" y="2129383"/>
            <a:ext cx="506924" cy="118906"/>
          </a:xfrm>
          <a:custGeom>
            <a:avLst/>
            <a:gdLst>
              <a:gd name="connsiteX0" fmla="*/ 83544 w 506924"/>
              <a:gd name="connsiteY0" fmla="*/ 16917 h 118906"/>
              <a:gd name="connsiteX1" fmla="*/ 348656 w 506924"/>
              <a:gd name="connsiteY1" fmla="*/ 2630 h 118906"/>
              <a:gd name="connsiteX2" fmla="*/ 505819 w 506924"/>
              <a:gd name="connsiteY2" fmla="*/ 55017 h 118906"/>
              <a:gd name="connsiteX3" fmla="*/ 272456 w 506924"/>
              <a:gd name="connsiteY3" fmla="*/ 10567 h 118906"/>
              <a:gd name="connsiteX4" fmla="*/ 220069 w 506924"/>
              <a:gd name="connsiteY4" fmla="*/ 48667 h 118906"/>
              <a:gd name="connsiteX5" fmla="*/ 307381 w 506924"/>
              <a:gd name="connsiteY5" fmla="*/ 118517 h 118906"/>
              <a:gd name="connsiteX6" fmla="*/ 228006 w 506924"/>
              <a:gd name="connsiteY6" fmla="*/ 75655 h 118906"/>
              <a:gd name="connsiteX7" fmla="*/ 153394 w 506924"/>
              <a:gd name="connsiteY7" fmla="*/ 48667 h 118906"/>
              <a:gd name="connsiteX8" fmla="*/ 994 w 506924"/>
              <a:gd name="connsiteY8" fmla="*/ 94705 h 118906"/>
              <a:gd name="connsiteX9" fmla="*/ 83544 w 506924"/>
              <a:gd name="connsiteY9" fmla="*/ 16917 h 11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6924" h="118906">
                <a:moveTo>
                  <a:pt x="83544" y="16917"/>
                </a:moveTo>
                <a:cubicBezTo>
                  <a:pt x="141488" y="1571"/>
                  <a:pt x="278277" y="-3720"/>
                  <a:pt x="348656" y="2630"/>
                </a:cubicBezTo>
                <a:cubicBezTo>
                  <a:pt x="419035" y="8980"/>
                  <a:pt x="518519" y="53694"/>
                  <a:pt x="505819" y="55017"/>
                </a:cubicBezTo>
                <a:cubicBezTo>
                  <a:pt x="493119" y="56340"/>
                  <a:pt x="320081" y="11625"/>
                  <a:pt x="272456" y="10567"/>
                </a:cubicBezTo>
                <a:cubicBezTo>
                  <a:pt x="224831" y="9509"/>
                  <a:pt x="214248" y="30675"/>
                  <a:pt x="220069" y="48667"/>
                </a:cubicBezTo>
                <a:cubicBezTo>
                  <a:pt x="225890" y="66659"/>
                  <a:pt x="306058" y="114019"/>
                  <a:pt x="307381" y="118517"/>
                </a:cubicBezTo>
                <a:cubicBezTo>
                  <a:pt x="308704" y="123015"/>
                  <a:pt x="253670" y="87297"/>
                  <a:pt x="228006" y="75655"/>
                </a:cubicBezTo>
                <a:cubicBezTo>
                  <a:pt x="202342" y="64013"/>
                  <a:pt x="191229" y="45492"/>
                  <a:pt x="153394" y="48667"/>
                </a:cubicBezTo>
                <a:cubicBezTo>
                  <a:pt x="115559" y="51842"/>
                  <a:pt x="8138" y="94440"/>
                  <a:pt x="994" y="94705"/>
                </a:cubicBezTo>
                <a:cubicBezTo>
                  <a:pt x="-6150" y="94970"/>
                  <a:pt x="25600" y="32263"/>
                  <a:pt x="83544" y="16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CFB73BA5-CB23-4A42-A9FE-370B20796F1B}"/>
              </a:ext>
            </a:extLst>
          </p:cNvPr>
          <p:cNvSpPr/>
          <p:nvPr/>
        </p:nvSpPr>
        <p:spPr>
          <a:xfrm>
            <a:off x="2302703" y="2187583"/>
            <a:ext cx="673647" cy="631096"/>
          </a:xfrm>
          <a:custGeom>
            <a:avLst/>
            <a:gdLst>
              <a:gd name="connsiteX0" fmla="*/ 2347 w 673647"/>
              <a:gd name="connsiteY0" fmla="*/ 14280 h 631096"/>
              <a:gd name="connsiteX1" fmla="*/ 56322 w 673647"/>
              <a:gd name="connsiteY1" fmla="*/ 52380 h 631096"/>
              <a:gd name="connsiteX2" fmla="*/ 434147 w 673647"/>
              <a:gd name="connsiteY2" fmla="*/ 333367 h 631096"/>
              <a:gd name="connsiteX3" fmla="*/ 661160 w 673647"/>
              <a:gd name="connsiteY3" fmla="*/ 619117 h 631096"/>
              <a:gd name="connsiteX4" fmla="*/ 615122 w 673647"/>
              <a:gd name="connsiteY4" fmla="*/ 542917 h 631096"/>
              <a:gd name="connsiteX5" fmla="*/ 372235 w 673647"/>
              <a:gd name="connsiteY5" fmla="*/ 230180 h 631096"/>
              <a:gd name="connsiteX6" fmla="*/ 357947 w 673647"/>
              <a:gd name="connsiteY6" fmla="*/ 287330 h 631096"/>
              <a:gd name="connsiteX7" fmla="*/ 242060 w 673647"/>
              <a:gd name="connsiteY7" fmla="*/ 131755 h 631096"/>
              <a:gd name="connsiteX8" fmla="*/ 178560 w 673647"/>
              <a:gd name="connsiteY8" fmla="*/ 3167 h 631096"/>
              <a:gd name="connsiteX9" fmla="*/ 169035 w 673647"/>
              <a:gd name="connsiteY9" fmla="*/ 36505 h 631096"/>
              <a:gd name="connsiteX10" fmla="*/ 151572 w 673647"/>
              <a:gd name="connsiteY10" fmla="*/ 4755 h 631096"/>
              <a:gd name="connsiteX11" fmla="*/ 2347 w 673647"/>
              <a:gd name="connsiteY11" fmla="*/ 14280 h 63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3647" h="631096">
                <a:moveTo>
                  <a:pt x="2347" y="14280"/>
                </a:moveTo>
                <a:cubicBezTo>
                  <a:pt x="-13528" y="22217"/>
                  <a:pt x="56322" y="52380"/>
                  <a:pt x="56322" y="52380"/>
                </a:cubicBezTo>
                <a:cubicBezTo>
                  <a:pt x="128289" y="105561"/>
                  <a:pt x="333341" y="238911"/>
                  <a:pt x="434147" y="333367"/>
                </a:cubicBezTo>
                <a:cubicBezTo>
                  <a:pt x="534953" y="427823"/>
                  <a:pt x="630998" y="584192"/>
                  <a:pt x="661160" y="619117"/>
                </a:cubicBezTo>
                <a:cubicBezTo>
                  <a:pt x="691323" y="654042"/>
                  <a:pt x="663276" y="607740"/>
                  <a:pt x="615122" y="542917"/>
                </a:cubicBezTo>
                <a:cubicBezTo>
                  <a:pt x="566968" y="478094"/>
                  <a:pt x="415098" y="272778"/>
                  <a:pt x="372235" y="230180"/>
                </a:cubicBezTo>
                <a:cubicBezTo>
                  <a:pt x="329373" y="187582"/>
                  <a:pt x="379643" y="303734"/>
                  <a:pt x="357947" y="287330"/>
                </a:cubicBezTo>
                <a:cubicBezTo>
                  <a:pt x="336251" y="270926"/>
                  <a:pt x="271958" y="179116"/>
                  <a:pt x="242060" y="131755"/>
                </a:cubicBezTo>
                <a:cubicBezTo>
                  <a:pt x="212162" y="84395"/>
                  <a:pt x="190731" y="19042"/>
                  <a:pt x="178560" y="3167"/>
                </a:cubicBezTo>
                <a:cubicBezTo>
                  <a:pt x="166389" y="-12708"/>
                  <a:pt x="173533" y="36240"/>
                  <a:pt x="169035" y="36505"/>
                </a:cubicBezTo>
                <a:cubicBezTo>
                  <a:pt x="164537" y="36770"/>
                  <a:pt x="183057" y="11105"/>
                  <a:pt x="151572" y="4755"/>
                </a:cubicBezTo>
                <a:cubicBezTo>
                  <a:pt x="120087" y="-1595"/>
                  <a:pt x="18222" y="6343"/>
                  <a:pt x="2347" y="14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F618EE91-0034-4B77-A2CC-B8875BCC36AF}"/>
              </a:ext>
            </a:extLst>
          </p:cNvPr>
          <p:cNvSpPr/>
          <p:nvPr/>
        </p:nvSpPr>
        <p:spPr>
          <a:xfrm>
            <a:off x="2519239" y="2173132"/>
            <a:ext cx="441096" cy="538676"/>
          </a:xfrm>
          <a:custGeom>
            <a:avLst/>
            <a:gdLst>
              <a:gd name="connsiteX0" fmla="*/ 6474 w 441096"/>
              <a:gd name="connsiteY0" fmla="*/ 6506 h 538676"/>
              <a:gd name="connsiteX1" fmla="*/ 33461 w 441096"/>
              <a:gd name="connsiteY1" fmla="*/ 52543 h 538676"/>
              <a:gd name="connsiteX2" fmla="*/ 214436 w 441096"/>
              <a:gd name="connsiteY2" fmla="*/ 225581 h 538676"/>
              <a:gd name="connsiteX3" fmla="*/ 309686 w 441096"/>
              <a:gd name="connsiteY3" fmla="*/ 138268 h 538676"/>
              <a:gd name="connsiteX4" fmla="*/ 262061 w 441096"/>
              <a:gd name="connsiteY4" fmla="*/ 235106 h 538676"/>
              <a:gd name="connsiteX5" fmla="*/ 339849 w 441096"/>
              <a:gd name="connsiteY5" fmla="*/ 204943 h 538676"/>
              <a:gd name="connsiteX6" fmla="*/ 327149 w 441096"/>
              <a:gd name="connsiteY6" fmla="*/ 312893 h 538676"/>
              <a:gd name="connsiteX7" fmla="*/ 438274 w 441096"/>
              <a:gd name="connsiteY7" fmla="*/ 530381 h 538676"/>
              <a:gd name="connsiteX8" fmla="*/ 396999 w 441096"/>
              <a:gd name="connsiteY8" fmla="*/ 479581 h 538676"/>
              <a:gd name="connsiteX9" fmla="*/ 279524 w 441096"/>
              <a:gd name="connsiteY9" fmla="*/ 349406 h 538676"/>
              <a:gd name="connsiteX10" fmla="*/ 111249 w 441096"/>
              <a:gd name="connsiteY10" fmla="*/ 173193 h 538676"/>
              <a:gd name="connsiteX11" fmla="*/ 6474 w 441096"/>
              <a:gd name="connsiteY11" fmla="*/ 6506 h 53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1096" h="538676">
                <a:moveTo>
                  <a:pt x="6474" y="6506"/>
                </a:moveTo>
                <a:cubicBezTo>
                  <a:pt x="-6491" y="-13602"/>
                  <a:pt x="-1199" y="16031"/>
                  <a:pt x="33461" y="52543"/>
                </a:cubicBezTo>
                <a:cubicBezTo>
                  <a:pt x="68121" y="89055"/>
                  <a:pt x="168399" y="211294"/>
                  <a:pt x="214436" y="225581"/>
                </a:cubicBezTo>
                <a:cubicBezTo>
                  <a:pt x="260473" y="239868"/>
                  <a:pt x="301748" y="136680"/>
                  <a:pt x="309686" y="138268"/>
                </a:cubicBezTo>
                <a:cubicBezTo>
                  <a:pt x="317624" y="139856"/>
                  <a:pt x="257034" y="223994"/>
                  <a:pt x="262061" y="235106"/>
                </a:cubicBezTo>
                <a:cubicBezTo>
                  <a:pt x="267088" y="246218"/>
                  <a:pt x="329001" y="191979"/>
                  <a:pt x="339849" y="204943"/>
                </a:cubicBezTo>
                <a:cubicBezTo>
                  <a:pt x="350697" y="217907"/>
                  <a:pt x="310745" y="258653"/>
                  <a:pt x="327149" y="312893"/>
                </a:cubicBezTo>
                <a:cubicBezTo>
                  <a:pt x="343553" y="367133"/>
                  <a:pt x="426632" y="502600"/>
                  <a:pt x="438274" y="530381"/>
                </a:cubicBezTo>
                <a:cubicBezTo>
                  <a:pt x="449916" y="558162"/>
                  <a:pt x="423457" y="509743"/>
                  <a:pt x="396999" y="479581"/>
                </a:cubicBezTo>
                <a:cubicBezTo>
                  <a:pt x="370541" y="449419"/>
                  <a:pt x="327149" y="400471"/>
                  <a:pt x="279524" y="349406"/>
                </a:cubicBezTo>
                <a:cubicBezTo>
                  <a:pt x="231899" y="298341"/>
                  <a:pt x="159403" y="226904"/>
                  <a:pt x="111249" y="173193"/>
                </a:cubicBezTo>
                <a:cubicBezTo>
                  <a:pt x="63095" y="119483"/>
                  <a:pt x="19439" y="26614"/>
                  <a:pt x="6474" y="6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90F29DA3-7F2D-4E13-A7DC-3F133FD3CBBA}"/>
              </a:ext>
            </a:extLst>
          </p:cNvPr>
          <p:cNvSpPr/>
          <p:nvPr/>
        </p:nvSpPr>
        <p:spPr>
          <a:xfrm>
            <a:off x="2735628" y="2487639"/>
            <a:ext cx="352072" cy="735473"/>
          </a:xfrm>
          <a:custGeom>
            <a:avLst/>
            <a:gdLst>
              <a:gd name="connsiteX0" fmla="*/ 105997 w 352072"/>
              <a:gd name="connsiteY0" fmla="*/ 90461 h 735473"/>
              <a:gd name="connsiteX1" fmla="*/ 144097 w 352072"/>
              <a:gd name="connsiteY1" fmla="*/ 157136 h 735473"/>
              <a:gd name="connsiteX2" fmla="*/ 313960 w 352072"/>
              <a:gd name="connsiteY2" fmla="*/ 453999 h 735473"/>
              <a:gd name="connsiteX3" fmla="*/ 352060 w 352072"/>
              <a:gd name="connsiteY3" fmla="*/ 730224 h 735473"/>
              <a:gd name="connsiteX4" fmla="*/ 312372 w 352072"/>
              <a:gd name="connsiteY4" fmla="*/ 606399 h 735473"/>
              <a:gd name="connsiteX5" fmla="*/ 215535 w 352072"/>
              <a:gd name="connsiteY5" fmla="*/ 260324 h 735473"/>
              <a:gd name="connsiteX6" fmla="*/ 272685 w 352072"/>
              <a:gd name="connsiteY6" fmla="*/ 630211 h 735473"/>
              <a:gd name="connsiteX7" fmla="*/ 217122 w 352072"/>
              <a:gd name="connsiteY7" fmla="*/ 431774 h 735473"/>
              <a:gd name="connsiteX8" fmla="*/ 179022 w 352072"/>
              <a:gd name="connsiteY8" fmla="*/ 223811 h 735473"/>
              <a:gd name="connsiteX9" fmla="*/ 1222 w 352072"/>
              <a:gd name="connsiteY9" fmla="*/ 3149 h 735473"/>
              <a:gd name="connsiteX10" fmla="*/ 105997 w 352072"/>
              <a:gd name="connsiteY10" fmla="*/ 90461 h 735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072" h="735473">
                <a:moveTo>
                  <a:pt x="105997" y="90461"/>
                </a:moveTo>
                <a:cubicBezTo>
                  <a:pt x="129809" y="116125"/>
                  <a:pt x="144097" y="157136"/>
                  <a:pt x="144097" y="157136"/>
                </a:cubicBezTo>
                <a:cubicBezTo>
                  <a:pt x="178757" y="217725"/>
                  <a:pt x="279300" y="358484"/>
                  <a:pt x="313960" y="453999"/>
                </a:cubicBezTo>
                <a:cubicBezTo>
                  <a:pt x="348620" y="549514"/>
                  <a:pt x="352325" y="704824"/>
                  <a:pt x="352060" y="730224"/>
                </a:cubicBezTo>
                <a:cubicBezTo>
                  <a:pt x="351795" y="755624"/>
                  <a:pt x="335126" y="684716"/>
                  <a:pt x="312372" y="606399"/>
                </a:cubicBezTo>
                <a:cubicBezTo>
                  <a:pt x="289618" y="528082"/>
                  <a:pt x="222150" y="256355"/>
                  <a:pt x="215535" y="260324"/>
                </a:cubicBezTo>
                <a:cubicBezTo>
                  <a:pt x="208921" y="264293"/>
                  <a:pt x="272421" y="601636"/>
                  <a:pt x="272685" y="630211"/>
                </a:cubicBezTo>
                <a:cubicBezTo>
                  <a:pt x="272949" y="658786"/>
                  <a:pt x="232732" y="499507"/>
                  <a:pt x="217122" y="431774"/>
                </a:cubicBezTo>
                <a:cubicBezTo>
                  <a:pt x="201512" y="364041"/>
                  <a:pt x="215005" y="295248"/>
                  <a:pt x="179022" y="223811"/>
                </a:cubicBezTo>
                <a:cubicBezTo>
                  <a:pt x="143039" y="152374"/>
                  <a:pt x="14186" y="23257"/>
                  <a:pt x="1222" y="3149"/>
                </a:cubicBezTo>
                <a:cubicBezTo>
                  <a:pt x="-11742" y="-16959"/>
                  <a:pt x="82185" y="64797"/>
                  <a:pt x="105997" y="90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5CF53095-846C-4B00-9662-714BEFB3EB40}"/>
              </a:ext>
            </a:extLst>
          </p:cNvPr>
          <p:cNvSpPr/>
          <p:nvPr/>
        </p:nvSpPr>
        <p:spPr>
          <a:xfrm>
            <a:off x="2732002" y="2289996"/>
            <a:ext cx="417574" cy="624341"/>
          </a:xfrm>
          <a:custGeom>
            <a:avLst/>
            <a:gdLst>
              <a:gd name="connsiteX0" fmla="*/ 86 w 417574"/>
              <a:gd name="connsiteY0" fmla="*/ 767 h 624341"/>
              <a:gd name="connsiteX1" fmla="*/ 225511 w 417574"/>
              <a:gd name="connsiteY1" fmla="*/ 242067 h 624341"/>
              <a:gd name="connsiteX2" fmla="*/ 411248 w 417574"/>
              <a:gd name="connsiteY2" fmla="*/ 604017 h 624341"/>
              <a:gd name="connsiteX3" fmla="*/ 354098 w 417574"/>
              <a:gd name="connsiteY3" fmla="*/ 535754 h 624341"/>
              <a:gd name="connsiteX4" fmla="*/ 158836 w 417574"/>
              <a:gd name="connsiteY4" fmla="*/ 176979 h 624341"/>
              <a:gd name="connsiteX5" fmla="*/ 198523 w 417574"/>
              <a:gd name="connsiteY5" fmla="*/ 165867 h 624341"/>
              <a:gd name="connsiteX6" fmla="*/ 86 w 417574"/>
              <a:gd name="connsiteY6" fmla="*/ 767 h 62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574" h="624341">
                <a:moveTo>
                  <a:pt x="86" y="767"/>
                </a:moveTo>
                <a:cubicBezTo>
                  <a:pt x="4584" y="13467"/>
                  <a:pt x="156984" y="141525"/>
                  <a:pt x="225511" y="242067"/>
                </a:cubicBezTo>
                <a:cubicBezTo>
                  <a:pt x="294038" y="342609"/>
                  <a:pt x="389817" y="555069"/>
                  <a:pt x="411248" y="604017"/>
                </a:cubicBezTo>
                <a:cubicBezTo>
                  <a:pt x="432679" y="652965"/>
                  <a:pt x="396167" y="606927"/>
                  <a:pt x="354098" y="535754"/>
                </a:cubicBezTo>
                <a:cubicBezTo>
                  <a:pt x="312029" y="464581"/>
                  <a:pt x="184765" y="238627"/>
                  <a:pt x="158836" y="176979"/>
                </a:cubicBezTo>
                <a:cubicBezTo>
                  <a:pt x="132907" y="115331"/>
                  <a:pt x="228685" y="194971"/>
                  <a:pt x="198523" y="165867"/>
                </a:cubicBezTo>
                <a:cubicBezTo>
                  <a:pt x="168361" y="136763"/>
                  <a:pt x="-4412" y="-11933"/>
                  <a:pt x="86" y="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07C44159-010A-482F-9B04-93576CE29834}"/>
              </a:ext>
            </a:extLst>
          </p:cNvPr>
          <p:cNvSpPr/>
          <p:nvPr/>
        </p:nvSpPr>
        <p:spPr>
          <a:xfrm>
            <a:off x="2513929" y="1525581"/>
            <a:ext cx="448666" cy="306161"/>
          </a:xfrm>
          <a:custGeom>
            <a:avLst/>
            <a:gdLst>
              <a:gd name="connsiteX0" fmla="*/ 671 w 448666"/>
              <a:gd name="connsiteY0" fmla="*/ 84144 h 306161"/>
              <a:gd name="connsiteX1" fmla="*/ 107034 w 448666"/>
              <a:gd name="connsiteY1" fmla="*/ 171457 h 306161"/>
              <a:gd name="connsiteX2" fmla="*/ 159421 w 448666"/>
              <a:gd name="connsiteY2" fmla="*/ 234957 h 306161"/>
              <a:gd name="connsiteX3" fmla="*/ 202284 w 448666"/>
              <a:gd name="connsiteY3" fmla="*/ 233369 h 306161"/>
              <a:gd name="connsiteX4" fmla="*/ 243559 w 448666"/>
              <a:gd name="connsiteY4" fmla="*/ 230194 h 306161"/>
              <a:gd name="connsiteX5" fmla="*/ 199109 w 448666"/>
              <a:gd name="connsiteY5" fmla="*/ 150819 h 306161"/>
              <a:gd name="connsiteX6" fmla="*/ 178471 w 448666"/>
              <a:gd name="connsiteY6" fmla="*/ 7 h 306161"/>
              <a:gd name="connsiteX7" fmla="*/ 235621 w 448666"/>
              <a:gd name="connsiteY7" fmla="*/ 157169 h 306161"/>
              <a:gd name="connsiteX8" fmla="*/ 283246 w 448666"/>
              <a:gd name="connsiteY8" fmla="*/ 238132 h 306161"/>
              <a:gd name="connsiteX9" fmla="*/ 388021 w 448666"/>
              <a:gd name="connsiteY9" fmla="*/ 209557 h 306161"/>
              <a:gd name="connsiteX10" fmla="*/ 443584 w 448666"/>
              <a:gd name="connsiteY10" fmla="*/ 295282 h 306161"/>
              <a:gd name="connsiteX11" fmla="*/ 432471 w 448666"/>
              <a:gd name="connsiteY11" fmla="*/ 279407 h 306161"/>
              <a:gd name="connsiteX12" fmla="*/ 322934 w 448666"/>
              <a:gd name="connsiteY12" fmla="*/ 290519 h 306161"/>
              <a:gd name="connsiteX13" fmla="*/ 222921 w 448666"/>
              <a:gd name="connsiteY13" fmla="*/ 304807 h 306161"/>
              <a:gd name="connsiteX14" fmla="*/ 162596 w 448666"/>
              <a:gd name="connsiteY14" fmla="*/ 254007 h 306161"/>
              <a:gd name="connsiteX15" fmla="*/ 671 w 448666"/>
              <a:gd name="connsiteY15" fmla="*/ 84144 h 30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8666" h="306161">
                <a:moveTo>
                  <a:pt x="671" y="84144"/>
                </a:moveTo>
                <a:cubicBezTo>
                  <a:pt x="-8589" y="70386"/>
                  <a:pt x="80576" y="146321"/>
                  <a:pt x="107034" y="171457"/>
                </a:cubicBezTo>
                <a:cubicBezTo>
                  <a:pt x="133492" y="196593"/>
                  <a:pt x="143546" y="224638"/>
                  <a:pt x="159421" y="234957"/>
                </a:cubicBezTo>
                <a:cubicBezTo>
                  <a:pt x="175296" y="245276"/>
                  <a:pt x="188261" y="234163"/>
                  <a:pt x="202284" y="233369"/>
                </a:cubicBezTo>
                <a:cubicBezTo>
                  <a:pt x="216307" y="232575"/>
                  <a:pt x="244088" y="243952"/>
                  <a:pt x="243559" y="230194"/>
                </a:cubicBezTo>
                <a:cubicBezTo>
                  <a:pt x="243030" y="216436"/>
                  <a:pt x="209957" y="189184"/>
                  <a:pt x="199109" y="150819"/>
                </a:cubicBezTo>
                <a:cubicBezTo>
                  <a:pt x="188261" y="112455"/>
                  <a:pt x="172386" y="-1051"/>
                  <a:pt x="178471" y="7"/>
                </a:cubicBezTo>
                <a:cubicBezTo>
                  <a:pt x="184556" y="1065"/>
                  <a:pt x="218159" y="117482"/>
                  <a:pt x="235621" y="157169"/>
                </a:cubicBezTo>
                <a:cubicBezTo>
                  <a:pt x="253084" y="196857"/>
                  <a:pt x="257846" y="229401"/>
                  <a:pt x="283246" y="238132"/>
                </a:cubicBezTo>
                <a:cubicBezTo>
                  <a:pt x="308646" y="246863"/>
                  <a:pt x="361298" y="200032"/>
                  <a:pt x="388021" y="209557"/>
                </a:cubicBezTo>
                <a:cubicBezTo>
                  <a:pt x="414744" y="219082"/>
                  <a:pt x="436176" y="283640"/>
                  <a:pt x="443584" y="295282"/>
                </a:cubicBezTo>
                <a:cubicBezTo>
                  <a:pt x="450992" y="306924"/>
                  <a:pt x="452579" y="280201"/>
                  <a:pt x="432471" y="279407"/>
                </a:cubicBezTo>
                <a:cubicBezTo>
                  <a:pt x="412363" y="278613"/>
                  <a:pt x="357859" y="286286"/>
                  <a:pt x="322934" y="290519"/>
                </a:cubicBezTo>
                <a:cubicBezTo>
                  <a:pt x="288009" y="294752"/>
                  <a:pt x="249644" y="310892"/>
                  <a:pt x="222921" y="304807"/>
                </a:cubicBezTo>
                <a:cubicBezTo>
                  <a:pt x="196198" y="298722"/>
                  <a:pt x="196727" y="288403"/>
                  <a:pt x="162596" y="254007"/>
                </a:cubicBezTo>
                <a:cubicBezTo>
                  <a:pt x="128465" y="219611"/>
                  <a:pt x="9931" y="97902"/>
                  <a:pt x="671" y="84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EB0B3469-14E0-47D8-B3BF-9268BD293306}"/>
              </a:ext>
            </a:extLst>
          </p:cNvPr>
          <p:cNvSpPr/>
          <p:nvPr/>
        </p:nvSpPr>
        <p:spPr>
          <a:xfrm>
            <a:off x="2839920" y="1835125"/>
            <a:ext cx="216474" cy="477291"/>
          </a:xfrm>
          <a:custGeom>
            <a:avLst/>
            <a:gdLst>
              <a:gd name="connsiteX0" fmla="*/ 6468 w 216474"/>
              <a:gd name="connsiteY0" fmla="*/ 25 h 477291"/>
              <a:gd name="connsiteX1" fmla="*/ 41393 w 216474"/>
              <a:gd name="connsiteY1" fmla="*/ 177825 h 477291"/>
              <a:gd name="connsiteX2" fmla="*/ 214430 w 216474"/>
              <a:gd name="connsiteY2" fmla="*/ 474688 h 477291"/>
              <a:gd name="connsiteX3" fmla="*/ 133468 w 216474"/>
              <a:gd name="connsiteY3" fmla="*/ 317525 h 477291"/>
              <a:gd name="connsiteX4" fmla="*/ 89018 w 216474"/>
              <a:gd name="connsiteY4" fmla="*/ 228625 h 477291"/>
              <a:gd name="connsiteX5" fmla="*/ 198555 w 216474"/>
              <a:gd name="connsiteY5" fmla="*/ 393725 h 477291"/>
              <a:gd name="connsiteX6" fmla="*/ 119180 w 216474"/>
              <a:gd name="connsiteY6" fmla="*/ 174650 h 477291"/>
              <a:gd name="connsiteX7" fmla="*/ 119180 w 216474"/>
              <a:gd name="connsiteY7" fmla="*/ 96863 h 477291"/>
              <a:gd name="connsiteX8" fmla="*/ 81080 w 216474"/>
              <a:gd name="connsiteY8" fmla="*/ 57175 h 477291"/>
              <a:gd name="connsiteX9" fmla="*/ 146168 w 216474"/>
              <a:gd name="connsiteY9" fmla="*/ 150838 h 477291"/>
              <a:gd name="connsiteX10" fmla="*/ 87430 w 216474"/>
              <a:gd name="connsiteY10" fmla="*/ 60350 h 477291"/>
              <a:gd name="connsiteX11" fmla="*/ 141405 w 216474"/>
              <a:gd name="connsiteY11" fmla="*/ 188938 h 477291"/>
              <a:gd name="connsiteX12" fmla="*/ 6468 w 216474"/>
              <a:gd name="connsiteY12" fmla="*/ 25 h 477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474" h="477291">
                <a:moveTo>
                  <a:pt x="6468" y="25"/>
                </a:moveTo>
                <a:cubicBezTo>
                  <a:pt x="-10201" y="-1827"/>
                  <a:pt x="6733" y="98715"/>
                  <a:pt x="41393" y="177825"/>
                </a:cubicBezTo>
                <a:cubicBezTo>
                  <a:pt x="76053" y="256935"/>
                  <a:pt x="199084" y="451405"/>
                  <a:pt x="214430" y="474688"/>
                </a:cubicBezTo>
                <a:cubicBezTo>
                  <a:pt x="229776" y="497971"/>
                  <a:pt x="154370" y="358536"/>
                  <a:pt x="133468" y="317525"/>
                </a:cubicBezTo>
                <a:cubicBezTo>
                  <a:pt x="112566" y="276515"/>
                  <a:pt x="78170" y="215925"/>
                  <a:pt x="89018" y="228625"/>
                </a:cubicBezTo>
                <a:cubicBezTo>
                  <a:pt x="99866" y="241325"/>
                  <a:pt x="193528" y="402721"/>
                  <a:pt x="198555" y="393725"/>
                </a:cubicBezTo>
                <a:cubicBezTo>
                  <a:pt x="203582" y="384729"/>
                  <a:pt x="132409" y="224127"/>
                  <a:pt x="119180" y="174650"/>
                </a:cubicBezTo>
                <a:cubicBezTo>
                  <a:pt x="105951" y="125173"/>
                  <a:pt x="125530" y="116442"/>
                  <a:pt x="119180" y="96863"/>
                </a:cubicBezTo>
                <a:cubicBezTo>
                  <a:pt x="112830" y="77284"/>
                  <a:pt x="76582" y="48179"/>
                  <a:pt x="81080" y="57175"/>
                </a:cubicBezTo>
                <a:cubicBezTo>
                  <a:pt x="85578" y="66171"/>
                  <a:pt x="145110" y="150309"/>
                  <a:pt x="146168" y="150838"/>
                </a:cubicBezTo>
                <a:cubicBezTo>
                  <a:pt x="147226" y="151367"/>
                  <a:pt x="88224" y="54000"/>
                  <a:pt x="87430" y="60350"/>
                </a:cubicBezTo>
                <a:cubicBezTo>
                  <a:pt x="86636" y="66700"/>
                  <a:pt x="154370" y="198992"/>
                  <a:pt x="141405" y="188938"/>
                </a:cubicBezTo>
                <a:cubicBezTo>
                  <a:pt x="128441" y="178884"/>
                  <a:pt x="23137" y="1877"/>
                  <a:pt x="6468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1EF84DA8-2D62-440C-8BD8-654E2D2FD72B}"/>
              </a:ext>
            </a:extLst>
          </p:cNvPr>
          <p:cNvSpPr/>
          <p:nvPr/>
        </p:nvSpPr>
        <p:spPr>
          <a:xfrm>
            <a:off x="3093937" y="2111545"/>
            <a:ext cx="298615" cy="606303"/>
          </a:xfrm>
          <a:custGeom>
            <a:avLst/>
            <a:gdLst>
              <a:gd name="connsiteX0" fmla="*/ 6451 w 298615"/>
              <a:gd name="connsiteY0" fmla="*/ 1418 h 606303"/>
              <a:gd name="connsiteX1" fmla="*/ 11213 w 298615"/>
              <a:gd name="connsiteY1" fmla="*/ 60155 h 606303"/>
              <a:gd name="connsiteX2" fmla="*/ 103288 w 298615"/>
              <a:gd name="connsiteY2" fmla="*/ 341143 h 606303"/>
              <a:gd name="connsiteX3" fmla="*/ 254101 w 298615"/>
              <a:gd name="connsiteY3" fmla="*/ 595143 h 606303"/>
              <a:gd name="connsiteX4" fmla="*/ 173138 w 298615"/>
              <a:gd name="connsiteY4" fmla="*/ 441155 h 606303"/>
              <a:gd name="connsiteX5" fmla="*/ 130276 w 298615"/>
              <a:gd name="connsiteY5" fmla="*/ 342730 h 606303"/>
              <a:gd name="connsiteX6" fmla="*/ 298551 w 298615"/>
              <a:gd name="connsiteY6" fmla="*/ 606255 h 606303"/>
              <a:gd name="connsiteX7" fmla="*/ 149326 w 298615"/>
              <a:gd name="connsiteY7" fmla="*/ 318918 h 606303"/>
              <a:gd name="connsiteX8" fmla="*/ 77888 w 298615"/>
              <a:gd name="connsiteY8" fmla="*/ 163343 h 606303"/>
              <a:gd name="connsiteX9" fmla="*/ 50901 w 298615"/>
              <a:gd name="connsiteY9" fmla="*/ 29993 h 606303"/>
              <a:gd name="connsiteX10" fmla="*/ 55663 w 298615"/>
              <a:gd name="connsiteY10" fmla="*/ 91905 h 606303"/>
              <a:gd name="connsiteX11" fmla="*/ 6451 w 298615"/>
              <a:gd name="connsiteY11" fmla="*/ 1418 h 60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8615" h="606303">
                <a:moveTo>
                  <a:pt x="6451" y="1418"/>
                </a:moveTo>
                <a:cubicBezTo>
                  <a:pt x="-957" y="-3874"/>
                  <a:pt x="-4926" y="3534"/>
                  <a:pt x="11213" y="60155"/>
                </a:cubicBezTo>
                <a:cubicBezTo>
                  <a:pt x="27352" y="116776"/>
                  <a:pt x="62807" y="251978"/>
                  <a:pt x="103288" y="341143"/>
                </a:cubicBezTo>
                <a:cubicBezTo>
                  <a:pt x="143769" y="430308"/>
                  <a:pt x="242459" y="578474"/>
                  <a:pt x="254101" y="595143"/>
                </a:cubicBezTo>
                <a:cubicBezTo>
                  <a:pt x="265743" y="611812"/>
                  <a:pt x="193776" y="483224"/>
                  <a:pt x="173138" y="441155"/>
                </a:cubicBezTo>
                <a:cubicBezTo>
                  <a:pt x="152501" y="399086"/>
                  <a:pt x="109374" y="315213"/>
                  <a:pt x="130276" y="342730"/>
                </a:cubicBezTo>
                <a:cubicBezTo>
                  <a:pt x="151178" y="370247"/>
                  <a:pt x="295376" y="610224"/>
                  <a:pt x="298551" y="606255"/>
                </a:cubicBezTo>
                <a:cubicBezTo>
                  <a:pt x="301726" y="602286"/>
                  <a:pt x="186103" y="392737"/>
                  <a:pt x="149326" y="318918"/>
                </a:cubicBezTo>
                <a:cubicBezTo>
                  <a:pt x="112549" y="245099"/>
                  <a:pt x="94292" y="211497"/>
                  <a:pt x="77888" y="163343"/>
                </a:cubicBezTo>
                <a:cubicBezTo>
                  <a:pt x="61484" y="115189"/>
                  <a:pt x="54605" y="41899"/>
                  <a:pt x="50901" y="29993"/>
                </a:cubicBezTo>
                <a:cubicBezTo>
                  <a:pt x="47197" y="18087"/>
                  <a:pt x="61219" y="94286"/>
                  <a:pt x="55663" y="91905"/>
                </a:cubicBezTo>
                <a:cubicBezTo>
                  <a:pt x="50107" y="89524"/>
                  <a:pt x="13859" y="6710"/>
                  <a:pt x="6451" y="1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1D7A54D4-E788-4840-88E8-063A11CE53E9}"/>
              </a:ext>
            </a:extLst>
          </p:cNvPr>
          <p:cNvSpPr/>
          <p:nvPr/>
        </p:nvSpPr>
        <p:spPr>
          <a:xfrm>
            <a:off x="3204326" y="2686372"/>
            <a:ext cx="441262" cy="677859"/>
          </a:xfrm>
          <a:custGeom>
            <a:avLst/>
            <a:gdLst>
              <a:gd name="connsiteX0" fmla="*/ 2424 w 441262"/>
              <a:gd name="connsiteY0" fmla="*/ 10261 h 677859"/>
              <a:gd name="connsiteX1" fmla="*/ 341091 w 441262"/>
              <a:gd name="connsiteY1" fmla="*/ 636795 h 677859"/>
              <a:gd name="connsiteX2" fmla="*/ 260657 w 441262"/>
              <a:gd name="connsiteY2" fmla="*/ 450528 h 677859"/>
              <a:gd name="connsiteX3" fmla="*/ 440574 w 441262"/>
              <a:gd name="connsiteY3" fmla="*/ 674895 h 677859"/>
              <a:gd name="connsiteX4" fmla="*/ 317807 w 441262"/>
              <a:gd name="connsiteY4" fmla="*/ 558478 h 677859"/>
              <a:gd name="connsiteX5" fmla="*/ 197157 w 441262"/>
              <a:gd name="connsiteY5" fmla="*/ 270611 h 677859"/>
              <a:gd name="connsiteX6" fmla="*/ 2424 w 441262"/>
              <a:gd name="connsiteY6" fmla="*/ 10261 h 67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262" h="677859">
                <a:moveTo>
                  <a:pt x="2424" y="10261"/>
                </a:moveTo>
                <a:cubicBezTo>
                  <a:pt x="26413" y="71292"/>
                  <a:pt x="298052" y="563417"/>
                  <a:pt x="341091" y="636795"/>
                </a:cubicBezTo>
                <a:cubicBezTo>
                  <a:pt x="384130" y="710173"/>
                  <a:pt x="244077" y="444178"/>
                  <a:pt x="260657" y="450528"/>
                </a:cubicBezTo>
                <a:cubicBezTo>
                  <a:pt x="277238" y="456878"/>
                  <a:pt x="431049" y="656903"/>
                  <a:pt x="440574" y="674895"/>
                </a:cubicBezTo>
                <a:cubicBezTo>
                  <a:pt x="450099" y="692887"/>
                  <a:pt x="358376" y="625859"/>
                  <a:pt x="317807" y="558478"/>
                </a:cubicBezTo>
                <a:cubicBezTo>
                  <a:pt x="277238" y="491097"/>
                  <a:pt x="255365" y="364803"/>
                  <a:pt x="197157" y="270611"/>
                </a:cubicBezTo>
                <a:cubicBezTo>
                  <a:pt x="138949" y="176419"/>
                  <a:pt x="-21565" y="-50770"/>
                  <a:pt x="2424" y="10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C2B3C30D-F33A-4EF9-9752-6FBE71F73CF7}"/>
              </a:ext>
            </a:extLst>
          </p:cNvPr>
          <p:cNvSpPr/>
          <p:nvPr/>
        </p:nvSpPr>
        <p:spPr>
          <a:xfrm>
            <a:off x="3391502" y="3037045"/>
            <a:ext cx="329926" cy="372954"/>
          </a:xfrm>
          <a:custGeom>
            <a:avLst/>
            <a:gdLst>
              <a:gd name="connsiteX0" fmla="*/ 8923 w 329926"/>
              <a:gd name="connsiteY0" fmla="*/ 6193 h 372954"/>
              <a:gd name="connsiteX1" fmla="*/ 242286 w 329926"/>
              <a:gd name="connsiteY1" fmla="*/ 212568 h 372954"/>
              <a:gd name="connsiteX2" fmla="*/ 304198 w 329926"/>
              <a:gd name="connsiteY2" fmla="*/ 279243 h 372954"/>
              <a:gd name="connsiteX3" fmla="*/ 251811 w 329926"/>
              <a:gd name="connsiteY3" fmla="*/ 206218 h 372954"/>
              <a:gd name="connsiteX4" fmla="*/ 269273 w 329926"/>
              <a:gd name="connsiteY4" fmla="*/ 274480 h 372954"/>
              <a:gd name="connsiteX5" fmla="*/ 183548 w 329926"/>
              <a:gd name="connsiteY5" fmla="*/ 220505 h 372954"/>
              <a:gd name="connsiteX6" fmla="*/ 264511 w 329926"/>
              <a:gd name="connsiteY6" fmla="*/ 371318 h 372954"/>
              <a:gd name="connsiteX7" fmla="*/ 293086 w 329926"/>
              <a:gd name="connsiteY7" fmla="*/ 299880 h 372954"/>
              <a:gd name="connsiteX8" fmla="*/ 316898 w 329926"/>
              <a:gd name="connsiteY8" fmla="*/ 288768 h 372954"/>
              <a:gd name="connsiteX9" fmla="*/ 72423 w 329926"/>
              <a:gd name="connsiteY9" fmla="*/ 74455 h 372954"/>
              <a:gd name="connsiteX10" fmla="*/ 8923 w 329926"/>
              <a:gd name="connsiteY10" fmla="*/ 6193 h 37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9926" h="372954">
                <a:moveTo>
                  <a:pt x="8923" y="6193"/>
                </a:moveTo>
                <a:cubicBezTo>
                  <a:pt x="37233" y="29212"/>
                  <a:pt x="193074" y="167060"/>
                  <a:pt x="242286" y="212568"/>
                </a:cubicBezTo>
                <a:cubicBezTo>
                  <a:pt x="291498" y="258076"/>
                  <a:pt x="302610" y="280301"/>
                  <a:pt x="304198" y="279243"/>
                </a:cubicBezTo>
                <a:cubicBezTo>
                  <a:pt x="305786" y="278185"/>
                  <a:pt x="257632" y="207012"/>
                  <a:pt x="251811" y="206218"/>
                </a:cubicBezTo>
                <a:cubicBezTo>
                  <a:pt x="245990" y="205424"/>
                  <a:pt x="280650" y="272099"/>
                  <a:pt x="269273" y="274480"/>
                </a:cubicBezTo>
                <a:cubicBezTo>
                  <a:pt x="257896" y="276861"/>
                  <a:pt x="184342" y="204365"/>
                  <a:pt x="183548" y="220505"/>
                </a:cubicBezTo>
                <a:cubicBezTo>
                  <a:pt x="182754" y="236645"/>
                  <a:pt x="246255" y="358089"/>
                  <a:pt x="264511" y="371318"/>
                </a:cubicBezTo>
                <a:cubicBezTo>
                  <a:pt x="282767" y="384547"/>
                  <a:pt x="284355" y="313638"/>
                  <a:pt x="293086" y="299880"/>
                </a:cubicBezTo>
                <a:cubicBezTo>
                  <a:pt x="301817" y="286122"/>
                  <a:pt x="353675" y="326339"/>
                  <a:pt x="316898" y="288768"/>
                </a:cubicBezTo>
                <a:cubicBezTo>
                  <a:pt x="280121" y="251197"/>
                  <a:pt x="120312" y="120492"/>
                  <a:pt x="72423" y="74455"/>
                </a:cubicBezTo>
                <a:cubicBezTo>
                  <a:pt x="24534" y="28418"/>
                  <a:pt x="-19387" y="-16826"/>
                  <a:pt x="8923" y="6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84D9C72E-BCFA-4C00-97D0-B852E6452740}"/>
              </a:ext>
            </a:extLst>
          </p:cNvPr>
          <p:cNvSpPr/>
          <p:nvPr/>
        </p:nvSpPr>
        <p:spPr>
          <a:xfrm>
            <a:off x="3268247" y="2668418"/>
            <a:ext cx="158060" cy="267487"/>
          </a:xfrm>
          <a:custGeom>
            <a:avLst/>
            <a:gdLst>
              <a:gd name="connsiteX0" fmla="*/ 98841 w 158060"/>
              <a:gd name="connsiteY0" fmla="*/ 170 h 267487"/>
              <a:gd name="connsiteX1" fmla="*/ 416 w 158060"/>
              <a:gd name="connsiteY1" fmla="*/ 146220 h 267487"/>
              <a:gd name="connsiteX2" fmla="*/ 63916 w 158060"/>
              <a:gd name="connsiteY2" fmla="*/ 197020 h 267487"/>
              <a:gd name="connsiteX3" fmla="*/ 75028 w 158060"/>
              <a:gd name="connsiteY3" fmla="*/ 122407 h 267487"/>
              <a:gd name="connsiteX4" fmla="*/ 103603 w 158060"/>
              <a:gd name="connsiteY4" fmla="*/ 168445 h 267487"/>
              <a:gd name="connsiteX5" fmla="*/ 148053 w 158060"/>
              <a:gd name="connsiteY5" fmla="*/ 255757 h 267487"/>
              <a:gd name="connsiteX6" fmla="*/ 157578 w 158060"/>
              <a:gd name="connsiteY6" fmla="*/ 257345 h 267487"/>
              <a:gd name="connsiteX7" fmla="*/ 138528 w 158060"/>
              <a:gd name="connsiteY7" fmla="*/ 170032 h 267487"/>
              <a:gd name="connsiteX8" fmla="*/ 122653 w 158060"/>
              <a:gd name="connsiteY8" fmla="*/ 120820 h 267487"/>
              <a:gd name="connsiteX9" fmla="*/ 55978 w 158060"/>
              <a:gd name="connsiteY9" fmla="*/ 116057 h 267487"/>
              <a:gd name="connsiteX10" fmla="*/ 98841 w 158060"/>
              <a:gd name="connsiteY10" fmla="*/ 170 h 26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060" h="267487">
                <a:moveTo>
                  <a:pt x="98841" y="170"/>
                </a:moveTo>
                <a:cubicBezTo>
                  <a:pt x="89581" y="5197"/>
                  <a:pt x="6237" y="113412"/>
                  <a:pt x="416" y="146220"/>
                </a:cubicBezTo>
                <a:cubicBezTo>
                  <a:pt x="-5405" y="179028"/>
                  <a:pt x="51481" y="200989"/>
                  <a:pt x="63916" y="197020"/>
                </a:cubicBezTo>
                <a:cubicBezTo>
                  <a:pt x="76351" y="193051"/>
                  <a:pt x="68414" y="127169"/>
                  <a:pt x="75028" y="122407"/>
                </a:cubicBezTo>
                <a:cubicBezTo>
                  <a:pt x="81642" y="117645"/>
                  <a:pt x="91432" y="146220"/>
                  <a:pt x="103603" y="168445"/>
                </a:cubicBezTo>
                <a:cubicBezTo>
                  <a:pt x="115774" y="190670"/>
                  <a:pt x="139057" y="240940"/>
                  <a:pt x="148053" y="255757"/>
                </a:cubicBezTo>
                <a:cubicBezTo>
                  <a:pt x="157049" y="270574"/>
                  <a:pt x="159165" y="271632"/>
                  <a:pt x="157578" y="257345"/>
                </a:cubicBezTo>
                <a:cubicBezTo>
                  <a:pt x="155991" y="243058"/>
                  <a:pt x="144349" y="192786"/>
                  <a:pt x="138528" y="170032"/>
                </a:cubicBezTo>
                <a:cubicBezTo>
                  <a:pt x="132707" y="147278"/>
                  <a:pt x="136411" y="129816"/>
                  <a:pt x="122653" y="120820"/>
                </a:cubicBezTo>
                <a:cubicBezTo>
                  <a:pt x="108895" y="111824"/>
                  <a:pt x="62328" y="129286"/>
                  <a:pt x="55978" y="116057"/>
                </a:cubicBezTo>
                <a:cubicBezTo>
                  <a:pt x="49628" y="102828"/>
                  <a:pt x="108101" y="-4857"/>
                  <a:pt x="98841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8BC08E4A-37ED-4A10-9123-9E41AF775F50}"/>
              </a:ext>
            </a:extLst>
          </p:cNvPr>
          <p:cNvSpPr/>
          <p:nvPr/>
        </p:nvSpPr>
        <p:spPr>
          <a:xfrm>
            <a:off x="3344810" y="2626041"/>
            <a:ext cx="93808" cy="298176"/>
          </a:xfrm>
          <a:custGeom>
            <a:avLst/>
            <a:gdLst>
              <a:gd name="connsiteX0" fmla="*/ 6403 w 93808"/>
              <a:gd name="connsiteY0" fmla="*/ 2859 h 298176"/>
              <a:gd name="connsiteX1" fmla="*/ 47678 w 93808"/>
              <a:gd name="connsiteY1" fmla="*/ 144147 h 298176"/>
              <a:gd name="connsiteX2" fmla="*/ 87365 w 93808"/>
              <a:gd name="connsiteY2" fmla="*/ 223522 h 298176"/>
              <a:gd name="connsiteX3" fmla="*/ 85778 w 93808"/>
              <a:gd name="connsiteY3" fmla="*/ 298134 h 298176"/>
              <a:gd name="connsiteX4" fmla="*/ 88953 w 93808"/>
              <a:gd name="connsiteY4" fmla="*/ 233047 h 298176"/>
              <a:gd name="connsiteX5" fmla="*/ 11165 w 93808"/>
              <a:gd name="connsiteY5" fmla="*/ 160022 h 298176"/>
              <a:gd name="connsiteX6" fmla="*/ 1640 w 93808"/>
              <a:gd name="connsiteY6" fmla="*/ 161609 h 298176"/>
              <a:gd name="connsiteX7" fmla="*/ 22278 w 93808"/>
              <a:gd name="connsiteY7" fmla="*/ 131447 h 298176"/>
              <a:gd name="connsiteX8" fmla="*/ 27040 w 93808"/>
              <a:gd name="connsiteY8" fmla="*/ 72709 h 298176"/>
              <a:gd name="connsiteX9" fmla="*/ 25453 w 93808"/>
              <a:gd name="connsiteY9" fmla="*/ 50484 h 298176"/>
              <a:gd name="connsiteX10" fmla="*/ 6403 w 93808"/>
              <a:gd name="connsiteY10" fmla="*/ 2859 h 29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808" h="298176">
                <a:moveTo>
                  <a:pt x="6403" y="2859"/>
                </a:moveTo>
                <a:cubicBezTo>
                  <a:pt x="10107" y="18469"/>
                  <a:pt x="34184" y="107370"/>
                  <a:pt x="47678" y="144147"/>
                </a:cubicBezTo>
                <a:cubicBezTo>
                  <a:pt x="61172" y="180924"/>
                  <a:pt x="81015" y="197858"/>
                  <a:pt x="87365" y="223522"/>
                </a:cubicBezTo>
                <a:cubicBezTo>
                  <a:pt x="93715" y="249186"/>
                  <a:pt x="85513" y="296547"/>
                  <a:pt x="85778" y="298134"/>
                </a:cubicBezTo>
                <a:cubicBezTo>
                  <a:pt x="86043" y="299722"/>
                  <a:pt x="101389" y="256066"/>
                  <a:pt x="88953" y="233047"/>
                </a:cubicBezTo>
                <a:cubicBezTo>
                  <a:pt x="76517" y="210028"/>
                  <a:pt x="25717" y="171928"/>
                  <a:pt x="11165" y="160022"/>
                </a:cubicBezTo>
                <a:cubicBezTo>
                  <a:pt x="-3387" y="148116"/>
                  <a:pt x="-212" y="166371"/>
                  <a:pt x="1640" y="161609"/>
                </a:cubicBezTo>
                <a:cubicBezTo>
                  <a:pt x="3492" y="156847"/>
                  <a:pt x="18045" y="146264"/>
                  <a:pt x="22278" y="131447"/>
                </a:cubicBezTo>
                <a:cubicBezTo>
                  <a:pt x="26511" y="116630"/>
                  <a:pt x="26511" y="86203"/>
                  <a:pt x="27040" y="72709"/>
                </a:cubicBezTo>
                <a:cubicBezTo>
                  <a:pt x="27569" y="59215"/>
                  <a:pt x="31274" y="60803"/>
                  <a:pt x="25453" y="50484"/>
                </a:cubicBezTo>
                <a:cubicBezTo>
                  <a:pt x="19632" y="40165"/>
                  <a:pt x="2699" y="-12751"/>
                  <a:pt x="6403" y="2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6CAC9687-8F85-4B3B-A2B6-9A2F70BFD2E6}"/>
              </a:ext>
            </a:extLst>
          </p:cNvPr>
          <p:cNvSpPr/>
          <p:nvPr/>
        </p:nvSpPr>
        <p:spPr>
          <a:xfrm>
            <a:off x="1806194" y="2211575"/>
            <a:ext cx="790146" cy="305245"/>
          </a:xfrm>
          <a:custGeom>
            <a:avLst/>
            <a:gdLst>
              <a:gd name="connsiteX0" fmla="*/ 1439 w 790146"/>
              <a:gd name="connsiteY0" fmla="*/ 303025 h 305245"/>
              <a:gd name="connsiteX1" fmla="*/ 274489 w 790146"/>
              <a:gd name="connsiteY1" fmla="*/ 42675 h 305245"/>
              <a:gd name="connsiteX2" fmla="*/ 378206 w 790146"/>
              <a:gd name="connsiteY2" fmla="*/ 17275 h 305245"/>
              <a:gd name="connsiteX3" fmla="*/ 786723 w 790146"/>
              <a:gd name="connsiteY3" fmla="*/ 216242 h 305245"/>
              <a:gd name="connsiteX4" fmla="*/ 560239 w 790146"/>
              <a:gd name="connsiteY4" fmla="*/ 125225 h 305245"/>
              <a:gd name="connsiteX5" fmla="*/ 321056 w 790146"/>
              <a:gd name="connsiteY5" fmla="*/ 91358 h 305245"/>
              <a:gd name="connsiteX6" fmla="*/ 175006 w 790146"/>
              <a:gd name="connsiteY6" fmla="*/ 163325 h 305245"/>
              <a:gd name="connsiteX7" fmla="*/ 1439 w 790146"/>
              <a:gd name="connsiteY7" fmla="*/ 303025 h 30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0146" h="305245">
                <a:moveTo>
                  <a:pt x="1439" y="303025"/>
                </a:moveTo>
                <a:cubicBezTo>
                  <a:pt x="18019" y="282917"/>
                  <a:pt x="211695" y="90300"/>
                  <a:pt x="274489" y="42675"/>
                </a:cubicBezTo>
                <a:cubicBezTo>
                  <a:pt x="337283" y="-4950"/>
                  <a:pt x="292834" y="-11653"/>
                  <a:pt x="378206" y="17275"/>
                </a:cubicBezTo>
                <a:cubicBezTo>
                  <a:pt x="463578" y="46203"/>
                  <a:pt x="756384" y="198250"/>
                  <a:pt x="786723" y="216242"/>
                </a:cubicBezTo>
                <a:cubicBezTo>
                  <a:pt x="817062" y="234234"/>
                  <a:pt x="637850" y="146039"/>
                  <a:pt x="560239" y="125225"/>
                </a:cubicBezTo>
                <a:cubicBezTo>
                  <a:pt x="482628" y="104411"/>
                  <a:pt x="385261" y="85008"/>
                  <a:pt x="321056" y="91358"/>
                </a:cubicBezTo>
                <a:cubicBezTo>
                  <a:pt x="256851" y="97708"/>
                  <a:pt x="234273" y="125578"/>
                  <a:pt x="175006" y="163325"/>
                </a:cubicBezTo>
                <a:cubicBezTo>
                  <a:pt x="115739" y="201072"/>
                  <a:pt x="-15141" y="323133"/>
                  <a:pt x="1439" y="303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C23E5870-659B-40B1-ABF6-46A5CB2DDA28}"/>
              </a:ext>
            </a:extLst>
          </p:cNvPr>
          <p:cNvSpPr/>
          <p:nvPr/>
        </p:nvSpPr>
        <p:spPr>
          <a:xfrm>
            <a:off x="2145008" y="2339527"/>
            <a:ext cx="356591" cy="165892"/>
          </a:xfrm>
          <a:custGeom>
            <a:avLst/>
            <a:gdLst>
              <a:gd name="connsiteX0" fmla="*/ 1292 w 356591"/>
              <a:gd name="connsiteY0" fmla="*/ 3623 h 165892"/>
              <a:gd name="connsiteX1" fmla="*/ 283867 w 356591"/>
              <a:gd name="connsiteY1" fmla="*/ 103636 h 165892"/>
              <a:gd name="connsiteX2" fmla="*/ 353717 w 356591"/>
              <a:gd name="connsiteY2" fmla="*/ 165548 h 165892"/>
              <a:gd name="connsiteX3" fmla="*/ 337842 w 356591"/>
              <a:gd name="connsiteY3" fmla="*/ 125861 h 165892"/>
              <a:gd name="connsiteX4" fmla="*/ 288630 w 356591"/>
              <a:gd name="connsiteY4" fmla="*/ 67123 h 165892"/>
              <a:gd name="connsiteX5" fmla="*/ 182267 w 356591"/>
              <a:gd name="connsiteY5" fmla="*/ 24261 h 165892"/>
              <a:gd name="connsiteX6" fmla="*/ 1292 w 356591"/>
              <a:gd name="connsiteY6" fmla="*/ 3623 h 16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91" h="165892">
                <a:moveTo>
                  <a:pt x="1292" y="3623"/>
                </a:moveTo>
                <a:cubicBezTo>
                  <a:pt x="18225" y="16852"/>
                  <a:pt x="225130" y="76649"/>
                  <a:pt x="283867" y="103636"/>
                </a:cubicBezTo>
                <a:cubicBezTo>
                  <a:pt x="342604" y="130623"/>
                  <a:pt x="344721" y="161844"/>
                  <a:pt x="353717" y="165548"/>
                </a:cubicBezTo>
                <a:cubicBezTo>
                  <a:pt x="362713" y="169252"/>
                  <a:pt x="348690" y="142265"/>
                  <a:pt x="337842" y="125861"/>
                </a:cubicBezTo>
                <a:cubicBezTo>
                  <a:pt x="326994" y="109457"/>
                  <a:pt x="314559" y="84056"/>
                  <a:pt x="288630" y="67123"/>
                </a:cubicBezTo>
                <a:cubicBezTo>
                  <a:pt x="262701" y="50190"/>
                  <a:pt x="225923" y="31405"/>
                  <a:pt x="182267" y="24261"/>
                </a:cubicBezTo>
                <a:cubicBezTo>
                  <a:pt x="138611" y="17117"/>
                  <a:pt x="-15641" y="-9606"/>
                  <a:pt x="1292" y="3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A89E9B9A-376D-4369-AF95-6C1514CEF237}"/>
              </a:ext>
            </a:extLst>
          </p:cNvPr>
          <p:cNvSpPr/>
          <p:nvPr/>
        </p:nvSpPr>
        <p:spPr>
          <a:xfrm>
            <a:off x="1943280" y="2435516"/>
            <a:ext cx="377850" cy="422562"/>
          </a:xfrm>
          <a:custGeom>
            <a:avLst/>
            <a:gdLst>
              <a:gd name="connsiteX0" fmla="*/ 371295 w 377850"/>
              <a:gd name="connsiteY0" fmla="*/ 6059 h 422562"/>
              <a:gd name="connsiteX1" fmla="*/ 152220 w 377850"/>
              <a:gd name="connsiteY1" fmla="*/ 88609 h 422562"/>
              <a:gd name="connsiteX2" fmla="*/ 80783 w 377850"/>
              <a:gd name="connsiteY2" fmla="*/ 172747 h 422562"/>
              <a:gd name="connsiteX3" fmla="*/ 53795 w 377850"/>
              <a:gd name="connsiteY3" fmla="*/ 272759 h 422562"/>
              <a:gd name="connsiteX4" fmla="*/ 199845 w 377850"/>
              <a:gd name="connsiteY4" fmla="*/ 418809 h 422562"/>
              <a:gd name="connsiteX5" fmla="*/ 104595 w 377850"/>
              <a:gd name="connsiteY5" fmla="*/ 368009 h 422562"/>
              <a:gd name="connsiteX6" fmla="*/ 6170 w 377850"/>
              <a:gd name="connsiteY6" fmla="*/ 245772 h 422562"/>
              <a:gd name="connsiteX7" fmla="*/ 293508 w 377850"/>
              <a:gd name="connsiteY7" fmla="*/ 31459 h 422562"/>
              <a:gd name="connsiteX8" fmla="*/ 371295 w 377850"/>
              <a:gd name="connsiteY8" fmla="*/ 6059 h 42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850" h="422562">
                <a:moveTo>
                  <a:pt x="371295" y="6059"/>
                </a:moveTo>
                <a:cubicBezTo>
                  <a:pt x="347747" y="15584"/>
                  <a:pt x="200639" y="60828"/>
                  <a:pt x="152220" y="88609"/>
                </a:cubicBezTo>
                <a:cubicBezTo>
                  <a:pt x="103801" y="116390"/>
                  <a:pt x="97187" y="142055"/>
                  <a:pt x="80783" y="172747"/>
                </a:cubicBezTo>
                <a:cubicBezTo>
                  <a:pt x="64379" y="203439"/>
                  <a:pt x="33951" y="231749"/>
                  <a:pt x="53795" y="272759"/>
                </a:cubicBezTo>
                <a:cubicBezTo>
                  <a:pt x="73639" y="313769"/>
                  <a:pt x="191378" y="402934"/>
                  <a:pt x="199845" y="418809"/>
                </a:cubicBezTo>
                <a:cubicBezTo>
                  <a:pt x="208312" y="434684"/>
                  <a:pt x="136874" y="396848"/>
                  <a:pt x="104595" y="368009"/>
                </a:cubicBezTo>
                <a:cubicBezTo>
                  <a:pt x="72316" y="339170"/>
                  <a:pt x="-25316" y="301864"/>
                  <a:pt x="6170" y="245772"/>
                </a:cubicBezTo>
                <a:cubicBezTo>
                  <a:pt x="37655" y="189680"/>
                  <a:pt x="235300" y="69030"/>
                  <a:pt x="293508" y="31459"/>
                </a:cubicBezTo>
                <a:cubicBezTo>
                  <a:pt x="351716" y="-6112"/>
                  <a:pt x="394843" y="-3466"/>
                  <a:pt x="371295" y="6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1F399BB9-1F66-4656-8D91-E9D8560C0FCE}"/>
              </a:ext>
            </a:extLst>
          </p:cNvPr>
          <p:cNvSpPr/>
          <p:nvPr/>
        </p:nvSpPr>
        <p:spPr>
          <a:xfrm>
            <a:off x="2225674" y="2471396"/>
            <a:ext cx="389857" cy="194981"/>
          </a:xfrm>
          <a:custGeom>
            <a:avLst/>
            <a:gdLst>
              <a:gd name="connsiteX0" fmla="*/ 1 w 389857"/>
              <a:gd name="connsiteY0" fmla="*/ 342 h 194981"/>
              <a:gd name="connsiteX1" fmla="*/ 198439 w 389857"/>
              <a:gd name="connsiteY1" fmla="*/ 28917 h 194981"/>
              <a:gd name="connsiteX2" fmla="*/ 384176 w 389857"/>
              <a:gd name="connsiteY2" fmla="*/ 192429 h 194981"/>
              <a:gd name="connsiteX3" fmla="*/ 334964 w 389857"/>
              <a:gd name="connsiteY3" fmla="*/ 122579 h 194981"/>
              <a:gd name="connsiteX4" fmla="*/ 261939 w 389857"/>
              <a:gd name="connsiteY4" fmla="*/ 40029 h 194981"/>
              <a:gd name="connsiteX5" fmla="*/ 195264 w 389857"/>
              <a:gd name="connsiteY5" fmla="*/ 14629 h 194981"/>
              <a:gd name="connsiteX6" fmla="*/ 1 w 389857"/>
              <a:gd name="connsiteY6" fmla="*/ 342 h 19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857" h="194981">
                <a:moveTo>
                  <a:pt x="1" y="342"/>
                </a:moveTo>
                <a:cubicBezTo>
                  <a:pt x="530" y="2723"/>
                  <a:pt x="134410" y="-3097"/>
                  <a:pt x="198439" y="28917"/>
                </a:cubicBezTo>
                <a:cubicBezTo>
                  <a:pt x="262468" y="60931"/>
                  <a:pt x="361422" y="176819"/>
                  <a:pt x="384176" y="192429"/>
                </a:cubicBezTo>
                <a:cubicBezTo>
                  <a:pt x="406930" y="208039"/>
                  <a:pt x="355337" y="147979"/>
                  <a:pt x="334964" y="122579"/>
                </a:cubicBezTo>
                <a:cubicBezTo>
                  <a:pt x="314591" y="97179"/>
                  <a:pt x="285222" y="58021"/>
                  <a:pt x="261939" y="40029"/>
                </a:cubicBezTo>
                <a:cubicBezTo>
                  <a:pt x="238656" y="22037"/>
                  <a:pt x="236274" y="20714"/>
                  <a:pt x="195264" y="14629"/>
                </a:cubicBezTo>
                <a:cubicBezTo>
                  <a:pt x="154254" y="8544"/>
                  <a:pt x="-528" y="-2039"/>
                  <a:pt x="1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C7AC6065-16F4-4131-9B7B-C9945B04DE9E}"/>
              </a:ext>
            </a:extLst>
          </p:cNvPr>
          <p:cNvSpPr/>
          <p:nvPr/>
        </p:nvSpPr>
        <p:spPr>
          <a:xfrm>
            <a:off x="2127250" y="2616090"/>
            <a:ext cx="465138" cy="259009"/>
          </a:xfrm>
          <a:custGeom>
            <a:avLst/>
            <a:gdLst>
              <a:gd name="connsiteX0" fmla="*/ 436563 w 465138"/>
              <a:gd name="connsiteY0" fmla="*/ 110 h 259009"/>
              <a:gd name="connsiteX1" fmla="*/ 465138 w 465138"/>
              <a:gd name="connsiteY1" fmla="*/ 192198 h 259009"/>
              <a:gd name="connsiteX2" fmla="*/ 436563 w 465138"/>
              <a:gd name="connsiteY2" fmla="*/ 231885 h 259009"/>
              <a:gd name="connsiteX3" fmla="*/ 381000 w 465138"/>
              <a:gd name="connsiteY3" fmla="*/ 241410 h 259009"/>
              <a:gd name="connsiteX4" fmla="*/ 0 w 465138"/>
              <a:gd name="connsiteY4" fmla="*/ 209660 h 259009"/>
              <a:gd name="connsiteX5" fmla="*/ 381000 w 465138"/>
              <a:gd name="connsiteY5" fmla="*/ 258873 h 259009"/>
              <a:gd name="connsiteX6" fmla="*/ 449263 w 465138"/>
              <a:gd name="connsiteY6" fmla="*/ 222360 h 259009"/>
              <a:gd name="connsiteX7" fmla="*/ 452438 w 465138"/>
              <a:gd name="connsiteY7" fmla="*/ 165210 h 259009"/>
              <a:gd name="connsiteX8" fmla="*/ 436563 w 465138"/>
              <a:gd name="connsiteY8" fmla="*/ 110 h 259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138" h="259009">
                <a:moveTo>
                  <a:pt x="436563" y="110"/>
                </a:moveTo>
                <a:cubicBezTo>
                  <a:pt x="438680" y="4608"/>
                  <a:pt x="465138" y="153569"/>
                  <a:pt x="465138" y="192198"/>
                </a:cubicBezTo>
                <a:cubicBezTo>
                  <a:pt x="465138" y="230827"/>
                  <a:pt x="450586" y="223683"/>
                  <a:pt x="436563" y="231885"/>
                </a:cubicBezTo>
                <a:cubicBezTo>
                  <a:pt x="422540" y="240087"/>
                  <a:pt x="453761" y="245114"/>
                  <a:pt x="381000" y="241410"/>
                </a:cubicBezTo>
                <a:cubicBezTo>
                  <a:pt x="308239" y="237706"/>
                  <a:pt x="0" y="206750"/>
                  <a:pt x="0" y="209660"/>
                </a:cubicBezTo>
                <a:cubicBezTo>
                  <a:pt x="0" y="212570"/>
                  <a:pt x="306123" y="256756"/>
                  <a:pt x="381000" y="258873"/>
                </a:cubicBezTo>
                <a:cubicBezTo>
                  <a:pt x="455877" y="260990"/>
                  <a:pt x="437357" y="237970"/>
                  <a:pt x="449263" y="222360"/>
                </a:cubicBezTo>
                <a:cubicBezTo>
                  <a:pt x="461169" y="206750"/>
                  <a:pt x="454025" y="200929"/>
                  <a:pt x="452438" y="165210"/>
                </a:cubicBezTo>
                <a:cubicBezTo>
                  <a:pt x="450851" y="129491"/>
                  <a:pt x="434446" y="-4388"/>
                  <a:pt x="436563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ADFBD02A-AC1C-48B4-98A7-DAC34990160B}"/>
              </a:ext>
            </a:extLst>
          </p:cNvPr>
          <p:cNvSpPr/>
          <p:nvPr/>
        </p:nvSpPr>
        <p:spPr>
          <a:xfrm>
            <a:off x="2588618" y="2628379"/>
            <a:ext cx="34077" cy="156536"/>
          </a:xfrm>
          <a:custGeom>
            <a:avLst/>
            <a:gdLst>
              <a:gd name="connsiteX0" fmla="*/ 3770 w 34077"/>
              <a:gd name="connsiteY0" fmla="*/ 3696 h 156536"/>
              <a:gd name="connsiteX1" fmla="*/ 3770 w 34077"/>
              <a:gd name="connsiteY1" fmla="*/ 56084 h 156536"/>
              <a:gd name="connsiteX2" fmla="*/ 33932 w 34077"/>
              <a:gd name="connsiteY2" fmla="*/ 156096 h 156536"/>
              <a:gd name="connsiteX3" fmla="*/ 3770 w 34077"/>
              <a:gd name="connsiteY3" fmla="*/ 3696 h 15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77" h="156536">
                <a:moveTo>
                  <a:pt x="3770" y="3696"/>
                </a:moveTo>
                <a:cubicBezTo>
                  <a:pt x="-1257" y="-12973"/>
                  <a:pt x="-1257" y="30684"/>
                  <a:pt x="3770" y="56084"/>
                </a:cubicBezTo>
                <a:cubicBezTo>
                  <a:pt x="8797" y="81484"/>
                  <a:pt x="31551" y="163240"/>
                  <a:pt x="33932" y="156096"/>
                </a:cubicBezTo>
                <a:cubicBezTo>
                  <a:pt x="36313" y="148952"/>
                  <a:pt x="8797" y="20365"/>
                  <a:pt x="3770" y="3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C28EEF84-16B4-441C-8ACC-99693A91C96E}"/>
              </a:ext>
            </a:extLst>
          </p:cNvPr>
          <p:cNvSpPr/>
          <p:nvPr/>
        </p:nvSpPr>
        <p:spPr>
          <a:xfrm>
            <a:off x="2045975" y="2633412"/>
            <a:ext cx="582387" cy="287651"/>
          </a:xfrm>
          <a:custGeom>
            <a:avLst/>
            <a:gdLst>
              <a:gd name="connsiteX0" fmla="*/ 3488 w 582387"/>
              <a:gd name="connsiteY0" fmla="*/ 162176 h 287651"/>
              <a:gd name="connsiteX1" fmla="*/ 443225 w 582387"/>
              <a:gd name="connsiteY1" fmla="*/ 279651 h 287651"/>
              <a:gd name="connsiteX2" fmla="*/ 519425 w 582387"/>
              <a:gd name="connsiteY2" fmla="*/ 266951 h 287651"/>
              <a:gd name="connsiteX3" fmla="*/ 581338 w 582387"/>
              <a:gd name="connsiteY3" fmla="*/ 184401 h 287651"/>
              <a:gd name="connsiteX4" fmla="*/ 559113 w 582387"/>
              <a:gd name="connsiteY4" fmla="*/ 251 h 287651"/>
              <a:gd name="connsiteX5" fmla="*/ 568638 w 582387"/>
              <a:gd name="connsiteY5" fmla="*/ 146301 h 287651"/>
              <a:gd name="connsiteX6" fmla="*/ 554350 w 582387"/>
              <a:gd name="connsiteY6" fmla="*/ 219326 h 287651"/>
              <a:gd name="connsiteX7" fmla="*/ 405125 w 582387"/>
              <a:gd name="connsiteY7" fmla="*/ 278063 h 287651"/>
              <a:gd name="connsiteX8" fmla="*/ 244788 w 582387"/>
              <a:gd name="connsiteY8" fmla="*/ 262188 h 287651"/>
              <a:gd name="connsiteX9" fmla="*/ 3488 w 582387"/>
              <a:gd name="connsiteY9" fmla="*/ 162176 h 28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387" h="287651">
                <a:moveTo>
                  <a:pt x="3488" y="162176"/>
                </a:moveTo>
                <a:cubicBezTo>
                  <a:pt x="36561" y="165086"/>
                  <a:pt x="357235" y="262188"/>
                  <a:pt x="443225" y="279651"/>
                </a:cubicBezTo>
                <a:cubicBezTo>
                  <a:pt x="529215" y="297114"/>
                  <a:pt x="496406" y="282826"/>
                  <a:pt x="519425" y="266951"/>
                </a:cubicBezTo>
                <a:cubicBezTo>
                  <a:pt x="542444" y="251076"/>
                  <a:pt x="574723" y="228851"/>
                  <a:pt x="581338" y="184401"/>
                </a:cubicBezTo>
                <a:cubicBezTo>
                  <a:pt x="587953" y="139951"/>
                  <a:pt x="561230" y="6601"/>
                  <a:pt x="559113" y="251"/>
                </a:cubicBezTo>
                <a:cubicBezTo>
                  <a:pt x="556996" y="-6099"/>
                  <a:pt x="569432" y="109788"/>
                  <a:pt x="568638" y="146301"/>
                </a:cubicBezTo>
                <a:cubicBezTo>
                  <a:pt x="567844" y="182814"/>
                  <a:pt x="581602" y="197366"/>
                  <a:pt x="554350" y="219326"/>
                </a:cubicBezTo>
                <a:cubicBezTo>
                  <a:pt x="527098" y="241286"/>
                  <a:pt x="456719" y="270919"/>
                  <a:pt x="405125" y="278063"/>
                </a:cubicBezTo>
                <a:cubicBezTo>
                  <a:pt x="353531" y="285207"/>
                  <a:pt x="307759" y="280709"/>
                  <a:pt x="244788" y="262188"/>
                </a:cubicBezTo>
                <a:cubicBezTo>
                  <a:pt x="181817" y="243667"/>
                  <a:pt x="-29585" y="159266"/>
                  <a:pt x="3488" y="162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6AC7F6E6-6BC1-45D4-B7B3-94BEC9E644BD}"/>
              </a:ext>
            </a:extLst>
          </p:cNvPr>
          <p:cNvSpPr/>
          <p:nvPr/>
        </p:nvSpPr>
        <p:spPr>
          <a:xfrm>
            <a:off x="3029491" y="2791359"/>
            <a:ext cx="232453" cy="1003842"/>
          </a:xfrm>
          <a:custGeom>
            <a:avLst/>
            <a:gdLst>
              <a:gd name="connsiteX0" fmla="*/ 126459 w 232453"/>
              <a:gd name="connsiteY0" fmla="*/ 524 h 1003842"/>
              <a:gd name="connsiteX1" fmla="*/ 173026 w 232453"/>
              <a:gd name="connsiteY1" fmla="*/ 732891 h 1003842"/>
              <a:gd name="connsiteX2" fmla="*/ 198426 w 232453"/>
              <a:gd name="connsiteY2" fmla="*/ 819674 h 1003842"/>
              <a:gd name="connsiteX3" fmla="*/ 232292 w 232453"/>
              <a:gd name="connsiteY3" fmla="*/ 404808 h 1003842"/>
              <a:gd name="connsiteX4" fmla="*/ 183609 w 232453"/>
              <a:gd name="connsiteY4" fmla="*/ 296858 h 1003842"/>
              <a:gd name="connsiteX5" fmla="*/ 86242 w 232453"/>
              <a:gd name="connsiteY5" fmla="*/ 806974 h 1003842"/>
              <a:gd name="connsiteX6" fmla="*/ 126459 w 232453"/>
              <a:gd name="connsiteY6" fmla="*/ 1003824 h 1003842"/>
              <a:gd name="connsiteX7" fmla="*/ 3692 w 232453"/>
              <a:gd name="connsiteY7" fmla="*/ 798508 h 1003842"/>
              <a:gd name="connsiteX8" fmla="*/ 41792 w 232453"/>
              <a:gd name="connsiteY8" fmla="*/ 618591 h 1003842"/>
              <a:gd name="connsiteX9" fmla="*/ 126459 w 232453"/>
              <a:gd name="connsiteY9" fmla="*/ 524 h 100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453" h="1003842">
                <a:moveTo>
                  <a:pt x="126459" y="524"/>
                </a:moveTo>
                <a:cubicBezTo>
                  <a:pt x="148331" y="19574"/>
                  <a:pt x="161032" y="596366"/>
                  <a:pt x="173026" y="732891"/>
                </a:cubicBezTo>
                <a:cubicBezTo>
                  <a:pt x="185020" y="869416"/>
                  <a:pt x="188548" y="874354"/>
                  <a:pt x="198426" y="819674"/>
                </a:cubicBezTo>
                <a:cubicBezTo>
                  <a:pt x="208304" y="764994"/>
                  <a:pt x="234762" y="491944"/>
                  <a:pt x="232292" y="404808"/>
                </a:cubicBezTo>
                <a:cubicBezTo>
                  <a:pt x="229823" y="317672"/>
                  <a:pt x="207951" y="229830"/>
                  <a:pt x="183609" y="296858"/>
                </a:cubicBezTo>
                <a:cubicBezTo>
                  <a:pt x="159267" y="363886"/>
                  <a:pt x="95767" y="689146"/>
                  <a:pt x="86242" y="806974"/>
                </a:cubicBezTo>
                <a:cubicBezTo>
                  <a:pt x="76717" y="924802"/>
                  <a:pt x="140217" y="1005235"/>
                  <a:pt x="126459" y="1003824"/>
                </a:cubicBezTo>
                <a:cubicBezTo>
                  <a:pt x="112701" y="1002413"/>
                  <a:pt x="17803" y="862713"/>
                  <a:pt x="3692" y="798508"/>
                </a:cubicBezTo>
                <a:cubicBezTo>
                  <a:pt x="-10419" y="734303"/>
                  <a:pt x="18861" y="750177"/>
                  <a:pt x="41792" y="618591"/>
                </a:cubicBezTo>
                <a:cubicBezTo>
                  <a:pt x="64723" y="487005"/>
                  <a:pt x="104587" y="-18526"/>
                  <a:pt x="126459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8D72AB9C-031D-47A3-B58D-40A4EF1889E4}"/>
              </a:ext>
            </a:extLst>
          </p:cNvPr>
          <p:cNvSpPr/>
          <p:nvPr/>
        </p:nvSpPr>
        <p:spPr>
          <a:xfrm>
            <a:off x="1696213" y="2770474"/>
            <a:ext cx="85721" cy="274213"/>
          </a:xfrm>
          <a:custGeom>
            <a:avLst/>
            <a:gdLst>
              <a:gd name="connsiteX0" fmla="*/ 5587 w 85721"/>
              <a:gd name="connsiteY0" fmla="*/ 272764 h 274213"/>
              <a:gd name="connsiteX1" fmla="*/ 84962 w 85721"/>
              <a:gd name="connsiteY1" fmla="*/ 9239 h 274213"/>
              <a:gd name="connsiteX2" fmla="*/ 43687 w 85721"/>
              <a:gd name="connsiteY2" fmla="*/ 64801 h 274213"/>
              <a:gd name="connsiteX3" fmla="*/ 10350 w 85721"/>
              <a:gd name="connsiteY3" fmla="*/ 114014 h 274213"/>
              <a:gd name="connsiteX4" fmla="*/ 5587 w 85721"/>
              <a:gd name="connsiteY4" fmla="*/ 272764 h 27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1" h="274213">
                <a:moveTo>
                  <a:pt x="5587" y="272764"/>
                </a:moveTo>
                <a:cubicBezTo>
                  <a:pt x="18022" y="255301"/>
                  <a:pt x="78612" y="43899"/>
                  <a:pt x="84962" y="9239"/>
                </a:cubicBezTo>
                <a:cubicBezTo>
                  <a:pt x="91312" y="-25422"/>
                  <a:pt x="56122" y="47338"/>
                  <a:pt x="43687" y="64801"/>
                </a:cubicBezTo>
                <a:cubicBezTo>
                  <a:pt x="31252" y="82263"/>
                  <a:pt x="16171" y="83322"/>
                  <a:pt x="10350" y="114014"/>
                </a:cubicBezTo>
                <a:cubicBezTo>
                  <a:pt x="4529" y="144706"/>
                  <a:pt x="-6848" y="290227"/>
                  <a:pt x="5587" y="272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0A8D11F4-BAF9-4D23-9A49-FB352E8753FC}"/>
              </a:ext>
            </a:extLst>
          </p:cNvPr>
          <p:cNvSpPr/>
          <p:nvPr/>
        </p:nvSpPr>
        <p:spPr>
          <a:xfrm>
            <a:off x="1741080" y="2764863"/>
            <a:ext cx="296459" cy="73620"/>
          </a:xfrm>
          <a:custGeom>
            <a:avLst/>
            <a:gdLst>
              <a:gd name="connsiteX0" fmla="*/ 5170 w 296459"/>
              <a:gd name="connsiteY0" fmla="*/ 73587 h 73620"/>
              <a:gd name="connsiteX1" fmla="*/ 290920 w 296459"/>
              <a:gd name="connsiteY1" fmla="*/ 2150 h 73620"/>
              <a:gd name="connsiteX2" fmla="*/ 187733 w 296459"/>
              <a:gd name="connsiteY2" fmla="*/ 18025 h 73620"/>
              <a:gd name="connsiteX3" fmla="*/ 109945 w 296459"/>
              <a:gd name="connsiteY3" fmla="*/ 11675 h 73620"/>
              <a:gd name="connsiteX4" fmla="*/ 5170 w 296459"/>
              <a:gd name="connsiteY4" fmla="*/ 73587 h 7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459" h="73620">
                <a:moveTo>
                  <a:pt x="5170" y="73587"/>
                </a:moveTo>
                <a:cubicBezTo>
                  <a:pt x="35332" y="72000"/>
                  <a:pt x="260493" y="11410"/>
                  <a:pt x="290920" y="2150"/>
                </a:cubicBezTo>
                <a:cubicBezTo>
                  <a:pt x="321347" y="-7110"/>
                  <a:pt x="217895" y="16438"/>
                  <a:pt x="187733" y="18025"/>
                </a:cubicBezTo>
                <a:cubicBezTo>
                  <a:pt x="157571" y="19612"/>
                  <a:pt x="134287" y="3473"/>
                  <a:pt x="109945" y="11675"/>
                </a:cubicBezTo>
                <a:cubicBezTo>
                  <a:pt x="85603" y="19877"/>
                  <a:pt x="-24992" y="75174"/>
                  <a:pt x="5170" y="73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8F9550BD-F9A8-4028-AC73-42930C2C9010}"/>
              </a:ext>
            </a:extLst>
          </p:cNvPr>
          <p:cNvSpPr/>
          <p:nvPr/>
        </p:nvSpPr>
        <p:spPr>
          <a:xfrm>
            <a:off x="1657822" y="2841624"/>
            <a:ext cx="188657" cy="455394"/>
          </a:xfrm>
          <a:custGeom>
            <a:avLst/>
            <a:gdLst>
              <a:gd name="connsiteX0" fmla="*/ 188441 w 188657"/>
              <a:gd name="connsiteY0" fmla="*/ 19051 h 455394"/>
              <a:gd name="connsiteX1" fmla="*/ 124941 w 188657"/>
              <a:gd name="connsiteY1" fmla="*/ 150814 h 455394"/>
              <a:gd name="connsiteX2" fmla="*/ 45566 w 188657"/>
              <a:gd name="connsiteY2" fmla="*/ 206376 h 455394"/>
              <a:gd name="connsiteX3" fmla="*/ 26516 w 188657"/>
              <a:gd name="connsiteY3" fmla="*/ 236539 h 455394"/>
              <a:gd name="connsiteX4" fmla="*/ 18578 w 188657"/>
              <a:gd name="connsiteY4" fmla="*/ 449264 h 455394"/>
              <a:gd name="connsiteX5" fmla="*/ 18578 w 188657"/>
              <a:gd name="connsiteY5" fmla="*/ 377826 h 455394"/>
              <a:gd name="connsiteX6" fmla="*/ 1116 w 188657"/>
              <a:gd name="connsiteY6" fmla="*/ 171451 h 455394"/>
              <a:gd name="connsiteX7" fmla="*/ 55091 w 188657"/>
              <a:gd name="connsiteY7" fmla="*/ 1 h 455394"/>
              <a:gd name="connsiteX8" fmla="*/ 39216 w 188657"/>
              <a:gd name="connsiteY8" fmla="*/ 168276 h 455394"/>
              <a:gd name="connsiteX9" fmla="*/ 78903 w 188657"/>
              <a:gd name="connsiteY9" fmla="*/ 187326 h 455394"/>
              <a:gd name="connsiteX10" fmla="*/ 143991 w 188657"/>
              <a:gd name="connsiteY10" fmla="*/ 109539 h 455394"/>
              <a:gd name="connsiteX11" fmla="*/ 188441 w 188657"/>
              <a:gd name="connsiteY11" fmla="*/ 19051 h 45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657" h="455394">
                <a:moveTo>
                  <a:pt x="188441" y="19051"/>
                </a:moveTo>
                <a:cubicBezTo>
                  <a:pt x="185266" y="25930"/>
                  <a:pt x="148753" y="119593"/>
                  <a:pt x="124941" y="150814"/>
                </a:cubicBezTo>
                <a:cubicBezTo>
                  <a:pt x="101129" y="182035"/>
                  <a:pt x="61970" y="192088"/>
                  <a:pt x="45566" y="206376"/>
                </a:cubicBezTo>
                <a:cubicBezTo>
                  <a:pt x="29162" y="220664"/>
                  <a:pt x="31014" y="196058"/>
                  <a:pt x="26516" y="236539"/>
                </a:cubicBezTo>
                <a:cubicBezTo>
                  <a:pt x="22018" y="277020"/>
                  <a:pt x="19901" y="425716"/>
                  <a:pt x="18578" y="449264"/>
                </a:cubicBezTo>
                <a:cubicBezTo>
                  <a:pt x="17255" y="472812"/>
                  <a:pt x="21488" y="424128"/>
                  <a:pt x="18578" y="377826"/>
                </a:cubicBezTo>
                <a:cubicBezTo>
                  <a:pt x="15668" y="331524"/>
                  <a:pt x="-4970" y="234422"/>
                  <a:pt x="1116" y="171451"/>
                </a:cubicBezTo>
                <a:cubicBezTo>
                  <a:pt x="7201" y="108480"/>
                  <a:pt x="48741" y="530"/>
                  <a:pt x="55091" y="1"/>
                </a:cubicBezTo>
                <a:cubicBezTo>
                  <a:pt x="61441" y="-528"/>
                  <a:pt x="35247" y="137055"/>
                  <a:pt x="39216" y="168276"/>
                </a:cubicBezTo>
                <a:cubicBezTo>
                  <a:pt x="43185" y="199497"/>
                  <a:pt x="61440" y="197116"/>
                  <a:pt x="78903" y="187326"/>
                </a:cubicBezTo>
                <a:cubicBezTo>
                  <a:pt x="96365" y="177537"/>
                  <a:pt x="128910" y="137056"/>
                  <a:pt x="143991" y="109539"/>
                </a:cubicBezTo>
                <a:cubicBezTo>
                  <a:pt x="159072" y="82022"/>
                  <a:pt x="191616" y="12172"/>
                  <a:pt x="188441" y="19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216C5E81-C908-4CE4-AB41-2C7549464855}"/>
              </a:ext>
            </a:extLst>
          </p:cNvPr>
          <p:cNvSpPr/>
          <p:nvPr/>
        </p:nvSpPr>
        <p:spPr>
          <a:xfrm>
            <a:off x="2516188" y="2474913"/>
            <a:ext cx="417919" cy="386322"/>
          </a:xfrm>
          <a:custGeom>
            <a:avLst/>
            <a:gdLst>
              <a:gd name="connsiteX0" fmla="*/ 0 w 417919"/>
              <a:gd name="connsiteY0" fmla="*/ 0 h 386322"/>
              <a:gd name="connsiteX1" fmla="*/ 320675 w 417919"/>
              <a:gd name="connsiteY1" fmla="*/ 203200 h 386322"/>
              <a:gd name="connsiteX2" fmla="*/ 417512 w 417919"/>
              <a:gd name="connsiteY2" fmla="*/ 385762 h 386322"/>
              <a:gd name="connsiteX3" fmla="*/ 347662 w 417919"/>
              <a:gd name="connsiteY3" fmla="*/ 255587 h 386322"/>
              <a:gd name="connsiteX4" fmla="*/ 171450 w 417919"/>
              <a:gd name="connsiteY4" fmla="*/ 125412 h 386322"/>
              <a:gd name="connsiteX5" fmla="*/ 338137 w 417919"/>
              <a:gd name="connsiteY5" fmla="*/ 241300 h 386322"/>
              <a:gd name="connsiteX6" fmla="*/ 138112 w 417919"/>
              <a:gd name="connsiteY6" fmla="*/ 107950 h 386322"/>
              <a:gd name="connsiteX7" fmla="*/ 0 w 417919"/>
              <a:gd name="connsiteY7" fmla="*/ 0 h 386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19" h="386322">
                <a:moveTo>
                  <a:pt x="0" y="0"/>
                </a:moveTo>
                <a:cubicBezTo>
                  <a:pt x="125545" y="69453"/>
                  <a:pt x="251090" y="138906"/>
                  <a:pt x="320675" y="203200"/>
                </a:cubicBezTo>
                <a:cubicBezTo>
                  <a:pt x="390260" y="267494"/>
                  <a:pt x="413014" y="377031"/>
                  <a:pt x="417512" y="385762"/>
                </a:cubicBezTo>
                <a:cubicBezTo>
                  <a:pt x="422010" y="394493"/>
                  <a:pt x="388672" y="298979"/>
                  <a:pt x="347662" y="255587"/>
                </a:cubicBezTo>
                <a:cubicBezTo>
                  <a:pt x="306652" y="212195"/>
                  <a:pt x="173038" y="127793"/>
                  <a:pt x="171450" y="125412"/>
                </a:cubicBezTo>
                <a:cubicBezTo>
                  <a:pt x="169863" y="123031"/>
                  <a:pt x="343693" y="244210"/>
                  <a:pt x="338137" y="241300"/>
                </a:cubicBezTo>
                <a:cubicBezTo>
                  <a:pt x="332581" y="238390"/>
                  <a:pt x="193410" y="144727"/>
                  <a:pt x="138112" y="1079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9091444F-6F1F-4E0A-8A1D-D16EEE82BA5D}"/>
              </a:ext>
            </a:extLst>
          </p:cNvPr>
          <p:cNvSpPr/>
          <p:nvPr/>
        </p:nvSpPr>
        <p:spPr>
          <a:xfrm>
            <a:off x="2464561" y="2922845"/>
            <a:ext cx="274457" cy="507174"/>
          </a:xfrm>
          <a:custGeom>
            <a:avLst/>
            <a:gdLst>
              <a:gd name="connsiteX0" fmla="*/ 110364 w 274457"/>
              <a:gd name="connsiteY0" fmla="*/ 7680 h 507174"/>
              <a:gd name="connsiteX1" fmla="*/ 265939 w 274457"/>
              <a:gd name="connsiteY1" fmla="*/ 260093 h 507174"/>
              <a:gd name="connsiteX2" fmla="*/ 253239 w 274457"/>
              <a:gd name="connsiteY2" fmla="*/ 498218 h 507174"/>
              <a:gd name="connsiteX3" fmla="*/ 246889 w 274457"/>
              <a:gd name="connsiteY3" fmla="*/ 426780 h 507174"/>
              <a:gd name="connsiteX4" fmla="*/ 99252 w 274457"/>
              <a:gd name="connsiteY4" fmla="*/ 145793 h 507174"/>
              <a:gd name="connsiteX5" fmla="*/ 827 w 274457"/>
              <a:gd name="connsiteY5" fmla="*/ 42605 h 507174"/>
              <a:gd name="connsiteX6" fmla="*/ 153227 w 274457"/>
              <a:gd name="connsiteY6" fmla="*/ 168018 h 507174"/>
              <a:gd name="connsiteX7" fmla="*/ 27814 w 274457"/>
              <a:gd name="connsiteY7" fmla="*/ 29905 h 507174"/>
              <a:gd name="connsiteX8" fmla="*/ 242127 w 274457"/>
              <a:gd name="connsiteY8" fmla="*/ 312480 h 507174"/>
              <a:gd name="connsiteX9" fmla="*/ 183389 w 274457"/>
              <a:gd name="connsiteY9" fmla="*/ 156905 h 507174"/>
              <a:gd name="connsiteX10" fmla="*/ 75439 w 274457"/>
              <a:gd name="connsiteY10" fmla="*/ 72768 h 507174"/>
              <a:gd name="connsiteX11" fmla="*/ 110364 w 274457"/>
              <a:gd name="connsiteY11" fmla="*/ 7680 h 507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457" h="507174">
                <a:moveTo>
                  <a:pt x="110364" y="7680"/>
                </a:moveTo>
                <a:cubicBezTo>
                  <a:pt x="142114" y="38901"/>
                  <a:pt x="242127" y="178337"/>
                  <a:pt x="265939" y="260093"/>
                </a:cubicBezTo>
                <a:cubicBezTo>
                  <a:pt x="289752" y="341849"/>
                  <a:pt x="256414" y="470437"/>
                  <a:pt x="253239" y="498218"/>
                </a:cubicBezTo>
                <a:cubicBezTo>
                  <a:pt x="250064" y="525999"/>
                  <a:pt x="272554" y="485518"/>
                  <a:pt x="246889" y="426780"/>
                </a:cubicBezTo>
                <a:cubicBezTo>
                  <a:pt x="221225" y="368043"/>
                  <a:pt x="140262" y="209822"/>
                  <a:pt x="99252" y="145793"/>
                </a:cubicBezTo>
                <a:cubicBezTo>
                  <a:pt x="58242" y="81764"/>
                  <a:pt x="-8169" y="38901"/>
                  <a:pt x="827" y="42605"/>
                </a:cubicBezTo>
                <a:cubicBezTo>
                  <a:pt x="9823" y="46309"/>
                  <a:pt x="148729" y="170135"/>
                  <a:pt x="153227" y="168018"/>
                </a:cubicBezTo>
                <a:cubicBezTo>
                  <a:pt x="157725" y="165901"/>
                  <a:pt x="12997" y="5828"/>
                  <a:pt x="27814" y="29905"/>
                </a:cubicBezTo>
                <a:cubicBezTo>
                  <a:pt x="42631" y="53982"/>
                  <a:pt x="216198" y="291313"/>
                  <a:pt x="242127" y="312480"/>
                </a:cubicBezTo>
                <a:cubicBezTo>
                  <a:pt x="268056" y="333647"/>
                  <a:pt x="211170" y="196857"/>
                  <a:pt x="183389" y="156905"/>
                </a:cubicBezTo>
                <a:cubicBezTo>
                  <a:pt x="155608" y="116953"/>
                  <a:pt x="93166" y="96581"/>
                  <a:pt x="75439" y="72768"/>
                </a:cubicBezTo>
                <a:cubicBezTo>
                  <a:pt x="57712" y="48956"/>
                  <a:pt x="78614" y="-23541"/>
                  <a:pt x="110364" y="7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056C3AAA-2C9F-47C9-A1EF-B67330CC888E}"/>
              </a:ext>
            </a:extLst>
          </p:cNvPr>
          <p:cNvSpPr/>
          <p:nvPr/>
        </p:nvSpPr>
        <p:spPr>
          <a:xfrm>
            <a:off x="2720041" y="2651188"/>
            <a:ext cx="217459" cy="807956"/>
          </a:xfrm>
          <a:custGeom>
            <a:avLst/>
            <a:gdLst>
              <a:gd name="connsiteX0" fmla="*/ 5697 w 217459"/>
              <a:gd name="connsiteY0" fmla="*/ 18987 h 807956"/>
              <a:gd name="connsiteX1" fmla="*/ 37447 w 217459"/>
              <a:gd name="connsiteY1" fmla="*/ 66612 h 807956"/>
              <a:gd name="connsiteX2" fmla="*/ 210484 w 217459"/>
              <a:gd name="connsiteY2" fmla="*/ 434912 h 807956"/>
              <a:gd name="connsiteX3" fmla="*/ 183497 w 217459"/>
              <a:gd name="connsiteY3" fmla="*/ 796862 h 807956"/>
              <a:gd name="connsiteX4" fmla="*/ 183497 w 217459"/>
              <a:gd name="connsiteY4" fmla="*/ 668275 h 807956"/>
              <a:gd name="connsiteX5" fmla="*/ 81897 w 217459"/>
              <a:gd name="connsiteY5" fmla="*/ 201550 h 807956"/>
              <a:gd name="connsiteX6" fmla="*/ 183497 w 217459"/>
              <a:gd name="connsiteY6" fmla="*/ 465075 h 807956"/>
              <a:gd name="connsiteX7" fmla="*/ 119997 w 217459"/>
              <a:gd name="connsiteY7" fmla="*/ 280925 h 807956"/>
              <a:gd name="connsiteX8" fmla="*/ 5697 w 217459"/>
              <a:gd name="connsiteY8" fmla="*/ 18987 h 80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459" h="807956">
                <a:moveTo>
                  <a:pt x="5697" y="18987"/>
                </a:moveTo>
                <a:cubicBezTo>
                  <a:pt x="-8061" y="-16732"/>
                  <a:pt x="3316" y="-2709"/>
                  <a:pt x="37447" y="66612"/>
                </a:cubicBezTo>
                <a:cubicBezTo>
                  <a:pt x="71578" y="135933"/>
                  <a:pt x="186142" y="313204"/>
                  <a:pt x="210484" y="434912"/>
                </a:cubicBezTo>
                <a:cubicBezTo>
                  <a:pt x="234826" y="556620"/>
                  <a:pt x="187995" y="757968"/>
                  <a:pt x="183497" y="796862"/>
                </a:cubicBezTo>
                <a:cubicBezTo>
                  <a:pt x="178999" y="835756"/>
                  <a:pt x="200430" y="767494"/>
                  <a:pt x="183497" y="668275"/>
                </a:cubicBezTo>
                <a:cubicBezTo>
                  <a:pt x="166564" y="569056"/>
                  <a:pt x="81897" y="235417"/>
                  <a:pt x="81897" y="201550"/>
                </a:cubicBezTo>
                <a:cubicBezTo>
                  <a:pt x="81897" y="167683"/>
                  <a:pt x="177147" y="451846"/>
                  <a:pt x="183497" y="465075"/>
                </a:cubicBezTo>
                <a:cubicBezTo>
                  <a:pt x="189847" y="478304"/>
                  <a:pt x="150424" y="355273"/>
                  <a:pt x="119997" y="280925"/>
                </a:cubicBezTo>
                <a:cubicBezTo>
                  <a:pt x="89570" y="206577"/>
                  <a:pt x="19455" y="54706"/>
                  <a:pt x="5697" y="18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F57BCF77-34F3-4D32-9583-6A1B56689BB0}"/>
              </a:ext>
            </a:extLst>
          </p:cNvPr>
          <p:cNvSpPr/>
          <p:nvPr/>
        </p:nvSpPr>
        <p:spPr>
          <a:xfrm>
            <a:off x="1656565" y="3240020"/>
            <a:ext cx="754242" cy="179586"/>
          </a:xfrm>
          <a:custGeom>
            <a:avLst/>
            <a:gdLst>
              <a:gd name="connsiteX0" fmla="*/ 785 w 754242"/>
              <a:gd name="connsiteY0" fmla="*/ 17530 h 179586"/>
              <a:gd name="connsiteX1" fmla="*/ 396602 w 754242"/>
              <a:gd name="connsiteY1" fmla="*/ 55630 h 179586"/>
              <a:gd name="connsiteX2" fmla="*/ 750085 w 754242"/>
              <a:gd name="connsiteY2" fmla="*/ 178397 h 179586"/>
              <a:gd name="connsiteX3" fmla="*/ 599802 w 754242"/>
              <a:gd name="connsiteY3" fmla="*/ 121247 h 179586"/>
              <a:gd name="connsiteX4" fmla="*/ 345802 w 754242"/>
              <a:gd name="connsiteY4" fmla="*/ 32347 h 179586"/>
              <a:gd name="connsiteX5" fmla="*/ 199752 w 754242"/>
              <a:gd name="connsiteY5" fmla="*/ 597 h 179586"/>
              <a:gd name="connsiteX6" fmla="*/ 540535 w 754242"/>
              <a:gd name="connsiteY6" fmla="*/ 55630 h 179586"/>
              <a:gd name="connsiteX7" fmla="*/ 301352 w 754242"/>
              <a:gd name="connsiteY7" fmla="*/ 11180 h 179586"/>
              <a:gd name="connsiteX8" fmla="*/ 785 w 754242"/>
              <a:gd name="connsiteY8" fmla="*/ 17530 h 17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4242" h="179586">
                <a:moveTo>
                  <a:pt x="785" y="17530"/>
                </a:moveTo>
                <a:cubicBezTo>
                  <a:pt x="16660" y="24938"/>
                  <a:pt x="271719" y="28819"/>
                  <a:pt x="396602" y="55630"/>
                </a:cubicBezTo>
                <a:cubicBezTo>
                  <a:pt x="521485" y="82441"/>
                  <a:pt x="716218" y="167461"/>
                  <a:pt x="750085" y="178397"/>
                </a:cubicBezTo>
                <a:cubicBezTo>
                  <a:pt x="783952" y="189333"/>
                  <a:pt x="599802" y="121247"/>
                  <a:pt x="599802" y="121247"/>
                </a:cubicBezTo>
                <a:cubicBezTo>
                  <a:pt x="532422" y="96905"/>
                  <a:pt x="412477" y="52455"/>
                  <a:pt x="345802" y="32347"/>
                </a:cubicBezTo>
                <a:cubicBezTo>
                  <a:pt x="279127" y="12239"/>
                  <a:pt x="167297" y="-3284"/>
                  <a:pt x="199752" y="597"/>
                </a:cubicBezTo>
                <a:cubicBezTo>
                  <a:pt x="232208" y="4477"/>
                  <a:pt x="523602" y="53866"/>
                  <a:pt x="540535" y="55630"/>
                </a:cubicBezTo>
                <a:cubicBezTo>
                  <a:pt x="557468" y="57394"/>
                  <a:pt x="388841" y="20352"/>
                  <a:pt x="301352" y="11180"/>
                </a:cubicBezTo>
                <a:cubicBezTo>
                  <a:pt x="213863" y="2008"/>
                  <a:pt x="-15090" y="10122"/>
                  <a:pt x="785" y="17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F29B389D-7E7E-4942-BB3F-19D5E65C4E86}"/>
              </a:ext>
            </a:extLst>
          </p:cNvPr>
          <p:cNvSpPr/>
          <p:nvPr/>
        </p:nvSpPr>
        <p:spPr>
          <a:xfrm>
            <a:off x="2667230" y="3224061"/>
            <a:ext cx="467659" cy="563212"/>
          </a:xfrm>
          <a:custGeom>
            <a:avLst/>
            <a:gdLst>
              <a:gd name="connsiteX0" fmla="*/ 4003 w 467659"/>
              <a:gd name="connsiteY0" fmla="*/ 71589 h 563212"/>
              <a:gd name="connsiteX1" fmla="*/ 82320 w 467659"/>
              <a:gd name="connsiteY1" fmla="*/ 541489 h 563212"/>
              <a:gd name="connsiteX2" fmla="*/ 139470 w 467659"/>
              <a:gd name="connsiteY2" fmla="*/ 475872 h 563212"/>
              <a:gd name="connsiteX3" fmla="*/ 253770 w 467659"/>
              <a:gd name="connsiteY3" fmla="*/ 395439 h 563212"/>
              <a:gd name="connsiteX4" fmla="*/ 323620 w 467659"/>
              <a:gd name="connsiteY4" fmla="*/ 353106 h 563212"/>
              <a:gd name="connsiteX5" fmla="*/ 467553 w 467659"/>
              <a:gd name="connsiteY5" fmla="*/ 1739 h 563212"/>
              <a:gd name="connsiteX6" fmla="*/ 342670 w 467659"/>
              <a:gd name="connsiteY6" fmla="*/ 230339 h 563212"/>
              <a:gd name="connsiteX7" fmla="*/ 109837 w 467659"/>
              <a:gd name="connsiteY7" fmla="*/ 505506 h 563212"/>
              <a:gd name="connsiteX8" fmla="*/ 101370 w 467659"/>
              <a:gd name="connsiteY8" fmla="*/ 431422 h 563212"/>
              <a:gd name="connsiteX9" fmla="*/ 105603 w 467659"/>
              <a:gd name="connsiteY9" fmla="*/ 365806 h 563212"/>
              <a:gd name="connsiteX10" fmla="*/ 23053 w 467659"/>
              <a:gd name="connsiteY10" fmla="*/ 207056 h 563212"/>
              <a:gd name="connsiteX11" fmla="*/ 4003 w 467659"/>
              <a:gd name="connsiteY11" fmla="*/ 71589 h 563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7659" h="563212">
                <a:moveTo>
                  <a:pt x="4003" y="71589"/>
                </a:moveTo>
                <a:cubicBezTo>
                  <a:pt x="13881" y="127328"/>
                  <a:pt x="59742" y="474108"/>
                  <a:pt x="82320" y="541489"/>
                </a:cubicBezTo>
                <a:cubicBezTo>
                  <a:pt x="104898" y="608870"/>
                  <a:pt x="110895" y="500214"/>
                  <a:pt x="139470" y="475872"/>
                </a:cubicBezTo>
                <a:cubicBezTo>
                  <a:pt x="168045" y="451530"/>
                  <a:pt x="223078" y="415900"/>
                  <a:pt x="253770" y="395439"/>
                </a:cubicBezTo>
                <a:cubicBezTo>
                  <a:pt x="284462" y="374978"/>
                  <a:pt x="287990" y="418723"/>
                  <a:pt x="323620" y="353106"/>
                </a:cubicBezTo>
                <a:cubicBezTo>
                  <a:pt x="359250" y="287489"/>
                  <a:pt x="464378" y="22200"/>
                  <a:pt x="467553" y="1739"/>
                </a:cubicBezTo>
                <a:cubicBezTo>
                  <a:pt x="470728" y="-18722"/>
                  <a:pt x="402289" y="146378"/>
                  <a:pt x="342670" y="230339"/>
                </a:cubicBezTo>
                <a:cubicBezTo>
                  <a:pt x="283051" y="314300"/>
                  <a:pt x="150054" y="471992"/>
                  <a:pt x="109837" y="505506"/>
                </a:cubicBezTo>
                <a:cubicBezTo>
                  <a:pt x="69620" y="539020"/>
                  <a:pt x="102076" y="454705"/>
                  <a:pt x="101370" y="431422"/>
                </a:cubicBezTo>
                <a:cubicBezTo>
                  <a:pt x="100664" y="408139"/>
                  <a:pt x="118656" y="403200"/>
                  <a:pt x="105603" y="365806"/>
                </a:cubicBezTo>
                <a:cubicBezTo>
                  <a:pt x="92550" y="328412"/>
                  <a:pt x="42808" y="248684"/>
                  <a:pt x="23053" y="207056"/>
                </a:cubicBezTo>
                <a:cubicBezTo>
                  <a:pt x="3298" y="165428"/>
                  <a:pt x="-5875" y="15850"/>
                  <a:pt x="4003" y="71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3510065E-C0DE-4D2F-B088-D8C2EAF86109}"/>
              </a:ext>
            </a:extLst>
          </p:cNvPr>
          <p:cNvSpPr/>
          <p:nvPr/>
        </p:nvSpPr>
        <p:spPr>
          <a:xfrm>
            <a:off x="2625389" y="2624630"/>
            <a:ext cx="212960" cy="899686"/>
          </a:xfrm>
          <a:custGeom>
            <a:avLst/>
            <a:gdLst>
              <a:gd name="connsiteX0" fmla="*/ 64894 w 212960"/>
              <a:gd name="connsiteY0" fmla="*/ 37 h 899686"/>
              <a:gd name="connsiteX1" fmla="*/ 67011 w 212960"/>
              <a:gd name="connsiteY1" fmla="*/ 201120 h 899686"/>
              <a:gd name="connsiteX2" fmla="*/ 3511 w 212960"/>
              <a:gd name="connsiteY2" fmla="*/ 290020 h 899686"/>
              <a:gd name="connsiteX3" fmla="*/ 11978 w 212960"/>
              <a:gd name="connsiteY3" fmla="*/ 275203 h 899686"/>
              <a:gd name="connsiteX4" fmla="*/ 43728 w 212960"/>
              <a:gd name="connsiteY4" fmla="*/ 287903 h 899686"/>
              <a:gd name="connsiteX5" fmla="*/ 210944 w 212960"/>
              <a:gd name="connsiteY5" fmla="*/ 728170 h 899686"/>
              <a:gd name="connsiteX6" fmla="*/ 138978 w 212960"/>
              <a:gd name="connsiteY6" fmla="*/ 558837 h 899686"/>
              <a:gd name="connsiteX7" fmla="*/ 181311 w 212960"/>
              <a:gd name="connsiteY7" fmla="*/ 783203 h 899686"/>
              <a:gd name="connsiteX8" fmla="*/ 181311 w 212960"/>
              <a:gd name="connsiteY8" fmla="*/ 899620 h 899686"/>
              <a:gd name="connsiteX9" fmla="*/ 145328 w 212960"/>
              <a:gd name="connsiteY9" fmla="*/ 798020 h 899686"/>
              <a:gd name="connsiteX10" fmla="*/ 128394 w 212960"/>
              <a:gd name="connsiteY10" fmla="*/ 675253 h 899686"/>
              <a:gd name="connsiteX11" fmla="*/ 77594 w 212960"/>
              <a:gd name="connsiteY11" fmla="*/ 406437 h 899686"/>
              <a:gd name="connsiteX12" fmla="*/ 31028 w 212960"/>
              <a:gd name="connsiteY12" fmla="*/ 334470 h 899686"/>
              <a:gd name="connsiteX13" fmla="*/ 58544 w 212960"/>
              <a:gd name="connsiteY13" fmla="*/ 275203 h 899686"/>
              <a:gd name="connsiteX14" fmla="*/ 79711 w 212960"/>
              <a:gd name="connsiteY14" fmla="*/ 218053 h 899686"/>
              <a:gd name="connsiteX15" fmla="*/ 64894 w 212960"/>
              <a:gd name="connsiteY15" fmla="*/ 37 h 89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2960" h="899686">
                <a:moveTo>
                  <a:pt x="64894" y="37"/>
                </a:moveTo>
                <a:cubicBezTo>
                  <a:pt x="62777" y="-2785"/>
                  <a:pt x="77242" y="152790"/>
                  <a:pt x="67011" y="201120"/>
                </a:cubicBezTo>
                <a:cubicBezTo>
                  <a:pt x="56780" y="249451"/>
                  <a:pt x="12683" y="277673"/>
                  <a:pt x="3511" y="290020"/>
                </a:cubicBezTo>
                <a:cubicBezTo>
                  <a:pt x="-5661" y="302367"/>
                  <a:pt x="5275" y="275556"/>
                  <a:pt x="11978" y="275203"/>
                </a:cubicBezTo>
                <a:cubicBezTo>
                  <a:pt x="18681" y="274850"/>
                  <a:pt x="10567" y="212409"/>
                  <a:pt x="43728" y="287903"/>
                </a:cubicBezTo>
                <a:cubicBezTo>
                  <a:pt x="76889" y="363398"/>
                  <a:pt x="195069" y="683015"/>
                  <a:pt x="210944" y="728170"/>
                </a:cubicBezTo>
                <a:cubicBezTo>
                  <a:pt x="226819" y="773325"/>
                  <a:pt x="143917" y="549665"/>
                  <a:pt x="138978" y="558837"/>
                </a:cubicBezTo>
                <a:cubicBezTo>
                  <a:pt x="134039" y="568009"/>
                  <a:pt x="174256" y="726406"/>
                  <a:pt x="181311" y="783203"/>
                </a:cubicBezTo>
                <a:cubicBezTo>
                  <a:pt x="188366" y="840000"/>
                  <a:pt x="187308" y="897151"/>
                  <a:pt x="181311" y="899620"/>
                </a:cubicBezTo>
                <a:cubicBezTo>
                  <a:pt x="175314" y="902090"/>
                  <a:pt x="154147" y="835414"/>
                  <a:pt x="145328" y="798020"/>
                </a:cubicBezTo>
                <a:cubicBezTo>
                  <a:pt x="136509" y="760626"/>
                  <a:pt x="139683" y="740517"/>
                  <a:pt x="128394" y="675253"/>
                </a:cubicBezTo>
                <a:cubicBezTo>
                  <a:pt x="117105" y="609989"/>
                  <a:pt x="93822" y="463234"/>
                  <a:pt x="77594" y="406437"/>
                </a:cubicBezTo>
                <a:cubicBezTo>
                  <a:pt x="61366" y="349640"/>
                  <a:pt x="34203" y="356342"/>
                  <a:pt x="31028" y="334470"/>
                </a:cubicBezTo>
                <a:cubicBezTo>
                  <a:pt x="27853" y="312598"/>
                  <a:pt x="50430" y="294606"/>
                  <a:pt x="58544" y="275203"/>
                </a:cubicBezTo>
                <a:cubicBezTo>
                  <a:pt x="66658" y="255800"/>
                  <a:pt x="74772" y="260739"/>
                  <a:pt x="79711" y="218053"/>
                </a:cubicBezTo>
                <a:cubicBezTo>
                  <a:pt x="84650" y="175367"/>
                  <a:pt x="67011" y="2859"/>
                  <a:pt x="64894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E4F5F4B4-69FD-45F5-91ED-1654680B1EF8}"/>
              </a:ext>
            </a:extLst>
          </p:cNvPr>
          <p:cNvSpPr/>
          <p:nvPr/>
        </p:nvSpPr>
        <p:spPr>
          <a:xfrm>
            <a:off x="5208951" y="2935569"/>
            <a:ext cx="239645" cy="588939"/>
          </a:xfrm>
          <a:custGeom>
            <a:avLst/>
            <a:gdLst>
              <a:gd name="connsiteX0" fmla="*/ 239349 w 239645"/>
              <a:gd name="connsiteY0" fmla="*/ 248 h 588939"/>
              <a:gd name="connsiteX1" fmla="*/ 110232 w 239645"/>
              <a:gd name="connsiteY1" fmla="*/ 216148 h 588939"/>
              <a:gd name="connsiteX2" fmla="*/ 148332 w 239645"/>
              <a:gd name="connsiteY2" fmla="*/ 468031 h 588939"/>
              <a:gd name="connsiteX3" fmla="*/ 166 w 239645"/>
              <a:gd name="connsiteY3" fmla="*/ 588681 h 588939"/>
              <a:gd name="connsiteX4" fmla="*/ 118699 w 239645"/>
              <a:gd name="connsiteY4" fmla="*/ 495548 h 588939"/>
              <a:gd name="connsiteX5" fmla="*/ 103882 w 239645"/>
              <a:gd name="connsiteY5" fmla="*/ 347381 h 588939"/>
              <a:gd name="connsiteX6" fmla="*/ 67899 w 239645"/>
              <a:gd name="connsiteY6" fmla="*/ 258481 h 588939"/>
              <a:gd name="connsiteX7" fmla="*/ 239349 w 239645"/>
              <a:gd name="connsiteY7" fmla="*/ 248 h 58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45" h="588939">
                <a:moveTo>
                  <a:pt x="239349" y="248"/>
                </a:moveTo>
                <a:cubicBezTo>
                  <a:pt x="246404" y="-6807"/>
                  <a:pt x="125401" y="138184"/>
                  <a:pt x="110232" y="216148"/>
                </a:cubicBezTo>
                <a:cubicBezTo>
                  <a:pt x="95062" y="294112"/>
                  <a:pt x="166676" y="405942"/>
                  <a:pt x="148332" y="468031"/>
                </a:cubicBezTo>
                <a:cubicBezTo>
                  <a:pt x="129988" y="530120"/>
                  <a:pt x="5105" y="584095"/>
                  <a:pt x="166" y="588681"/>
                </a:cubicBezTo>
                <a:cubicBezTo>
                  <a:pt x="-4773" y="593267"/>
                  <a:pt x="101413" y="535765"/>
                  <a:pt x="118699" y="495548"/>
                </a:cubicBezTo>
                <a:cubicBezTo>
                  <a:pt x="135985" y="455331"/>
                  <a:pt x="112349" y="386892"/>
                  <a:pt x="103882" y="347381"/>
                </a:cubicBezTo>
                <a:cubicBezTo>
                  <a:pt x="95415" y="307870"/>
                  <a:pt x="46380" y="311045"/>
                  <a:pt x="67899" y="258481"/>
                </a:cubicBezTo>
                <a:cubicBezTo>
                  <a:pt x="89418" y="205917"/>
                  <a:pt x="232294" y="7303"/>
                  <a:pt x="239349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EE3069C4-8CFE-44DC-B1C6-9A91D2BAA5BB}"/>
              </a:ext>
            </a:extLst>
          </p:cNvPr>
          <p:cNvSpPr/>
          <p:nvPr/>
        </p:nvSpPr>
        <p:spPr>
          <a:xfrm>
            <a:off x="1404504" y="3091564"/>
            <a:ext cx="825371" cy="324220"/>
          </a:xfrm>
          <a:custGeom>
            <a:avLst/>
            <a:gdLst>
              <a:gd name="connsiteX0" fmla="*/ 11546 w 825371"/>
              <a:gd name="connsiteY0" fmla="*/ 321561 h 324220"/>
              <a:gd name="connsiteX1" fmla="*/ 281421 w 825371"/>
              <a:gd name="connsiteY1" fmla="*/ 191386 h 324220"/>
              <a:gd name="connsiteX2" fmla="*/ 821171 w 825371"/>
              <a:gd name="connsiteY2" fmla="*/ 258061 h 324220"/>
              <a:gd name="connsiteX3" fmla="*/ 522721 w 825371"/>
              <a:gd name="connsiteY3" fmla="*/ 185036 h 324220"/>
              <a:gd name="connsiteX4" fmla="*/ 348096 w 825371"/>
              <a:gd name="connsiteY4" fmla="*/ 153286 h 324220"/>
              <a:gd name="connsiteX5" fmla="*/ 252846 w 825371"/>
              <a:gd name="connsiteY5" fmla="*/ 86611 h 324220"/>
              <a:gd name="connsiteX6" fmla="*/ 227446 w 825371"/>
              <a:gd name="connsiteY6" fmla="*/ 886 h 324220"/>
              <a:gd name="connsiteX7" fmla="*/ 202046 w 825371"/>
              <a:gd name="connsiteY7" fmla="*/ 143761 h 324220"/>
              <a:gd name="connsiteX8" fmla="*/ 192521 w 825371"/>
              <a:gd name="connsiteY8" fmla="*/ 178686 h 324220"/>
              <a:gd name="connsiteX9" fmla="*/ 62346 w 825371"/>
              <a:gd name="connsiteY9" fmla="*/ 270761 h 324220"/>
              <a:gd name="connsiteX10" fmla="*/ 11546 w 825371"/>
              <a:gd name="connsiteY10" fmla="*/ 321561 h 32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5371" h="324220">
                <a:moveTo>
                  <a:pt x="11546" y="321561"/>
                </a:moveTo>
                <a:cubicBezTo>
                  <a:pt x="48059" y="308332"/>
                  <a:pt x="146484" y="201969"/>
                  <a:pt x="281421" y="191386"/>
                </a:cubicBezTo>
                <a:cubicBezTo>
                  <a:pt x="416359" y="180803"/>
                  <a:pt x="780954" y="259119"/>
                  <a:pt x="821171" y="258061"/>
                </a:cubicBezTo>
                <a:cubicBezTo>
                  <a:pt x="861388" y="257003"/>
                  <a:pt x="601567" y="202499"/>
                  <a:pt x="522721" y="185036"/>
                </a:cubicBezTo>
                <a:cubicBezTo>
                  <a:pt x="443875" y="167573"/>
                  <a:pt x="393075" y="169690"/>
                  <a:pt x="348096" y="153286"/>
                </a:cubicBezTo>
                <a:cubicBezTo>
                  <a:pt x="303117" y="136882"/>
                  <a:pt x="272954" y="112011"/>
                  <a:pt x="252846" y="86611"/>
                </a:cubicBezTo>
                <a:cubicBezTo>
                  <a:pt x="232738" y="61211"/>
                  <a:pt x="235913" y="-8639"/>
                  <a:pt x="227446" y="886"/>
                </a:cubicBezTo>
                <a:cubicBezTo>
                  <a:pt x="218979" y="10411"/>
                  <a:pt x="207867" y="114128"/>
                  <a:pt x="202046" y="143761"/>
                </a:cubicBezTo>
                <a:cubicBezTo>
                  <a:pt x="196225" y="173394"/>
                  <a:pt x="215804" y="157519"/>
                  <a:pt x="192521" y="178686"/>
                </a:cubicBezTo>
                <a:cubicBezTo>
                  <a:pt x="169238" y="199853"/>
                  <a:pt x="90392" y="245890"/>
                  <a:pt x="62346" y="270761"/>
                </a:cubicBezTo>
                <a:cubicBezTo>
                  <a:pt x="34300" y="295632"/>
                  <a:pt x="-24967" y="334790"/>
                  <a:pt x="11546" y="321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E9FD983E-1042-4382-9F64-43CB15CBDA09}"/>
              </a:ext>
            </a:extLst>
          </p:cNvPr>
          <p:cNvSpPr/>
          <p:nvPr/>
        </p:nvSpPr>
        <p:spPr>
          <a:xfrm>
            <a:off x="1466536" y="3317457"/>
            <a:ext cx="517019" cy="537742"/>
          </a:xfrm>
          <a:custGeom>
            <a:avLst/>
            <a:gdLst>
              <a:gd name="connsiteX0" fmla="*/ 314 w 517019"/>
              <a:gd name="connsiteY0" fmla="*/ 77676 h 537742"/>
              <a:gd name="connsiteX1" fmla="*/ 400364 w 517019"/>
              <a:gd name="connsiteY1" fmla="*/ 14176 h 537742"/>
              <a:gd name="connsiteX2" fmla="*/ 514664 w 517019"/>
              <a:gd name="connsiteY2" fmla="*/ 14176 h 537742"/>
              <a:gd name="connsiteX3" fmla="*/ 322047 w 517019"/>
              <a:gd name="connsiteY3" fmla="*/ 168693 h 537742"/>
              <a:gd name="connsiteX4" fmla="*/ 15131 w 517019"/>
              <a:gd name="connsiteY4" fmla="*/ 536993 h 537742"/>
              <a:gd name="connsiteX5" fmla="*/ 506197 w 517019"/>
              <a:gd name="connsiteY5" fmla="*/ 62860 h 537742"/>
              <a:gd name="connsiteX6" fmla="*/ 68047 w 517019"/>
              <a:gd name="connsiteY6" fmla="*/ 471376 h 537742"/>
              <a:gd name="connsiteX7" fmla="*/ 326281 w 517019"/>
              <a:gd name="connsiteY7" fmla="*/ 170810 h 537742"/>
              <a:gd name="connsiteX8" fmla="*/ 281831 w 517019"/>
              <a:gd name="connsiteY8" fmla="*/ 145410 h 537742"/>
              <a:gd name="connsiteX9" fmla="*/ 140014 w 517019"/>
              <a:gd name="connsiteY9" fmla="*/ 109426 h 537742"/>
              <a:gd name="connsiteX10" fmla="*/ 330514 w 517019"/>
              <a:gd name="connsiteY10" fmla="*/ 103076 h 537742"/>
              <a:gd name="connsiteX11" fmla="*/ 314 w 517019"/>
              <a:gd name="connsiteY11" fmla="*/ 77676 h 53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7019" h="537742">
                <a:moveTo>
                  <a:pt x="314" y="77676"/>
                </a:moveTo>
                <a:cubicBezTo>
                  <a:pt x="11956" y="62860"/>
                  <a:pt x="314639" y="24759"/>
                  <a:pt x="400364" y="14176"/>
                </a:cubicBezTo>
                <a:cubicBezTo>
                  <a:pt x="486089" y="3593"/>
                  <a:pt x="527717" y="-11577"/>
                  <a:pt x="514664" y="14176"/>
                </a:cubicBezTo>
                <a:cubicBezTo>
                  <a:pt x="501611" y="39929"/>
                  <a:pt x="405303" y="81557"/>
                  <a:pt x="322047" y="168693"/>
                </a:cubicBezTo>
                <a:cubicBezTo>
                  <a:pt x="238792" y="255829"/>
                  <a:pt x="-15561" y="554632"/>
                  <a:pt x="15131" y="536993"/>
                </a:cubicBezTo>
                <a:cubicBezTo>
                  <a:pt x="45823" y="519354"/>
                  <a:pt x="497378" y="73796"/>
                  <a:pt x="506197" y="62860"/>
                </a:cubicBezTo>
                <a:cubicBezTo>
                  <a:pt x="515016" y="51924"/>
                  <a:pt x="98033" y="453384"/>
                  <a:pt x="68047" y="471376"/>
                </a:cubicBezTo>
                <a:cubicBezTo>
                  <a:pt x="38061" y="489368"/>
                  <a:pt x="290650" y="225138"/>
                  <a:pt x="326281" y="170810"/>
                </a:cubicBezTo>
                <a:cubicBezTo>
                  <a:pt x="361912" y="116482"/>
                  <a:pt x="312875" y="155641"/>
                  <a:pt x="281831" y="145410"/>
                </a:cubicBezTo>
                <a:cubicBezTo>
                  <a:pt x="250787" y="135179"/>
                  <a:pt x="131900" y="116482"/>
                  <a:pt x="140014" y="109426"/>
                </a:cubicBezTo>
                <a:cubicBezTo>
                  <a:pt x="148128" y="102370"/>
                  <a:pt x="356972" y="105545"/>
                  <a:pt x="330514" y="103076"/>
                </a:cubicBezTo>
                <a:cubicBezTo>
                  <a:pt x="304056" y="100607"/>
                  <a:pt x="-11328" y="92492"/>
                  <a:pt x="314" y="77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385A864C-AFDA-4EF9-8C02-50DA1B0FDF26}"/>
              </a:ext>
            </a:extLst>
          </p:cNvPr>
          <p:cNvSpPr/>
          <p:nvPr/>
        </p:nvSpPr>
        <p:spPr>
          <a:xfrm>
            <a:off x="1465935" y="3306047"/>
            <a:ext cx="201217" cy="593509"/>
          </a:xfrm>
          <a:custGeom>
            <a:avLst/>
            <a:gdLst>
              <a:gd name="connsiteX0" fmla="*/ 136382 w 201217"/>
              <a:gd name="connsiteY0" fmla="*/ 186 h 593509"/>
              <a:gd name="connsiteX1" fmla="*/ 39015 w 201217"/>
              <a:gd name="connsiteY1" fmla="*/ 122953 h 593509"/>
              <a:gd name="connsiteX2" fmla="*/ 117332 w 201217"/>
              <a:gd name="connsiteY2" fmla="*/ 199153 h 593509"/>
              <a:gd name="connsiteX3" fmla="*/ 39015 w 201217"/>
              <a:gd name="connsiteY3" fmla="*/ 425636 h 593509"/>
              <a:gd name="connsiteX4" fmla="*/ 915 w 201217"/>
              <a:gd name="connsiteY4" fmla="*/ 592853 h 593509"/>
              <a:gd name="connsiteX5" fmla="*/ 74998 w 201217"/>
              <a:gd name="connsiteY5" fmla="*/ 364253 h 593509"/>
              <a:gd name="connsiteX6" fmla="*/ 199882 w 201217"/>
              <a:gd name="connsiteY6" fmla="*/ 142003 h 593509"/>
              <a:gd name="connsiteX7" fmla="*/ 142732 w 201217"/>
              <a:gd name="connsiteY7" fmla="*/ 292286 h 593509"/>
              <a:gd name="connsiteX8" fmla="*/ 172365 w 201217"/>
              <a:gd name="connsiteY8" fmla="*/ 167403 h 593509"/>
              <a:gd name="connsiteX9" fmla="*/ 115215 w 201217"/>
              <a:gd name="connsiteY9" fmla="*/ 152586 h 593509"/>
              <a:gd name="connsiteX10" fmla="*/ 136382 w 201217"/>
              <a:gd name="connsiteY10" fmla="*/ 186 h 59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1217" h="593509">
                <a:moveTo>
                  <a:pt x="136382" y="186"/>
                </a:moveTo>
                <a:cubicBezTo>
                  <a:pt x="123682" y="-4753"/>
                  <a:pt x="42190" y="89792"/>
                  <a:pt x="39015" y="122953"/>
                </a:cubicBezTo>
                <a:cubicBezTo>
                  <a:pt x="35840" y="156114"/>
                  <a:pt x="117332" y="148706"/>
                  <a:pt x="117332" y="199153"/>
                </a:cubicBezTo>
                <a:cubicBezTo>
                  <a:pt x="117332" y="249600"/>
                  <a:pt x="58418" y="360019"/>
                  <a:pt x="39015" y="425636"/>
                </a:cubicBezTo>
                <a:cubicBezTo>
                  <a:pt x="19612" y="491253"/>
                  <a:pt x="-5082" y="603084"/>
                  <a:pt x="915" y="592853"/>
                </a:cubicBezTo>
                <a:cubicBezTo>
                  <a:pt x="6912" y="582623"/>
                  <a:pt x="41837" y="439395"/>
                  <a:pt x="74998" y="364253"/>
                </a:cubicBezTo>
                <a:cubicBezTo>
                  <a:pt x="108159" y="289111"/>
                  <a:pt x="188593" y="153997"/>
                  <a:pt x="199882" y="142003"/>
                </a:cubicBezTo>
                <a:cubicBezTo>
                  <a:pt x="211171" y="130009"/>
                  <a:pt x="147318" y="288053"/>
                  <a:pt x="142732" y="292286"/>
                </a:cubicBezTo>
                <a:cubicBezTo>
                  <a:pt x="138146" y="296519"/>
                  <a:pt x="176951" y="190686"/>
                  <a:pt x="172365" y="167403"/>
                </a:cubicBezTo>
                <a:cubicBezTo>
                  <a:pt x="167779" y="144120"/>
                  <a:pt x="124387" y="177633"/>
                  <a:pt x="115215" y="152586"/>
                </a:cubicBezTo>
                <a:cubicBezTo>
                  <a:pt x="106043" y="127539"/>
                  <a:pt x="149082" y="5125"/>
                  <a:pt x="136382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F6C8B275-D4E0-4FCF-AF2C-6341EB1CFFBD}"/>
              </a:ext>
            </a:extLst>
          </p:cNvPr>
          <p:cNvSpPr/>
          <p:nvPr/>
        </p:nvSpPr>
        <p:spPr>
          <a:xfrm>
            <a:off x="1441324" y="3289300"/>
            <a:ext cx="152630" cy="476250"/>
          </a:xfrm>
          <a:custGeom>
            <a:avLst/>
            <a:gdLst>
              <a:gd name="connsiteX0" fmla="*/ 152526 w 152630"/>
              <a:gd name="connsiteY0" fmla="*/ 0 h 476250"/>
              <a:gd name="connsiteX1" fmla="*/ 126 w 152630"/>
              <a:gd name="connsiteY1" fmla="*/ 139700 h 476250"/>
              <a:gd name="connsiteX2" fmla="*/ 125009 w 152630"/>
              <a:gd name="connsiteY2" fmla="*/ 262467 h 476250"/>
              <a:gd name="connsiteX3" fmla="*/ 44576 w 152630"/>
              <a:gd name="connsiteY3" fmla="*/ 476250 h 476250"/>
              <a:gd name="connsiteX4" fmla="*/ 122893 w 152630"/>
              <a:gd name="connsiteY4" fmla="*/ 262467 h 476250"/>
              <a:gd name="connsiteX5" fmla="*/ 25526 w 152630"/>
              <a:gd name="connsiteY5" fmla="*/ 141817 h 476250"/>
              <a:gd name="connsiteX6" fmla="*/ 152526 w 152630"/>
              <a:gd name="connsiteY6" fmla="*/ 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30" h="476250">
                <a:moveTo>
                  <a:pt x="152526" y="0"/>
                </a:moveTo>
                <a:cubicBezTo>
                  <a:pt x="148293" y="-353"/>
                  <a:pt x="4712" y="95956"/>
                  <a:pt x="126" y="139700"/>
                </a:cubicBezTo>
                <a:cubicBezTo>
                  <a:pt x="-4460" y="183445"/>
                  <a:pt x="117601" y="206375"/>
                  <a:pt x="125009" y="262467"/>
                </a:cubicBezTo>
                <a:cubicBezTo>
                  <a:pt x="132417" y="318559"/>
                  <a:pt x="44929" y="476250"/>
                  <a:pt x="44576" y="476250"/>
                </a:cubicBezTo>
                <a:cubicBezTo>
                  <a:pt x="44223" y="476250"/>
                  <a:pt x="126068" y="318206"/>
                  <a:pt x="122893" y="262467"/>
                </a:cubicBezTo>
                <a:cubicBezTo>
                  <a:pt x="119718" y="206728"/>
                  <a:pt x="19882" y="183092"/>
                  <a:pt x="25526" y="141817"/>
                </a:cubicBezTo>
                <a:cubicBezTo>
                  <a:pt x="31170" y="100542"/>
                  <a:pt x="156759" y="353"/>
                  <a:pt x="15252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0D660EED-D421-4553-B727-0623DB012122}"/>
              </a:ext>
            </a:extLst>
          </p:cNvPr>
          <p:cNvSpPr/>
          <p:nvPr/>
        </p:nvSpPr>
        <p:spPr>
          <a:xfrm>
            <a:off x="1993429" y="3132169"/>
            <a:ext cx="660277" cy="576316"/>
          </a:xfrm>
          <a:custGeom>
            <a:avLst/>
            <a:gdLst>
              <a:gd name="connsiteX0" fmla="*/ 471 w 660277"/>
              <a:gd name="connsiteY0" fmla="*/ 498 h 576316"/>
              <a:gd name="connsiteX1" fmla="*/ 466138 w 660277"/>
              <a:gd name="connsiteY1" fmla="*/ 284131 h 576316"/>
              <a:gd name="connsiteX2" fmla="*/ 658754 w 660277"/>
              <a:gd name="connsiteY2" fmla="*/ 574114 h 576316"/>
              <a:gd name="connsiteX3" fmla="*/ 535988 w 660277"/>
              <a:gd name="connsiteY3" fmla="*/ 404781 h 576316"/>
              <a:gd name="connsiteX4" fmla="*/ 190971 w 660277"/>
              <a:gd name="connsiteY4" fmla="*/ 171948 h 576316"/>
              <a:gd name="connsiteX5" fmla="*/ 375121 w 660277"/>
              <a:gd name="connsiteY5" fmla="*/ 214281 h 576316"/>
              <a:gd name="connsiteX6" fmla="*/ 471 w 660277"/>
              <a:gd name="connsiteY6" fmla="*/ 498 h 57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0277" h="576316">
                <a:moveTo>
                  <a:pt x="471" y="498"/>
                </a:moveTo>
                <a:cubicBezTo>
                  <a:pt x="15640" y="12140"/>
                  <a:pt x="356424" y="188528"/>
                  <a:pt x="466138" y="284131"/>
                </a:cubicBezTo>
                <a:cubicBezTo>
                  <a:pt x="575852" y="379734"/>
                  <a:pt x="647112" y="554006"/>
                  <a:pt x="658754" y="574114"/>
                </a:cubicBezTo>
                <a:cubicBezTo>
                  <a:pt x="670396" y="594222"/>
                  <a:pt x="613952" y="471809"/>
                  <a:pt x="535988" y="404781"/>
                </a:cubicBezTo>
                <a:cubicBezTo>
                  <a:pt x="458024" y="337753"/>
                  <a:pt x="217782" y="203698"/>
                  <a:pt x="190971" y="171948"/>
                </a:cubicBezTo>
                <a:cubicBezTo>
                  <a:pt x="164160" y="140198"/>
                  <a:pt x="409340" y="243914"/>
                  <a:pt x="375121" y="214281"/>
                </a:cubicBezTo>
                <a:cubicBezTo>
                  <a:pt x="340902" y="184648"/>
                  <a:pt x="-14698" y="-11144"/>
                  <a:pt x="471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409CE6BF-2F56-497F-A6AE-B5022F9D2540}"/>
              </a:ext>
            </a:extLst>
          </p:cNvPr>
          <p:cNvSpPr/>
          <p:nvPr/>
        </p:nvSpPr>
        <p:spPr>
          <a:xfrm>
            <a:off x="2338325" y="3149131"/>
            <a:ext cx="299942" cy="284568"/>
          </a:xfrm>
          <a:custGeom>
            <a:avLst/>
            <a:gdLst>
              <a:gd name="connsiteX0" fmla="*/ 4825 w 299942"/>
              <a:gd name="connsiteY0" fmla="*/ 8936 h 284568"/>
              <a:gd name="connsiteX1" fmla="*/ 205908 w 299942"/>
              <a:gd name="connsiteY1" fmla="*/ 273519 h 284568"/>
              <a:gd name="connsiteX2" fmla="*/ 210142 w 299942"/>
              <a:gd name="connsiteY2" fmla="*/ 222719 h 284568"/>
              <a:gd name="connsiteX3" fmla="*/ 216492 w 299942"/>
              <a:gd name="connsiteY3" fmla="*/ 112652 h 284568"/>
              <a:gd name="connsiteX4" fmla="*/ 208025 w 299942"/>
              <a:gd name="connsiteY4" fmla="*/ 72436 h 284568"/>
              <a:gd name="connsiteX5" fmla="*/ 296925 w 299942"/>
              <a:gd name="connsiteY5" fmla="*/ 248119 h 284568"/>
              <a:gd name="connsiteX6" fmla="*/ 81025 w 299942"/>
              <a:gd name="connsiteY6" fmla="*/ 78786 h 284568"/>
              <a:gd name="connsiteX7" fmla="*/ 4825 w 299942"/>
              <a:gd name="connsiteY7" fmla="*/ 8936 h 28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942" h="284568">
                <a:moveTo>
                  <a:pt x="4825" y="8936"/>
                </a:moveTo>
                <a:cubicBezTo>
                  <a:pt x="25639" y="41392"/>
                  <a:pt x="171689" y="237889"/>
                  <a:pt x="205908" y="273519"/>
                </a:cubicBezTo>
                <a:cubicBezTo>
                  <a:pt x="240127" y="309149"/>
                  <a:pt x="208378" y="249530"/>
                  <a:pt x="210142" y="222719"/>
                </a:cubicBezTo>
                <a:cubicBezTo>
                  <a:pt x="211906" y="195908"/>
                  <a:pt x="216845" y="137699"/>
                  <a:pt x="216492" y="112652"/>
                </a:cubicBezTo>
                <a:cubicBezTo>
                  <a:pt x="216139" y="87605"/>
                  <a:pt x="194620" y="49858"/>
                  <a:pt x="208025" y="72436"/>
                </a:cubicBezTo>
                <a:cubicBezTo>
                  <a:pt x="221431" y="95014"/>
                  <a:pt x="318092" y="247061"/>
                  <a:pt x="296925" y="248119"/>
                </a:cubicBezTo>
                <a:cubicBezTo>
                  <a:pt x="275758" y="249177"/>
                  <a:pt x="127592" y="117591"/>
                  <a:pt x="81025" y="78786"/>
                </a:cubicBezTo>
                <a:cubicBezTo>
                  <a:pt x="34458" y="39981"/>
                  <a:pt x="-15989" y="-23520"/>
                  <a:pt x="4825" y="8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8D9C8C9B-FDA7-4116-B2B9-A0C29463AA34}"/>
              </a:ext>
            </a:extLst>
          </p:cNvPr>
          <p:cNvSpPr/>
          <p:nvPr/>
        </p:nvSpPr>
        <p:spPr>
          <a:xfrm>
            <a:off x="2494904" y="3316651"/>
            <a:ext cx="165747" cy="883003"/>
          </a:xfrm>
          <a:custGeom>
            <a:avLst/>
            <a:gdLst>
              <a:gd name="connsiteX0" fmla="*/ 104363 w 165747"/>
              <a:gd name="connsiteY0" fmla="*/ 34032 h 883003"/>
              <a:gd name="connsiteX1" fmla="*/ 108596 w 165747"/>
              <a:gd name="connsiteY1" fmla="*/ 91182 h 883003"/>
              <a:gd name="connsiteX2" fmla="*/ 129763 w 165747"/>
              <a:gd name="connsiteY2" fmla="*/ 584366 h 883003"/>
              <a:gd name="connsiteX3" fmla="*/ 57796 w 165747"/>
              <a:gd name="connsiteY3" fmla="*/ 715599 h 883003"/>
              <a:gd name="connsiteX4" fmla="*/ 646 w 165747"/>
              <a:gd name="connsiteY4" fmla="*/ 882816 h 883003"/>
              <a:gd name="connsiteX5" fmla="*/ 95896 w 165747"/>
              <a:gd name="connsiteY5" fmla="*/ 681732 h 883003"/>
              <a:gd name="connsiteX6" fmla="*/ 165746 w 165747"/>
              <a:gd name="connsiteY6" fmla="*/ 472182 h 883003"/>
              <a:gd name="connsiteX7" fmla="*/ 104363 w 165747"/>
              <a:gd name="connsiteY7" fmla="*/ 34032 h 88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747" h="883003">
                <a:moveTo>
                  <a:pt x="104363" y="34032"/>
                </a:moveTo>
                <a:cubicBezTo>
                  <a:pt x="94838" y="-29468"/>
                  <a:pt x="104363" y="-540"/>
                  <a:pt x="108596" y="91182"/>
                </a:cubicBezTo>
                <a:cubicBezTo>
                  <a:pt x="112829" y="182904"/>
                  <a:pt x="138230" y="480297"/>
                  <a:pt x="129763" y="584366"/>
                </a:cubicBezTo>
                <a:cubicBezTo>
                  <a:pt x="121296" y="688435"/>
                  <a:pt x="79315" y="665857"/>
                  <a:pt x="57796" y="715599"/>
                </a:cubicBezTo>
                <a:cubicBezTo>
                  <a:pt x="36277" y="765341"/>
                  <a:pt x="-5704" y="888460"/>
                  <a:pt x="646" y="882816"/>
                </a:cubicBezTo>
                <a:cubicBezTo>
                  <a:pt x="6996" y="877172"/>
                  <a:pt x="68379" y="750171"/>
                  <a:pt x="95896" y="681732"/>
                </a:cubicBezTo>
                <a:cubicBezTo>
                  <a:pt x="123413" y="613293"/>
                  <a:pt x="165393" y="584012"/>
                  <a:pt x="165746" y="472182"/>
                </a:cubicBezTo>
                <a:cubicBezTo>
                  <a:pt x="166099" y="360352"/>
                  <a:pt x="113888" y="97532"/>
                  <a:pt x="104363" y="34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9EEAE920-5EF4-4808-8AE1-4BC903860178}"/>
              </a:ext>
            </a:extLst>
          </p:cNvPr>
          <p:cNvSpPr/>
          <p:nvPr/>
        </p:nvSpPr>
        <p:spPr>
          <a:xfrm>
            <a:off x="2516424" y="3353418"/>
            <a:ext cx="215332" cy="937611"/>
          </a:xfrm>
          <a:custGeom>
            <a:avLst/>
            <a:gdLst>
              <a:gd name="connsiteX0" fmla="*/ 97659 w 215332"/>
              <a:gd name="connsiteY0" fmla="*/ 1499 h 937611"/>
              <a:gd name="connsiteX1" fmla="*/ 146343 w 215332"/>
              <a:gd name="connsiteY1" fmla="*/ 488332 h 937611"/>
              <a:gd name="connsiteX2" fmla="*/ 91309 w 215332"/>
              <a:gd name="connsiteY2" fmla="*/ 674599 h 937611"/>
              <a:gd name="connsiteX3" fmla="*/ 27809 w 215332"/>
              <a:gd name="connsiteY3" fmla="*/ 820649 h 937611"/>
              <a:gd name="connsiteX4" fmla="*/ 2409 w 215332"/>
              <a:gd name="connsiteY4" fmla="*/ 937065 h 937611"/>
              <a:gd name="connsiteX5" fmla="*/ 10876 w 215332"/>
              <a:gd name="connsiteY5" fmla="*/ 856632 h 937611"/>
              <a:gd name="connsiteX6" fmla="*/ 89193 w 215332"/>
              <a:gd name="connsiteY6" fmla="*/ 685182 h 937611"/>
              <a:gd name="connsiteX7" fmla="*/ 214076 w 215332"/>
              <a:gd name="connsiteY7" fmla="*/ 426949 h 937611"/>
              <a:gd name="connsiteX8" fmla="*/ 154809 w 215332"/>
              <a:gd name="connsiteY8" fmla="*/ 60765 h 937611"/>
              <a:gd name="connsiteX9" fmla="*/ 175976 w 215332"/>
              <a:gd name="connsiteY9" fmla="*/ 327465 h 937611"/>
              <a:gd name="connsiteX10" fmla="*/ 97659 w 215332"/>
              <a:gd name="connsiteY10" fmla="*/ 1499 h 93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5332" h="937611">
                <a:moveTo>
                  <a:pt x="97659" y="1499"/>
                </a:moveTo>
                <a:cubicBezTo>
                  <a:pt x="92720" y="28310"/>
                  <a:pt x="147401" y="376149"/>
                  <a:pt x="146343" y="488332"/>
                </a:cubicBezTo>
                <a:cubicBezTo>
                  <a:pt x="145285" y="600515"/>
                  <a:pt x="111065" y="619213"/>
                  <a:pt x="91309" y="674599"/>
                </a:cubicBezTo>
                <a:cubicBezTo>
                  <a:pt x="71553" y="729985"/>
                  <a:pt x="42626" y="776905"/>
                  <a:pt x="27809" y="820649"/>
                </a:cubicBezTo>
                <a:cubicBezTo>
                  <a:pt x="12992" y="864393"/>
                  <a:pt x="5231" y="931068"/>
                  <a:pt x="2409" y="937065"/>
                </a:cubicBezTo>
                <a:cubicBezTo>
                  <a:pt x="-413" y="943062"/>
                  <a:pt x="-3588" y="898613"/>
                  <a:pt x="10876" y="856632"/>
                </a:cubicBezTo>
                <a:cubicBezTo>
                  <a:pt x="25340" y="814652"/>
                  <a:pt x="55326" y="756796"/>
                  <a:pt x="89193" y="685182"/>
                </a:cubicBezTo>
                <a:cubicBezTo>
                  <a:pt x="123060" y="613568"/>
                  <a:pt x="203140" y="531018"/>
                  <a:pt x="214076" y="426949"/>
                </a:cubicBezTo>
                <a:cubicBezTo>
                  <a:pt x="225012" y="322880"/>
                  <a:pt x="161159" y="77346"/>
                  <a:pt x="154809" y="60765"/>
                </a:cubicBezTo>
                <a:cubicBezTo>
                  <a:pt x="148459" y="44184"/>
                  <a:pt x="183737" y="338754"/>
                  <a:pt x="175976" y="327465"/>
                </a:cubicBezTo>
                <a:cubicBezTo>
                  <a:pt x="168215" y="316176"/>
                  <a:pt x="102598" y="-25312"/>
                  <a:pt x="97659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DB56C6A6-72DA-4E5D-998F-EDD81C9FD87E}"/>
              </a:ext>
            </a:extLst>
          </p:cNvPr>
          <p:cNvSpPr/>
          <p:nvPr/>
        </p:nvSpPr>
        <p:spPr>
          <a:xfrm>
            <a:off x="4315319" y="1248825"/>
            <a:ext cx="320906" cy="212032"/>
          </a:xfrm>
          <a:custGeom>
            <a:avLst/>
            <a:gdLst>
              <a:gd name="connsiteX0" fmla="*/ 125448 w 320906"/>
              <a:gd name="connsiteY0" fmla="*/ 8 h 212032"/>
              <a:gd name="connsiteX1" fmla="*/ 25964 w 320906"/>
              <a:gd name="connsiteY1" fmla="*/ 135475 h 212032"/>
              <a:gd name="connsiteX2" fmla="*/ 53481 w 320906"/>
              <a:gd name="connsiteY2" fmla="*/ 97375 h 212032"/>
              <a:gd name="connsiteX3" fmla="*/ 237631 w 320906"/>
              <a:gd name="connsiteY3" fmla="*/ 211675 h 212032"/>
              <a:gd name="connsiteX4" fmla="*/ 564 w 320906"/>
              <a:gd name="connsiteY4" fmla="*/ 135475 h 212032"/>
              <a:gd name="connsiteX5" fmla="*/ 320181 w 320906"/>
              <a:gd name="connsiteY5" fmla="*/ 198975 h 212032"/>
              <a:gd name="connsiteX6" fmla="*/ 89464 w 320906"/>
              <a:gd name="connsiteY6" fmla="*/ 129125 h 212032"/>
              <a:gd name="connsiteX7" fmla="*/ 125448 w 320906"/>
              <a:gd name="connsiteY7" fmla="*/ 8 h 21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906" h="212032">
                <a:moveTo>
                  <a:pt x="125448" y="8"/>
                </a:moveTo>
                <a:cubicBezTo>
                  <a:pt x="114865" y="1066"/>
                  <a:pt x="37958" y="119247"/>
                  <a:pt x="25964" y="135475"/>
                </a:cubicBezTo>
                <a:cubicBezTo>
                  <a:pt x="13969" y="151703"/>
                  <a:pt x="18203" y="84675"/>
                  <a:pt x="53481" y="97375"/>
                </a:cubicBezTo>
                <a:cubicBezTo>
                  <a:pt x="88759" y="110075"/>
                  <a:pt x="246450" y="205325"/>
                  <a:pt x="237631" y="211675"/>
                </a:cubicBezTo>
                <a:cubicBezTo>
                  <a:pt x="228812" y="218025"/>
                  <a:pt x="-13194" y="137592"/>
                  <a:pt x="564" y="135475"/>
                </a:cubicBezTo>
                <a:cubicBezTo>
                  <a:pt x="14322" y="133358"/>
                  <a:pt x="305364" y="200033"/>
                  <a:pt x="320181" y="198975"/>
                </a:cubicBezTo>
                <a:cubicBezTo>
                  <a:pt x="334998" y="197917"/>
                  <a:pt x="118392" y="158758"/>
                  <a:pt x="89464" y="129125"/>
                </a:cubicBezTo>
                <a:cubicBezTo>
                  <a:pt x="60536" y="99492"/>
                  <a:pt x="136031" y="-1050"/>
                  <a:pt x="125448" y="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ADCBEAC4-F716-4B22-A610-061302EF6628}"/>
              </a:ext>
            </a:extLst>
          </p:cNvPr>
          <p:cNvSpPr/>
          <p:nvPr/>
        </p:nvSpPr>
        <p:spPr>
          <a:xfrm>
            <a:off x="3285529" y="2240987"/>
            <a:ext cx="344922" cy="85278"/>
          </a:xfrm>
          <a:custGeom>
            <a:avLst/>
            <a:gdLst>
              <a:gd name="connsiteX0" fmla="*/ 344554 w 344922"/>
              <a:gd name="connsiteY0" fmla="*/ 11146 h 85278"/>
              <a:gd name="connsiteX1" fmla="*/ 204854 w 344922"/>
              <a:gd name="connsiteY1" fmla="*/ 34430 h 85278"/>
              <a:gd name="connsiteX2" fmla="*/ 77854 w 344922"/>
              <a:gd name="connsiteY2" fmla="*/ 563 h 85278"/>
              <a:gd name="connsiteX3" fmla="*/ 130771 w 344922"/>
              <a:gd name="connsiteY3" fmla="*/ 13263 h 85278"/>
              <a:gd name="connsiteX4" fmla="*/ 1654 w 344922"/>
              <a:gd name="connsiteY4" fmla="*/ 13263 h 85278"/>
              <a:gd name="connsiteX5" fmla="*/ 238721 w 344922"/>
              <a:gd name="connsiteY5" fmla="*/ 85230 h 85278"/>
              <a:gd name="connsiteX6" fmla="*/ 344554 w 344922"/>
              <a:gd name="connsiteY6" fmla="*/ 11146 h 8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922" h="85278">
                <a:moveTo>
                  <a:pt x="344554" y="11146"/>
                </a:moveTo>
                <a:cubicBezTo>
                  <a:pt x="338910" y="2679"/>
                  <a:pt x="249304" y="36194"/>
                  <a:pt x="204854" y="34430"/>
                </a:cubicBezTo>
                <a:cubicBezTo>
                  <a:pt x="160404" y="32666"/>
                  <a:pt x="90201" y="4091"/>
                  <a:pt x="77854" y="563"/>
                </a:cubicBezTo>
                <a:cubicBezTo>
                  <a:pt x="65507" y="-2965"/>
                  <a:pt x="143471" y="11146"/>
                  <a:pt x="130771" y="13263"/>
                </a:cubicBezTo>
                <a:cubicBezTo>
                  <a:pt x="118071" y="15380"/>
                  <a:pt x="-16338" y="1269"/>
                  <a:pt x="1654" y="13263"/>
                </a:cubicBezTo>
                <a:cubicBezTo>
                  <a:pt x="19646" y="25257"/>
                  <a:pt x="187568" y="83113"/>
                  <a:pt x="238721" y="85230"/>
                </a:cubicBezTo>
                <a:cubicBezTo>
                  <a:pt x="289874" y="87347"/>
                  <a:pt x="350198" y="19613"/>
                  <a:pt x="344554" y="111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17D50ACE-5496-4D33-8F92-DBB62470F5A6}"/>
              </a:ext>
            </a:extLst>
          </p:cNvPr>
          <p:cNvSpPr/>
          <p:nvPr/>
        </p:nvSpPr>
        <p:spPr>
          <a:xfrm>
            <a:off x="4135512" y="1878814"/>
            <a:ext cx="522685" cy="906850"/>
          </a:xfrm>
          <a:custGeom>
            <a:avLst/>
            <a:gdLst>
              <a:gd name="connsiteX0" fmla="*/ 493638 w 522685"/>
              <a:gd name="connsiteY0" fmla="*/ 159536 h 906850"/>
              <a:gd name="connsiteX1" fmla="*/ 362405 w 522685"/>
              <a:gd name="connsiteY1" fmla="*/ 610386 h 906850"/>
              <a:gd name="connsiteX2" fmla="*/ 464005 w 522685"/>
              <a:gd name="connsiteY2" fmla="*/ 307703 h 906850"/>
              <a:gd name="connsiteX3" fmla="*/ 138038 w 522685"/>
              <a:gd name="connsiteY3" fmla="*/ 881319 h 906850"/>
              <a:gd name="connsiteX4" fmla="*/ 199421 w 522685"/>
              <a:gd name="connsiteY4" fmla="*/ 756436 h 906850"/>
              <a:gd name="connsiteX5" fmla="*/ 444955 w 522685"/>
              <a:gd name="connsiteY5" fmla="*/ 307703 h 906850"/>
              <a:gd name="connsiteX6" fmla="*/ 265038 w 522685"/>
              <a:gd name="connsiteY6" fmla="*/ 392369 h 906850"/>
              <a:gd name="connsiteX7" fmla="*/ 455 w 522685"/>
              <a:gd name="connsiteY7" fmla="*/ 419886 h 906850"/>
              <a:gd name="connsiteX8" fmla="*/ 332771 w 522685"/>
              <a:gd name="connsiteY8" fmla="*/ 318286 h 906850"/>
              <a:gd name="connsiteX9" fmla="*/ 521155 w 522685"/>
              <a:gd name="connsiteY9" fmla="*/ 2903 h 906850"/>
              <a:gd name="connsiteX10" fmla="*/ 425905 w 522685"/>
              <a:gd name="connsiteY10" fmla="*/ 163769 h 906850"/>
              <a:gd name="connsiteX11" fmla="*/ 493638 w 522685"/>
              <a:gd name="connsiteY11" fmla="*/ 159536 h 90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2685" h="906850">
                <a:moveTo>
                  <a:pt x="493638" y="159536"/>
                </a:moveTo>
                <a:cubicBezTo>
                  <a:pt x="483055" y="233972"/>
                  <a:pt x="367344" y="585692"/>
                  <a:pt x="362405" y="610386"/>
                </a:cubicBezTo>
                <a:cubicBezTo>
                  <a:pt x="357466" y="635080"/>
                  <a:pt x="501399" y="262548"/>
                  <a:pt x="464005" y="307703"/>
                </a:cubicBezTo>
                <a:cubicBezTo>
                  <a:pt x="426611" y="352858"/>
                  <a:pt x="182135" y="806530"/>
                  <a:pt x="138038" y="881319"/>
                </a:cubicBezTo>
                <a:cubicBezTo>
                  <a:pt x="93941" y="956108"/>
                  <a:pt x="148268" y="852039"/>
                  <a:pt x="199421" y="756436"/>
                </a:cubicBezTo>
                <a:cubicBezTo>
                  <a:pt x="250574" y="660833"/>
                  <a:pt x="434019" y="368381"/>
                  <a:pt x="444955" y="307703"/>
                </a:cubicBezTo>
                <a:cubicBezTo>
                  <a:pt x="455891" y="247025"/>
                  <a:pt x="339121" y="373672"/>
                  <a:pt x="265038" y="392369"/>
                </a:cubicBezTo>
                <a:cubicBezTo>
                  <a:pt x="190955" y="411066"/>
                  <a:pt x="-10834" y="432233"/>
                  <a:pt x="455" y="419886"/>
                </a:cubicBezTo>
                <a:cubicBezTo>
                  <a:pt x="11744" y="407539"/>
                  <a:pt x="245988" y="387783"/>
                  <a:pt x="332771" y="318286"/>
                </a:cubicBezTo>
                <a:cubicBezTo>
                  <a:pt x="419554" y="248789"/>
                  <a:pt x="505633" y="28656"/>
                  <a:pt x="521155" y="2903"/>
                </a:cubicBezTo>
                <a:cubicBezTo>
                  <a:pt x="536677" y="-22850"/>
                  <a:pt x="429080" y="130255"/>
                  <a:pt x="425905" y="163769"/>
                </a:cubicBezTo>
                <a:cubicBezTo>
                  <a:pt x="422730" y="197283"/>
                  <a:pt x="504221" y="85100"/>
                  <a:pt x="493638" y="1595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67D88AAF-2ABC-4861-92C3-31F6E5C0CD01}"/>
              </a:ext>
            </a:extLst>
          </p:cNvPr>
          <p:cNvSpPr/>
          <p:nvPr/>
        </p:nvSpPr>
        <p:spPr>
          <a:xfrm>
            <a:off x="3669895" y="2601786"/>
            <a:ext cx="407006" cy="46685"/>
          </a:xfrm>
          <a:custGeom>
            <a:avLst/>
            <a:gdLst>
              <a:gd name="connsiteX0" fmla="*/ 405 w 407006"/>
              <a:gd name="connsiteY0" fmla="*/ 127 h 46685"/>
              <a:gd name="connsiteX1" fmla="*/ 227418 w 407006"/>
              <a:gd name="connsiteY1" fmla="*/ 31877 h 46685"/>
              <a:gd name="connsiteX2" fmla="*/ 400455 w 407006"/>
              <a:gd name="connsiteY2" fmla="*/ 14414 h 46685"/>
              <a:gd name="connsiteX3" fmla="*/ 373468 w 407006"/>
              <a:gd name="connsiteY3" fmla="*/ 22352 h 46685"/>
              <a:gd name="connsiteX4" fmla="*/ 286155 w 407006"/>
              <a:gd name="connsiteY4" fmla="*/ 46164 h 46685"/>
              <a:gd name="connsiteX5" fmla="*/ 405 w 407006"/>
              <a:gd name="connsiteY5" fmla="*/ 127 h 4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006" h="46685">
                <a:moveTo>
                  <a:pt x="405" y="127"/>
                </a:moveTo>
                <a:cubicBezTo>
                  <a:pt x="-9384" y="-2254"/>
                  <a:pt x="160743" y="29496"/>
                  <a:pt x="227418" y="31877"/>
                </a:cubicBezTo>
                <a:cubicBezTo>
                  <a:pt x="294093" y="34258"/>
                  <a:pt x="376113" y="16002"/>
                  <a:pt x="400455" y="14414"/>
                </a:cubicBezTo>
                <a:cubicBezTo>
                  <a:pt x="424797" y="12827"/>
                  <a:pt x="373468" y="22352"/>
                  <a:pt x="373468" y="22352"/>
                </a:cubicBezTo>
                <a:cubicBezTo>
                  <a:pt x="354418" y="27644"/>
                  <a:pt x="343570" y="50397"/>
                  <a:pt x="286155" y="46164"/>
                </a:cubicBezTo>
                <a:cubicBezTo>
                  <a:pt x="228740" y="41931"/>
                  <a:pt x="10194" y="2508"/>
                  <a:pt x="405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AE4A490B-E793-4AF8-A094-02787B9B23AE}"/>
              </a:ext>
            </a:extLst>
          </p:cNvPr>
          <p:cNvSpPr/>
          <p:nvPr/>
        </p:nvSpPr>
        <p:spPr>
          <a:xfrm>
            <a:off x="7311499" y="2864219"/>
            <a:ext cx="169121" cy="916307"/>
          </a:xfrm>
          <a:custGeom>
            <a:avLst/>
            <a:gdLst>
              <a:gd name="connsiteX0" fmla="*/ 3701 w 169121"/>
              <a:gd name="connsiteY0" fmla="*/ 9156 h 916307"/>
              <a:gd name="connsiteX1" fmla="*/ 114826 w 169121"/>
              <a:gd name="connsiteY1" fmla="*/ 590181 h 916307"/>
              <a:gd name="connsiteX2" fmla="*/ 57676 w 169121"/>
              <a:gd name="connsiteY2" fmla="*/ 742581 h 916307"/>
              <a:gd name="connsiteX3" fmla="*/ 526 w 169121"/>
              <a:gd name="connsiteY3" fmla="*/ 914031 h 916307"/>
              <a:gd name="connsiteX4" fmla="*/ 92601 w 169121"/>
              <a:gd name="connsiteY4" fmla="*/ 612406 h 916307"/>
              <a:gd name="connsiteX5" fmla="*/ 111651 w 169121"/>
              <a:gd name="connsiteY5" fmla="*/ 225056 h 916307"/>
              <a:gd name="connsiteX6" fmla="*/ 143401 w 169121"/>
              <a:gd name="connsiteY6" fmla="*/ 460006 h 916307"/>
              <a:gd name="connsiteX7" fmla="*/ 83076 w 169121"/>
              <a:gd name="connsiteY7" fmla="*/ 186956 h 916307"/>
              <a:gd name="connsiteX8" fmla="*/ 133876 w 169121"/>
              <a:gd name="connsiteY8" fmla="*/ 637806 h 916307"/>
              <a:gd name="connsiteX9" fmla="*/ 162451 w 169121"/>
              <a:gd name="connsiteY9" fmla="*/ 259981 h 916307"/>
              <a:gd name="connsiteX10" fmla="*/ 3701 w 169121"/>
              <a:gd name="connsiteY10" fmla="*/ 9156 h 91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121" h="916307">
                <a:moveTo>
                  <a:pt x="3701" y="9156"/>
                </a:moveTo>
                <a:cubicBezTo>
                  <a:pt x="-4236" y="64189"/>
                  <a:pt x="105830" y="467944"/>
                  <a:pt x="114826" y="590181"/>
                </a:cubicBezTo>
                <a:cubicBezTo>
                  <a:pt x="123822" y="712418"/>
                  <a:pt x="76726" y="688606"/>
                  <a:pt x="57676" y="742581"/>
                </a:cubicBezTo>
                <a:cubicBezTo>
                  <a:pt x="38626" y="796556"/>
                  <a:pt x="-5295" y="935727"/>
                  <a:pt x="526" y="914031"/>
                </a:cubicBezTo>
                <a:cubicBezTo>
                  <a:pt x="6347" y="892335"/>
                  <a:pt x="74080" y="727235"/>
                  <a:pt x="92601" y="612406"/>
                </a:cubicBezTo>
                <a:cubicBezTo>
                  <a:pt x="111122" y="497577"/>
                  <a:pt x="103184" y="250456"/>
                  <a:pt x="111651" y="225056"/>
                </a:cubicBezTo>
                <a:cubicBezTo>
                  <a:pt x="120118" y="199656"/>
                  <a:pt x="148163" y="466356"/>
                  <a:pt x="143401" y="460006"/>
                </a:cubicBezTo>
                <a:cubicBezTo>
                  <a:pt x="138639" y="453656"/>
                  <a:pt x="84663" y="157323"/>
                  <a:pt x="83076" y="186956"/>
                </a:cubicBezTo>
                <a:cubicBezTo>
                  <a:pt x="81489" y="216589"/>
                  <a:pt x="120647" y="625635"/>
                  <a:pt x="133876" y="637806"/>
                </a:cubicBezTo>
                <a:cubicBezTo>
                  <a:pt x="147105" y="649977"/>
                  <a:pt x="184147" y="358935"/>
                  <a:pt x="162451" y="259981"/>
                </a:cubicBezTo>
                <a:cubicBezTo>
                  <a:pt x="140755" y="161027"/>
                  <a:pt x="11638" y="-45877"/>
                  <a:pt x="3701" y="9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4BA28A2-1802-404C-BA78-76BB41A2D6A0}"/>
              </a:ext>
            </a:extLst>
          </p:cNvPr>
          <p:cNvSpPr/>
          <p:nvPr/>
        </p:nvSpPr>
        <p:spPr>
          <a:xfrm>
            <a:off x="5825816" y="2904035"/>
            <a:ext cx="342575" cy="330022"/>
          </a:xfrm>
          <a:custGeom>
            <a:avLst/>
            <a:gdLst>
              <a:gd name="connsiteX0" fmla="*/ 268597 w 342575"/>
              <a:gd name="connsiteY0" fmla="*/ 78878 h 330022"/>
              <a:gd name="connsiteX1" fmla="*/ 66984 w 342575"/>
              <a:gd name="connsiteY1" fmla="*/ 204290 h 330022"/>
              <a:gd name="connsiteX2" fmla="*/ 309 w 342575"/>
              <a:gd name="connsiteY2" fmla="*/ 329703 h 330022"/>
              <a:gd name="connsiteX3" fmla="*/ 41584 w 342575"/>
              <a:gd name="connsiteY3" fmla="*/ 166190 h 330022"/>
              <a:gd name="connsiteX4" fmla="*/ 30472 w 342575"/>
              <a:gd name="connsiteY4" fmla="*/ 261440 h 330022"/>
              <a:gd name="connsiteX5" fmla="*/ 106672 w 342575"/>
              <a:gd name="connsiteY5" fmla="*/ 99515 h 330022"/>
              <a:gd name="connsiteX6" fmla="*/ 90797 w 342575"/>
              <a:gd name="connsiteY6" fmla="*/ 136028 h 330022"/>
              <a:gd name="connsiteX7" fmla="*/ 333684 w 342575"/>
              <a:gd name="connsiteY7" fmla="*/ 2678 h 330022"/>
              <a:gd name="connsiteX8" fmla="*/ 268597 w 342575"/>
              <a:gd name="connsiteY8" fmla="*/ 78878 h 33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575" h="330022">
                <a:moveTo>
                  <a:pt x="268597" y="78878"/>
                </a:moveTo>
                <a:cubicBezTo>
                  <a:pt x="224147" y="112480"/>
                  <a:pt x="111699" y="162486"/>
                  <a:pt x="66984" y="204290"/>
                </a:cubicBezTo>
                <a:cubicBezTo>
                  <a:pt x="22269" y="246094"/>
                  <a:pt x="4542" y="336053"/>
                  <a:pt x="309" y="329703"/>
                </a:cubicBezTo>
                <a:cubicBezTo>
                  <a:pt x="-3924" y="323353"/>
                  <a:pt x="36557" y="177567"/>
                  <a:pt x="41584" y="166190"/>
                </a:cubicBezTo>
                <a:cubicBezTo>
                  <a:pt x="46611" y="154813"/>
                  <a:pt x="19624" y="272552"/>
                  <a:pt x="30472" y="261440"/>
                </a:cubicBezTo>
                <a:cubicBezTo>
                  <a:pt x="41320" y="250328"/>
                  <a:pt x="96618" y="120417"/>
                  <a:pt x="106672" y="99515"/>
                </a:cubicBezTo>
                <a:cubicBezTo>
                  <a:pt x="116726" y="78613"/>
                  <a:pt x="52962" y="152167"/>
                  <a:pt x="90797" y="136028"/>
                </a:cubicBezTo>
                <a:cubicBezTo>
                  <a:pt x="128632" y="119889"/>
                  <a:pt x="304051" y="18553"/>
                  <a:pt x="333684" y="2678"/>
                </a:cubicBezTo>
                <a:cubicBezTo>
                  <a:pt x="363317" y="-13197"/>
                  <a:pt x="313047" y="45276"/>
                  <a:pt x="268597" y="78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B09D8FC-F1AD-4AFA-BE7C-7CAE791BB244}"/>
              </a:ext>
            </a:extLst>
          </p:cNvPr>
          <p:cNvSpPr/>
          <p:nvPr/>
        </p:nvSpPr>
        <p:spPr>
          <a:xfrm>
            <a:off x="5466027" y="2974796"/>
            <a:ext cx="1030474" cy="631834"/>
          </a:xfrm>
          <a:custGeom>
            <a:avLst/>
            <a:gdLst>
              <a:gd name="connsiteX0" fmla="*/ 1323 w 1030474"/>
              <a:gd name="connsiteY0" fmla="*/ 357367 h 631834"/>
              <a:gd name="connsiteX1" fmla="*/ 160073 w 1030474"/>
              <a:gd name="connsiteY1" fmla="*/ 308154 h 631834"/>
              <a:gd name="connsiteX2" fmla="*/ 253736 w 1030474"/>
              <a:gd name="connsiteY2" fmla="*/ 330379 h 631834"/>
              <a:gd name="connsiteX3" fmla="*/ 326761 w 1030474"/>
              <a:gd name="connsiteY3" fmla="*/ 281167 h 631834"/>
              <a:gd name="connsiteX4" fmla="*/ 579173 w 1030474"/>
              <a:gd name="connsiteY4" fmla="*/ 351017 h 631834"/>
              <a:gd name="connsiteX5" fmla="*/ 641086 w 1030474"/>
              <a:gd name="connsiteY5" fmla="*/ 344667 h 631834"/>
              <a:gd name="connsiteX6" fmla="*/ 477573 w 1030474"/>
              <a:gd name="connsiteY6" fmla="*/ 309742 h 631834"/>
              <a:gd name="connsiteX7" fmla="*/ 663311 w 1030474"/>
              <a:gd name="connsiteY7" fmla="*/ 281167 h 631834"/>
              <a:gd name="connsiteX8" fmla="*/ 969698 w 1030474"/>
              <a:gd name="connsiteY8" fmla="*/ 333554 h 631834"/>
              <a:gd name="connsiteX9" fmla="*/ 996686 w 1030474"/>
              <a:gd name="connsiteY9" fmla="*/ 346254 h 631834"/>
              <a:gd name="connsiteX10" fmla="*/ 591873 w 1030474"/>
              <a:gd name="connsiteY10" fmla="*/ 265292 h 631834"/>
              <a:gd name="connsiteX11" fmla="*/ 834761 w 1030474"/>
              <a:gd name="connsiteY11" fmla="*/ 163692 h 631834"/>
              <a:gd name="connsiteX12" fmla="*/ 903023 w 1030474"/>
              <a:gd name="connsiteY12" fmla="*/ 179 h 631834"/>
              <a:gd name="connsiteX13" fmla="*/ 682361 w 1030474"/>
              <a:gd name="connsiteY13" fmla="*/ 197029 h 631834"/>
              <a:gd name="connsiteX14" fmla="*/ 549011 w 1030474"/>
              <a:gd name="connsiteY14" fmla="*/ 322442 h 631834"/>
              <a:gd name="connsiteX15" fmla="*/ 428361 w 1030474"/>
              <a:gd name="connsiteY15" fmla="*/ 341492 h 631834"/>
              <a:gd name="connsiteX16" fmla="*/ 380736 w 1030474"/>
              <a:gd name="connsiteY16" fmla="*/ 363717 h 631834"/>
              <a:gd name="connsiteX17" fmla="*/ 212461 w 1030474"/>
              <a:gd name="connsiteY17" fmla="*/ 346254 h 631834"/>
              <a:gd name="connsiteX18" fmla="*/ 499798 w 1030474"/>
              <a:gd name="connsiteY18" fmla="*/ 349429 h 631834"/>
              <a:gd name="connsiteX19" fmla="*/ 339461 w 1030474"/>
              <a:gd name="connsiteY19" fmla="*/ 351017 h 631834"/>
              <a:gd name="connsiteX20" fmla="*/ 163248 w 1030474"/>
              <a:gd name="connsiteY20" fmla="*/ 441504 h 631834"/>
              <a:gd name="connsiteX21" fmla="*/ 171186 w 1030474"/>
              <a:gd name="connsiteY21" fmla="*/ 487542 h 631834"/>
              <a:gd name="connsiteX22" fmla="*/ 474398 w 1030474"/>
              <a:gd name="connsiteY22" fmla="*/ 627242 h 631834"/>
              <a:gd name="connsiteX23" fmla="*/ 318823 w 1030474"/>
              <a:gd name="connsiteY23" fmla="*/ 587554 h 631834"/>
              <a:gd name="connsiteX24" fmla="*/ 142611 w 1030474"/>
              <a:gd name="connsiteY24" fmla="*/ 482779 h 631834"/>
              <a:gd name="connsiteX25" fmla="*/ 253736 w 1030474"/>
              <a:gd name="connsiteY25" fmla="*/ 387529 h 631834"/>
              <a:gd name="connsiteX26" fmla="*/ 193411 w 1030474"/>
              <a:gd name="connsiteY26" fmla="*/ 347842 h 631834"/>
              <a:gd name="connsiteX27" fmla="*/ 123561 w 1030474"/>
              <a:gd name="connsiteY27" fmla="*/ 374829 h 631834"/>
              <a:gd name="connsiteX28" fmla="*/ 85461 w 1030474"/>
              <a:gd name="connsiteY28" fmla="*/ 424042 h 631834"/>
              <a:gd name="connsiteX29" fmla="*/ 1323 w 1030474"/>
              <a:gd name="connsiteY29" fmla="*/ 357367 h 63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30474" h="631834">
                <a:moveTo>
                  <a:pt x="1323" y="357367"/>
                </a:moveTo>
                <a:cubicBezTo>
                  <a:pt x="13758" y="338052"/>
                  <a:pt x="118004" y="312652"/>
                  <a:pt x="160073" y="308154"/>
                </a:cubicBezTo>
                <a:cubicBezTo>
                  <a:pt x="202142" y="303656"/>
                  <a:pt x="225955" y="334877"/>
                  <a:pt x="253736" y="330379"/>
                </a:cubicBezTo>
                <a:cubicBezTo>
                  <a:pt x="281517" y="325881"/>
                  <a:pt x="272522" y="277727"/>
                  <a:pt x="326761" y="281167"/>
                </a:cubicBezTo>
                <a:cubicBezTo>
                  <a:pt x="381000" y="284607"/>
                  <a:pt x="526785" y="340434"/>
                  <a:pt x="579173" y="351017"/>
                </a:cubicBezTo>
                <a:cubicBezTo>
                  <a:pt x="631561" y="361600"/>
                  <a:pt x="658019" y="351546"/>
                  <a:pt x="641086" y="344667"/>
                </a:cubicBezTo>
                <a:cubicBezTo>
                  <a:pt x="624153" y="337788"/>
                  <a:pt x="473869" y="320325"/>
                  <a:pt x="477573" y="309742"/>
                </a:cubicBezTo>
                <a:cubicBezTo>
                  <a:pt x="481277" y="299159"/>
                  <a:pt x="581290" y="277198"/>
                  <a:pt x="663311" y="281167"/>
                </a:cubicBezTo>
                <a:cubicBezTo>
                  <a:pt x="745332" y="285136"/>
                  <a:pt x="914135" y="322706"/>
                  <a:pt x="969698" y="333554"/>
                </a:cubicBezTo>
                <a:cubicBezTo>
                  <a:pt x="1025261" y="344402"/>
                  <a:pt x="1059657" y="357631"/>
                  <a:pt x="996686" y="346254"/>
                </a:cubicBezTo>
                <a:cubicBezTo>
                  <a:pt x="933715" y="334877"/>
                  <a:pt x="618861" y="295719"/>
                  <a:pt x="591873" y="265292"/>
                </a:cubicBezTo>
                <a:cubicBezTo>
                  <a:pt x="564886" y="234865"/>
                  <a:pt x="782903" y="207878"/>
                  <a:pt x="834761" y="163692"/>
                </a:cubicBezTo>
                <a:cubicBezTo>
                  <a:pt x="886619" y="119506"/>
                  <a:pt x="928423" y="-5377"/>
                  <a:pt x="903023" y="179"/>
                </a:cubicBezTo>
                <a:cubicBezTo>
                  <a:pt x="877623" y="5735"/>
                  <a:pt x="741363" y="143318"/>
                  <a:pt x="682361" y="197029"/>
                </a:cubicBezTo>
                <a:cubicBezTo>
                  <a:pt x="623359" y="250740"/>
                  <a:pt x="591344" y="298365"/>
                  <a:pt x="549011" y="322442"/>
                </a:cubicBezTo>
                <a:cubicBezTo>
                  <a:pt x="506678" y="346519"/>
                  <a:pt x="456407" y="334613"/>
                  <a:pt x="428361" y="341492"/>
                </a:cubicBezTo>
                <a:cubicBezTo>
                  <a:pt x="400315" y="348371"/>
                  <a:pt x="416719" y="362923"/>
                  <a:pt x="380736" y="363717"/>
                </a:cubicBezTo>
                <a:cubicBezTo>
                  <a:pt x="344753" y="364511"/>
                  <a:pt x="192617" y="348635"/>
                  <a:pt x="212461" y="346254"/>
                </a:cubicBezTo>
                <a:cubicBezTo>
                  <a:pt x="232305" y="343873"/>
                  <a:pt x="478631" y="348635"/>
                  <a:pt x="499798" y="349429"/>
                </a:cubicBezTo>
                <a:cubicBezTo>
                  <a:pt x="520965" y="350223"/>
                  <a:pt x="395553" y="335671"/>
                  <a:pt x="339461" y="351017"/>
                </a:cubicBezTo>
                <a:cubicBezTo>
                  <a:pt x="283369" y="366363"/>
                  <a:pt x="191294" y="418750"/>
                  <a:pt x="163248" y="441504"/>
                </a:cubicBezTo>
                <a:cubicBezTo>
                  <a:pt x="135202" y="464258"/>
                  <a:pt x="119328" y="456586"/>
                  <a:pt x="171186" y="487542"/>
                </a:cubicBezTo>
                <a:cubicBezTo>
                  <a:pt x="223044" y="518498"/>
                  <a:pt x="449792" y="610573"/>
                  <a:pt x="474398" y="627242"/>
                </a:cubicBezTo>
                <a:cubicBezTo>
                  <a:pt x="499004" y="643911"/>
                  <a:pt x="374121" y="611631"/>
                  <a:pt x="318823" y="587554"/>
                </a:cubicBezTo>
                <a:cubicBezTo>
                  <a:pt x="263525" y="563477"/>
                  <a:pt x="153459" y="516116"/>
                  <a:pt x="142611" y="482779"/>
                </a:cubicBezTo>
                <a:cubicBezTo>
                  <a:pt x="131763" y="449442"/>
                  <a:pt x="245269" y="410018"/>
                  <a:pt x="253736" y="387529"/>
                </a:cubicBezTo>
                <a:cubicBezTo>
                  <a:pt x="262203" y="365040"/>
                  <a:pt x="215107" y="349959"/>
                  <a:pt x="193411" y="347842"/>
                </a:cubicBezTo>
                <a:cubicBezTo>
                  <a:pt x="171715" y="345725"/>
                  <a:pt x="141553" y="362129"/>
                  <a:pt x="123561" y="374829"/>
                </a:cubicBezTo>
                <a:cubicBezTo>
                  <a:pt x="105569" y="387529"/>
                  <a:pt x="103188" y="427217"/>
                  <a:pt x="85461" y="424042"/>
                </a:cubicBezTo>
                <a:cubicBezTo>
                  <a:pt x="67734" y="420867"/>
                  <a:pt x="-11112" y="376682"/>
                  <a:pt x="1323" y="357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B552B15-6FE0-4A67-B938-8418E689B9A4}"/>
              </a:ext>
            </a:extLst>
          </p:cNvPr>
          <p:cNvSpPr/>
          <p:nvPr/>
        </p:nvSpPr>
        <p:spPr>
          <a:xfrm>
            <a:off x="6479374" y="3323671"/>
            <a:ext cx="871125" cy="1151440"/>
          </a:xfrm>
          <a:custGeom>
            <a:avLst/>
            <a:gdLst>
              <a:gd name="connsiteX0" fmla="*/ 864401 w 871125"/>
              <a:gd name="connsiteY0" fmla="*/ 554 h 1151440"/>
              <a:gd name="connsiteX1" fmla="*/ 756451 w 871125"/>
              <a:gd name="connsiteY1" fmla="*/ 419654 h 1151440"/>
              <a:gd name="connsiteX2" fmla="*/ 77001 w 871125"/>
              <a:gd name="connsiteY2" fmla="*/ 1086404 h 1151440"/>
              <a:gd name="connsiteX3" fmla="*/ 23026 w 871125"/>
              <a:gd name="connsiteY3" fmla="*/ 1118154 h 1151440"/>
              <a:gd name="connsiteX4" fmla="*/ 143676 w 871125"/>
              <a:gd name="connsiteY4" fmla="*/ 1016554 h 1151440"/>
              <a:gd name="connsiteX5" fmla="*/ 731051 w 871125"/>
              <a:gd name="connsiteY5" fmla="*/ 426004 h 1151440"/>
              <a:gd name="connsiteX6" fmla="*/ 213526 w 871125"/>
              <a:gd name="connsiteY6" fmla="*/ 937179 h 1151440"/>
              <a:gd name="connsiteX7" fmla="*/ 318301 w 871125"/>
              <a:gd name="connsiteY7" fmla="*/ 854629 h 1151440"/>
              <a:gd name="connsiteX8" fmla="*/ 832651 w 871125"/>
              <a:gd name="connsiteY8" fmla="*/ 419654 h 1151440"/>
              <a:gd name="connsiteX9" fmla="*/ 464351 w 871125"/>
              <a:gd name="connsiteY9" fmla="*/ 772079 h 1151440"/>
              <a:gd name="connsiteX10" fmla="*/ 813601 w 871125"/>
              <a:gd name="connsiteY10" fmla="*/ 340279 h 1151440"/>
              <a:gd name="connsiteX11" fmla="*/ 864401 w 871125"/>
              <a:gd name="connsiteY11" fmla="*/ 554 h 115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125" h="1151440">
                <a:moveTo>
                  <a:pt x="864401" y="554"/>
                </a:moveTo>
                <a:cubicBezTo>
                  <a:pt x="854876" y="13783"/>
                  <a:pt x="887684" y="238679"/>
                  <a:pt x="756451" y="419654"/>
                </a:cubicBezTo>
                <a:cubicBezTo>
                  <a:pt x="625218" y="600629"/>
                  <a:pt x="199238" y="969987"/>
                  <a:pt x="77001" y="1086404"/>
                </a:cubicBezTo>
                <a:cubicBezTo>
                  <a:pt x="-45237" y="1202821"/>
                  <a:pt x="11913" y="1129796"/>
                  <a:pt x="23026" y="1118154"/>
                </a:cubicBezTo>
                <a:cubicBezTo>
                  <a:pt x="34138" y="1106512"/>
                  <a:pt x="25672" y="1131912"/>
                  <a:pt x="143676" y="1016554"/>
                </a:cubicBezTo>
                <a:cubicBezTo>
                  <a:pt x="261680" y="901196"/>
                  <a:pt x="719409" y="439233"/>
                  <a:pt x="731051" y="426004"/>
                </a:cubicBezTo>
                <a:cubicBezTo>
                  <a:pt x="742693" y="412775"/>
                  <a:pt x="282318" y="865742"/>
                  <a:pt x="213526" y="937179"/>
                </a:cubicBezTo>
                <a:cubicBezTo>
                  <a:pt x="144734" y="1008616"/>
                  <a:pt x="318301" y="854629"/>
                  <a:pt x="318301" y="854629"/>
                </a:cubicBezTo>
                <a:cubicBezTo>
                  <a:pt x="421488" y="768375"/>
                  <a:pt x="808309" y="433412"/>
                  <a:pt x="832651" y="419654"/>
                </a:cubicBezTo>
                <a:cubicBezTo>
                  <a:pt x="856993" y="405896"/>
                  <a:pt x="467526" y="785308"/>
                  <a:pt x="464351" y="772079"/>
                </a:cubicBezTo>
                <a:cubicBezTo>
                  <a:pt x="461176" y="758850"/>
                  <a:pt x="743222" y="466750"/>
                  <a:pt x="813601" y="340279"/>
                </a:cubicBezTo>
                <a:cubicBezTo>
                  <a:pt x="883980" y="213808"/>
                  <a:pt x="873926" y="-12675"/>
                  <a:pt x="864401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146C7B09-C00B-4422-B0BC-437966DBDAFF}"/>
              </a:ext>
            </a:extLst>
          </p:cNvPr>
          <p:cNvSpPr/>
          <p:nvPr/>
        </p:nvSpPr>
        <p:spPr>
          <a:xfrm>
            <a:off x="7270703" y="3418551"/>
            <a:ext cx="209845" cy="574444"/>
          </a:xfrm>
          <a:custGeom>
            <a:avLst/>
            <a:gdLst>
              <a:gd name="connsiteX0" fmla="*/ 209597 w 209845"/>
              <a:gd name="connsiteY0" fmla="*/ 924 h 574444"/>
              <a:gd name="connsiteX1" fmla="*/ 136572 w 209845"/>
              <a:gd name="connsiteY1" fmla="*/ 124749 h 574444"/>
              <a:gd name="connsiteX2" fmla="*/ 133397 w 209845"/>
              <a:gd name="connsiteY2" fmla="*/ 305724 h 574444"/>
              <a:gd name="connsiteX3" fmla="*/ 181022 w 209845"/>
              <a:gd name="connsiteY3" fmla="*/ 515274 h 574444"/>
              <a:gd name="connsiteX4" fmla="*/ 98472 w 209845"/>
              <a:gd name="connsiteY4" fmla="*/ 321599 h 574444"/>
              <a:gd name="connsiteX5" fmla="*/ 47 w 209845"/>
              <a:gd name="connsiteY5" fmla="*/ 572424 h 574444"/>
              <a:gd name="connsiteX6" fmla="*/ 85772 w 209845"/>
              <a:gd name="connsiteY6" fmla="*/ 432724 h 574444"/>
              <a:gd name="connsiteX7" fmla="*/ 107997 w 209845"/>
              <a:gd name="connsiteY7" fmla="*/ 305724 h 574444"/>
              <a:gd name="connsiteX8" fmla="*/ 158797 w 209845"/>
              <a:gd name="connsiteY8" fmla="*/ 80299 h 574444"/>
              <a:gd name="connsiteX9" fmla="*/ 209597 w 209845"/>
              <a:gd name="connsiteY9" fmla="*/ 924 h 57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845" h="574444">
                <a:moveTo>
                  <a:pt x="209597" y="924"/>
                </a:moveTo>
                <a:cubicBezTo>
                  <a:pt x="205893" y="8332"/>
                  <a:pt x="149272" y="73949"/>
                  <a:pt x="136572" y="124749"/>
                </a:cubicBezTo>
                <a:cubicBezTo>
                  <a:pt x="123872" y="175549"/>
                  <a:pt x="125989" y="240637"/>
                  <a:pt x="133397" y="305724"/>
                </a:cubicBezTo>
                <a:cubicBezTo>
                  <a:pt x="140805" y="370811"/>
                  <a:pt x="186843" y="512628"/>
                  <a:pt x="181022" y="515274"/>
                </a:cubicBezTo>
                <a:cubicBezTo>
                  <a:pt x="175201" y="517920"/>
                  <a:pt x="128634" y="312074"/>
                  <a:pt x="98472" y="321599"/>
                </a:cubicBezTo>
                <a:cubicBezTo>
                  <a:pt x="68310" y="331124"/>
                  <a:pt x="2164" y="553903"/>
                  <a:pt x="47" y="572424"/>
                </a:cubicBezTo>
                <a:cubicBezTo>
                  <a:pt x="-2070" y="590945"/>
                  <a:pt x="67780" y="477174"/>
                  <a:pt x="85772" y="432724"/>
                </a:cubicBezTo>
                <a:cubicBezTo>
                  <a:pt x="103764" y="388274"/>
                  <a:pt x="95826" y="364461"/>
                  <a:pt x="107997" y="305724"/>
                </a:cubicBezTo>
                <a:cubicBezTo>
                  <a:pt x="120168" y="246987"/>
                  <a:pt x="142922" y="128982"/>
                  <a:pt x="158797" y="80299"/>
                </a:cubicBezTo>
                <a:cubicBezTo>
                  <a:pt x="174672" y="31616"/>
                  <a:pt x="213301" y="-6484"/>
                  <a:pt x="209597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A808B8A2-0BD8-4D4F-B03F-B502F25F36A9}"/>
              </a:ext>
            </a:extLst>
          </p:cNvPr>
          <p:cNvSpPr/>
          <p:nvPr/>
        </p:nvSpPr>
        <p:spPr>
          <a:xfrm>
            <a:off x="7234016" y="3687994"/>
            <a:ext cx="160306" cy="427792"/>
          </a:xfrm>
          <a:custGeom>
            <a:avLst/>
            <a:gdLst>
              <a:gd name="connsiteX0" fmla="*/ 155797 w 160306"/>
              <a:gd name="connsiteY0" fmla="*/ 6119 h 427792"/>
              <a:gd name="connsiteX1" fmla="*/ 55784 w 160306"/>
              <a:gd name="connsiteY1" fmla="*/ 206144 h 427792"/>
              <a:gd name="connsiteX2" fmla="*/ 17684 w 160306"/>
              <a:gd name="connsiteY2" fmla="*/ 279169 h 427792"/>
              <a:gd name="connsiteX3" fmla="*/ 222 w 160306"/>
              <a:gd name="connsiteY3" fmla="*/ 426806 h 427792"/>
              <a:gd name="connsiteX4" fmla="*/ 28797 w 160306"/>
              <a:gd name="connsiteY4" fmla="*/ 336319 h 427792"/>
              <a:gd name="connsiteX5" fmla="*/ 97059 w 160306"/>
              <a:gd name="connsiteY5" fmla="*/ 196619 h 427792"/>
              <a:gd name="connsiteX6" fmla="*/ 139922 w 160306"/>
              <a:gd name="connsiteY6" fmla="*/ 63269 h 427792"/>
              <a:gd name="connsiteX7" fmla="*/ 155797 w 160306"/>
              <a:gd name="connsiteY7" fmla="*/ 6119 h 427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306" h="427792">
                <a:moveTo>
                  <a:pt x="155797" y="6119"/>
                </a:moveTo>
                <a:cubicBezTo>
                  <a:pt x="141774" y="29931"/>
                  <a:pt x="78803" y="160636"/>
                  <a:pt x="55784" y="206144"/>
                </a:cubicBezTo>
                <a:cubicBezTo>
                  <a:pt x="32765" y="251652"/>
                  <a:pt x="26944" y="242392"/>
                  <a:pt x="17684" y="279169"/>
                </a:cubicBezTo>
                <a:cubicBezTo>
                  <a:pt x="8424" y="315946"/>
                  <a:pt x="-1630" y="417281"/>
                  <a:pt x="222" y="426806"/>
                </a:cubicBezTo>
                <a:cubicBezTo>
                  <a:pt x="2074" y="436331"/>
                  <a:pt x="12658" y="374683"/>
                  <a:pt x="28797" y="336319"/>
                </a:cubicBezTo>
                <a:cubicBezTo>
                  <a:pt x="44936" y="297955"/>
                  <a:pt x="78538" y="242127"/>
                  <a:pt x="97059" y="196619"/>
                </a:cubicBezTo>
                <a:cubicBezTo>
                  <a:pt x="115580" y="151111"/>
                  <a:pt x="132514" y="92902"/>
                  <a:pt x="139922" y="63269"/>
                </a:cubicBezTo>
                <a:cubicBezTo>
                  <a:pt x="147330" y="33636"/>
                  <a:pt x="169820" y="-17693"/>
                  <a:pt x="155797" y="6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8F2C5D1A-521F-411B-BB28-234EA5D54C19}"/>
              </a:ext>
            </a:extLst>
          </p:cNvPr>
          <p:cNvSpPr/>
          <p:nvPr/>
        </p:nvSpPr>
        <p:spPr>
          <a:xfrm>
            <a:off x="6833458" y="3826542"/>
            <a:ext cx="467457" cy="418677"/>
          </a:xfrm>
          <a:custGeom>
            <a:avLst/>
            <a:gdLst>
              <a:gd name="connsiteX0" fmla="*/ 467455 w 467457"/>
              <a:gd name="connsiteY0" fmla="*/ 921 h 418677"/>
              <a:gd name="connsiteX1" fmla="*/ 337280 w 467457"/>
              <a:gd name="connsiteY1" fmla="*/ 229521 h 418677"/>
              <a:gd name="connsiteX2" fmla="*/ 242030 w 467457"/>
              <a:gd name="connsiteY2" fmla="*/ 273971 h 418677"/>
              <a:gd name="connsiteX3" fmla="*/ 730 w 467457"/>
              <a:gd name="connsiteY3" fmla="*/ 418433 h 418677"/>
              <a:gd name="connsiteX4" fmla="*/ 327755 w 467457"/>
              <a:gd name="connsiteY4" fmla="*/ 235871 h 418677"/>
              <a:gd name="connsiteX5" fmla="*/ 340455 w 467457"/>
              <a:gd name="connsiteY5" fmla="*/ 153321 h 418677"/>
              <a:gd name="connsiteX6" fmla="*/ 467455 w 467457"/>
              <a:gd name="connsiteY6" fmla="*/ 921 h 4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457" h="418677">
                <a:moveTo>
                  <a:pt x="467455" y="921"/>
                </a:moveTo>
                <a:cubicBezTo>
                  <a:pt x="466926" y="13621"/>
                  <a:pt x="374851" y="184013"/>
                  <a:pt x="337280" y="229521"/>
                </a:cubicBezTo>
                <a:cubicBezTo>
                  <a:pt x="299709" y="275029"/>
                  <a:pt x="298122" y="242486"/>
                  <a:pt x="242030" y="273971"/>
                </a:cubicBezTo>
                <a:cubicBezTo>
                  <a:pt x="185938" y="305456"/>
                  <a:pt x="-13558" y="424783"/>
                  <a:pt x="730" y="418433"/>
                </a:cubicBezTo>
                <a:cubicBezTo>
                  <a:pt x="15018" y="412083"/>
                  <a:pt x="271134" y="280056"/>
                  <a:pt x="327755" y="235871"/>
                </a:cubicBezTo>
                <a:cubicBezTo>
                  <a:pt x="384376" y="191686"/>
                  <a:pt x="314791" y="196448"/>
                  <a:pt x="340455" y="153321"/>
                </a:cubicBezTo>
                <a:cubicBezTo>
                  <a:pt x="366119" y="110194"/>
                  <a:pt x="467984" y="-11779"/>
                  <a:pt x="467455" y="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809431D7-516E-4F1B-8EBE-A4F2F5FC02E1}"/>
              </a:ext>
            </a:extLst>
          </p:cNvPr>
          <p:cNvSpPr/>
          <p:nvPr/>
        </p:nvSpPr>
        <p:spPr>
          <a:xfrm>
            <a:off x="6675209" y="3922706"/>
            <a:ext cx="593994" cy="479589"/>
          </a:xfrm>
          <a:custGeom>
            <a:avLst/>
            <a:gdLst>
              <a:gd name="connsiteX0" fmla="*/ 229 w 593994"/>
              <a:gd name="connsiteY0" fmla="*/ 477844 h 479589"/>
              <a:gd name="connsiteX1" fmla="*/ 211366 w 593994"/>
              <a:gd name="connsiteY1" fmla="*/ 304807 h 479589"/>
              <a:gd name="connsiteX2" fmla="*/ 517754 w 593994"/>
              <a:gd name="connsiteY2" fmla="*/ 153994 h 479589"/>
              <a:gd name="connsiteX3" fmla="*/ 590779 w 593994"/>
              <a:gd name="connsiteY3" fmla="*/ 7 h 479589"/>
              <a:gd name="connsiteX4" fmla="*/ 578079 w 593994"/>
              <a:gd name="connsiteY4" fmla="*/ 147644 h 479589"/>
              <a:gd name="connsiteX5" fmla="*/ 551091 w 593994"/>
              <a:gd name="connsiteY5" fmla="*/ 190507 h 479589"/>
              <a:gd name="connsiteX6" fmla="*/ 368529 w 593994"/>
              <a:gd name="connsiteY6" fmla="*/ 261944 h 479589"/>
              <a:gd name="connsiteX7" fmla="*/ 174854 w 593994"/>
              <a:gd name="connsiteY7" fmla="*/ 385769 h 479589"/>
              <a:gd name="connsiteX8" fmla="*/ 229 w 593994"/>
              <a:gd name="connsiteY8" fmla="*/ 477844 h 47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994" h="479589">
                <a:moveTo>
                  <a:pt x="229" y="477844"/>
                </a:moveTo>
                <a:cubicBezTo>
                  <a:pt x="6314" y="464350"/>
                  <a:pt x="125112" y="358782"/>
                  <a:pt x="211366" y="304807"/>
                </a:cubicBezTo>
                <a:cubicBezTo>
                  <a:pt x="297620" y="250832"/>
                  <a:pt x="454518" y="204794"/>
                  <a:pt x="517754" y="153994"/>
                </a:cubicBezTo>
                <a:cubicBezTo>
                  <a:pt x="580990" y="103194"/>
                  <a:pt x="580725" y="1065"/>
                  <a:pt x="590779" y="7"/>
                </a:cubicBezTo>
                <a:cubicBezTo>
                  <a:pt x="600833" y="-1051"/>
                  <a:pt x="584694" y="115894"/>
                  <a:pt x="578079" y="147644"/>
                </a:cubicBezTo>
                <a:cubicBezTo>
                  <a:pt x="571464" y="179394"/>
                  <a:pt x="586016" y="171457"/>
                  <a:pt x="551091" y="190507"/>
                </a:cubicBezTo>
                <a:cubicBezTo>
                  <a:pt x="516166" y="209557"/>
                  <a:pt x="431235" y="229400"/>
                  <a:pt x="368529" y="261944"/>
                </a:cubicBezTo>
                <a:cubicBezTo>
                  <a:pt x="305823" y="294488"/>
                  <a:pt x="239412" y="348198"/>
                  <a:pt x="174854" y="385769"/>
                </a:cubicBezTo>
                <a:cubicBezTo>
                  <a:pt x="110296" y="423340"/>
                  <a:pt x="-5856" y="491338"/>
                  <a:pt x="229" y="477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682B6D83-7A9F-4D0B-9D81-AF1960F5704B}"/>
              </a:ext>
            </a:extLst>
          </p:cNvPr>
          <p:cNvSpPr/>
          <p:nvPr/>
        </p:nvSpPr>
        <p:spPr>
          <a:xfrm>
            <a:off x="6462941" y="4118257"/>
            <a:ext cx="443434" cy="387400"/>
          </a:xfrm>
          <a:custGeom>
            <a:avLst/>
            <a:gdLst>
              <a:gd name="connsiteX0" fmla="*/ 433159 w 443434"/>
              <a:gd name="connsiteY0" fmla="*/ 7656 h 387400"/>
              <a:gd name="connsiteX1" fmla="*/ 33109 w 443434"/>
              <a:gd name="connsiteY1" fmla="*/ 360081 h 387400"/>
              <a:gd name="connsiteX2" fmla="*/ 52159 w 443434"/>
              <a:gd name="connsiteY2" fmla="*/ 339443 h 387400"/>
              <a:gd name="connsiteX3" fmla="*/ 288697 w 443434"/>
              <a:gd name="connsiteY3" fmla="*/ 144181 h 387400"/>
              <a:gd name="connsiteX4" fmla="*/ 174397 w 443434"/>
              <a:gd name="connsiteY4" fmla="*/ 320393 h 387400"/>
              <a:gd name="connsiteX5" fmla="*/ 312509 w 443434"/>
              <a:gd name="connsiteY5" fmla="*/ 134656 h 387400"/>
              <a:gd name="connsiteX6" fmla="*/ 433159 w 443434"/>
              <a:gd name="connsiteY6" fmla="*/ 7656 h 3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434" h="387400">
                <a:moveTo>
                  <a:pt x="433159" y="7656"/>
                </a:moveTo>
                <a:cubicBezTo>
                  <a:pt x="386592" y="45227"/>
                  <a:pt x="96609" y="304783"/>
                  <a:pt x="33109" y="360081"/>
                </a:cubicBezTo>
                <a:cubicBezTo>
                  <a:pt x="-30391" y="415379"/>
                  <a:pt x="9561" y="375426"/>
                  <a:pt x="52159" y="339443"/>
                </a:cubicBezTo>
                <a:cubicBezTo>
                  <a:pt x="94757" y="303460"/>
                  <a:pt x="268324" y="147356"/>
                  <a:pt x="288697" y="144181"/>
                </a:cubicBezTo>
                <a:cubicBezTo>
                  <a:pt x="309070" y="141006"/>
                  <a:pt x="170428" y="321980"/>
                  <a:pt x="174397" y="320393"/>
                </a:cubicBezTo>
                <a:cubicBezTo>
                  <a:pt x="178366" y="318806"/>
                  <a:pt x="269646" y="189160"/>
                  <a:pt x="312509" y="134656"/>
                </a:cubicBezTo>
                <a:cubicBezTo>
                  <a:pt x="355371" y="80152"/>
                  <a:pt x="479726" y="-29915"/>
                  <a:pt x="433159" y="7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7D52F552-9BAC-4254-A633-56B568B9FC6D}"/>
              </a:ext>
            </a:extLst>
          </p:cNvPr>
          <p:cNvSpPr/>
          <p:nvPr/>
        </p:nvSpPr>
        <p:spPr>
          <a:xfrm>
            <a:off x="5905500" y="4324350"/>
            <a:ext cx="831961" cy="319495"/>
          </a:xfrm>
          <a:custGeom>
            <a:avLst/>
            <a:gdLst>
              <a:gd name="connsiteX0" fmla="*/ 0 w 831961"/>
              <a:gd name="connsiteY0" fmla="*/ 195263 h 319495"/>
              <a:gd name="connsiteX1" fmla="*/ 230188 w 831961"/>
              <a:gd name="connsiteY1" fmla="*/ 257175 h 319495"/>
              <a:gd name="connsiteX2" fmla="*/ 579438 w 831961"/>
              <a:gd name="connsiteY2" fmla="*/ 104775 h 319495"/>
              <a:gd name="connsiteX3" fmla="*/ 355600 w 831961"/>
              <a:gd name="connsiteY3" fmla="*/ 195263 h 319495"/>
              <a:gd name="connsiteX4" fmla="*/ 152400 w 831961"/>
              <a:gd name="connsiteY4" fmla="*/ 319088 h 319495"/>
              <a:gd name="connsiteX5" fmla="*/ 574675 w 831961"/>
              <a:gd name="connsiteY5" fmla="*/ 150813 h 319495"/>
              <a:gd name="connsiteX6" fmla="*/ 831850 w 831961"/>
              <a:gd name="connsiteY6" fmla="*/ 0 h 319495"/>
              <a:gd name="connsiteX7" fmla="*/ 609600 w 831961"/>
              <a:gd name="connsiteY7" fmla="*/ 152400 h 319495"/>
              <a:gd name="connsiteX8" fmla="*/ 809625 w 831961"/>
              <a:gd name="connsiteY8" fmla="*/ 61913 h 319495"/>
              <a:gd name="connsiteX9" fmla="*/ 590550 w 831961"/>
              <a:gd name="connsiteY9" fmla="*/ 201613 h 319495"/>
              <a:gd name="connsiteX10" fmla="*/ 319088 w 831961"/>
              <a:gd name="connsiteY10" fmla="*/ 309563 h 319495"/>
              <a:gd name="connsiteX11" fmla="*/ 230188 w 831961"/>
              <a:gd name="connsiteY11" fmla="*/ 282575 h 319495"/>
              <a:gd name="connsiteX12" fmla="*/ 0 w 831961"/>
              <a:gd name="connsiteY12" fmla="*/ 195263 h 31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1961" h="319495">
                <a:moveTo>
                  <a:pt x="0" y="195263"/>
                </a:moveTo>
                <a:cubicBezTo>
                  <a:pt x="0" y="191030"/>
                  <a:pt x="133615" y="272256"/>
                  <a:pt x="230188" y="257175"/>
                </a:cubicBezTo>
                <a:cubicBezTo>
                  <a:pt x="326761" y="242094"/>
                  <a:pt x="558536" y="115094"/>
                  <a:pt x="579438" y="104775"/>
                </a:cubicBezTo>
                <a:cubicBezTo>
                  <a:pt x="600340" y="94456"/>
                  <a:pt x="426773" y="159544"/>
                  <a:pt x="355600" y="195263"/>
                </a:cubicBezTo>
                <a:cubicBezTo>
                  <a:pt x="284427" y="230982"/>
                  <a:pt x="115888" y="326496"/>
                  <a:pt x="152400" y="319088"/>
                </a:cubicBezTo>
                <a:cubicBezTo>
                  <a:pt x="188912" y="311680"/>
                  <a:pt x="461433" y="203994"/>
                  <a:pt x="574675" y="150813"/>
                </a:cubicBezTo>
                <a:cubicBezTo>
                  <a:pt x="687917" y="97632"/>
                  <a:pt x="826029" y="-264"/>
                  <a:pt x="831850" y="0"/>
                </a:cubicBezTo>
                <a:cubicBezTo>
                  <a:pt x="837671" y="264"/>
                  <a:pt x="613304" y="142081"/>
                  <a:pt x="609600" y="152400"/>
                </a:cubicBezTo>
                <a:cubicBezTo>
                  <a:pt x="605896" y="162719"/>
                  <a:pt x="812800" y="53711"/>
                  <a:pt x="809625" y="61913"/>
                </a:cubicBezTo>
                <a:cubicBezTo>
                  <a:pt x="806450" y="70115"/>
                  <a:pt x="672306" y="160338"/>
                  <a:pt x="590550" y="201613"/>
                </a:cubicBezTo>
                <a:cubicBezTo>
                  <a:pt x="508794" y="242888"/>
                  <a:pt x="379148" y="296069"/>
                  <a:pt x="319088" y="309563"/>
                </a:cubicBezTo>
                <a:cubicBezTo>
                  <a:pt x="259028" y="323057"/>
                  <a:pt x="283898" y="301360"/>
                  <a:pt x="230188" y="282575"/>
                </a:cubicBezTo>
                <a:cubicBezTo>
                  <a:pt x="176478" y="263790"/>
                  <a:pt x="0" y="199496"/>
                  <a:pt x="0" y="195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6AF9337F-0BAF-4563-A12A-405A7AFA673F}"/>
              </a:ext>
            </a:extLst>
          </p:cNvPr>
          <p:cNvSpPr/>
          <p:nvPr/>
        </p:nvSpPr>
        <p:spPr>
          <a:xfrm>
            <a:off x="5410962" y="4151117"/>
            <a:ext cx="1015269" cy="643768"/>
          </a:xfrm>
          <a:custGeom>
            <a:avLst/>
            <a:gdLst>
              <a:gd name="connsiteX0" fmla="*/ 594551 w 1015269"/>
              <a:gd name="connsiteY0" fmla="*/ 241496 h 643768"/>
              <a:gd name="connsiteX1" fmla="*/ 238951 w 1015269"/>
              <a:gd name="connsiteY1" fmla="*/ 449458 h 643768"/>
              <a:gd name="connsiteX2" fmla="*/ 16701 w 1015269"/>
              <a:gd name="connsiteY2" fmla="*/ 639958 h 643768"/>
              <a:gd name="connsiteX3" fmla="*/ 100838 w 1015269"/>
              <a:gd name="connsiteY3" fmla="*/ 570108 h 643768"/>
              <a:gd name="connsiteX4" fmla="*/ 772351 w 1015269"/>
              <a:gd name="connsiteY4" fmla="*/ 489146 h 643768"/>
              <a:gd name="connsiteX5" fmla="*/ 397701 w 1015269"/>
              <a:gd name="connsiteY5" fmla="*/ 563758 h 643768"/>
              <a:gd name="connsiteX6" fmla="*/ 96076 w 1015269"/>
              <a:gd name="connsiteY6" fmla="*/ 585983 h 643768"/>
              <a:gd name="connsiteX7" fmla="*/ 469138 w 1015269"/>
              <a:gd name="connsiteY7" fmla="*/ 532008 h 643768"/>
              <a:gd name="connsiteX8" fmla="*/ 172276 w 1015269"/>
              <a:gd name="connsiteY8" fmla="*/ 547883 h 643768"/>
              <a:gd name="connsiteX9" fmla="*/ 400876 w 1015269"/>
              <a:gd name="connsiteY9" fmla="*/ 403421 h 643768"/>
              <a:gd name="connsiteX10" fmla="*/ 1015238 w 1015269"/>
              <a:gd name="connsiteY10" fmla="*/ 196 h 643768"/>
              <a:gd name="connsiteX11" fmla="*/ 373888 w 1015269"/>
              <a:gd name="connsiteY11" fmla="*/ 458983 h 643768"/>
              <a:gd name="connsiteX12" fmla="*/ 594551 w 1015269"/>
              <a:gd name="connsiteY12" fmla="*/ 241496 h 64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5269" h="643768">
                <a:moveTo>
                  <a:pt x="594551" y="241496"/>
                </a:moveTo>
                <a:cubicBezTo>
                  <a:pt x="572062" y="239909"/>
                  <a:pt x="335259" y="383048"/>
                  <a:pt x="238951" y="449458"/>
                </a:cubicBezTo>
                <a:cubicBezTo>
                  <a:pt x="142643" y="515868"/>
                  <a:pt x="39720" y="619850"/>
                  <a:pt x="16701" y="639958"/>
                </a:cubicBezTo>
                <a:cubicBezTo>
                  <a:pt x="-6318" y="660066"/>
                  <a:pt x="-25104" y="595243"/>
                  <a:pt x="100838" y="570108"/>
                </a:cubicBezTo>
                <a:cubicBezTo>
                  <a:pt x="226780" y="544973"/>
                  <a:pt x="722874" y="490204"/>
                  <a:pt x="772351" y="489146"/>
                </a:cubicBezTo>
                <a:cubicBezTo>
                  <a:pt x="821828" y="488088"/>
                  <a:pt x="510413" y="547619"/>
                  <a:pt x="397701" y="563758"/>
                </a:cubicBezTo>
                <a:cubicBezTo>
                  <a:pt x="284989" y="579897"/>
                  <a:pt x="84170" y="591275"/>
                  <a:pt x="96076" y="585983"/>
                </a:cubicBezTo>
                <a:cubicBezTo>
                  <a:pt x="107982" y="580691"/>
                  <a:pt x="456438" y="538358"/>
                  <a:pt x="469138" y="532008"/>
                </a:cubicBezTo>
                <a:cubicBezTo>
                  <a:pt x="481838" y="525658"/>
                  <a:pt x="183653" y="569314"/>
                  <a:pt x="172276" y="547883"/>
                </a:cubicBezTo>
                <a:cubicBezTo>
                  <a:pt x="160899" y="526452"/>
                  <a:pt x="400876" y="403421"/>
                  <a:pt x="400876" y="403421"/>
                </a:cubicBezTo>
                <a:cubicBezTo>
                  <a:pt x="541370" y="312140"/>
                  <a:pt x="1019736" y="-9064"/>
                  <a:pt x="1015238" y="196"/>
                </a:cubicBezTo>
                <a:cubicBezTo>
                  <a:pt x="1010740" y="9456"/>
                  <a:pt x="447442" y="415856"/>
                  <a:pt x="373888" y="458983"/>
                </a:cubicBezTo>
                <a:cubicBezTo>
                  <a:pt x="300334" y="502110"/>
                  <a:pt x="617040" y="243083"/>
                  <a:pt x="594551" y="241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5BB85FAC-113C-4CAD-839A-337B871C61E3}"/>
              </a:ext>
            </a:extLst>
          </p:cNvPr>
          <p:cNvSpPr/>
          <p:nvPr/>
        </p:nvSpPr>
        <p:spPr>
          <a:xfrm>
            <a:off x="5418610" y="4666762"/>
            <a:ext cx="717625" cy="149346"/>
          </a:xfrm>
          <a:custGeom>
            <a:avLst/>
            <a:gdLst>
              <a:gd name="connsiteX0" fmla="*/ 57 w 717625"/>
              <a:gd name="connsiteY0" fmla="*/ 148655 h 149346"/>
              <a:gd name="connsiteX1" fmla="*/ 359890 w 717625"/>
              <a:gd name="connsiteY1" fmla="*/ 91505 h 149346"/>
              <a:gd name="connsiteX2" fmla="*/ 717607 w 717625"/>
              <a:gd name="connsiteY2" fmla="*/ 488 h 149346"/>
              <a:gd name="connsiteX3" fmla="*/ 374707 w 717625"/>
              <a:gd name="connsiteY3" fmla="*/ 57638 h 149346"/>
              <a:gd name="connsiteX4" fmla="*/ 131290 w 717625"/>
              <a:gd name="connsiteY4" fmla="*/ 108438 h 149346"/>
              <a:gd name="connsiteX5" fmla="*/ 330257 w 717625"/>
              <a:gd name="connsiteY5" fmla="*/ 53405 h 149346"/>
              <a:gd name="connsiteX6" fmla="*/ 57 w 717625"/>
              <a:gd name="connsiteY6" fmla="*/ 148655 h 14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7625" h="149346">
                <a:moveTo>
                  <a:pt x="57" y="148655"/>
                </a:moveTo>
                <a:cubicBezTo>
                  <a:pt x="4996" y="155005"/>
                  <a:pt x="240298" y="116199"/>
                  <a:pt x="359890" y="91505"/>
                </a:cubicBezTo>
                <a:cubicBezTo>
                  <a:pt x="479482" y="66811"/>
                  <a:pt x="715138" y="6132"/>
                  <a:pt x="717607" y="488"/>
                </a:cubicBezTo>
                <a:cubicBezTo>
                  <a:pt x="720076" y="-5156"/>
                  <a:pt x="472426" y="39646"/>
                  <a:pt x="374707" y="57638"/>
                </a:cubicBezTo>
                <a:cubicBezTo>
                  <a:pt x="276988" y="75630"/>
                  <a:pt x="138698" y="109143"/>
                  <a:pt x="131290" y="108438"/>
                </a:cubicBezTo>
                <a:cubicBezTo>
                  <a:pt x="123882" y="107733"/>
                  <a:pt x="350718" y="48466"/>
                  <a:pt x="330257" y="53405"/>
                </a:cubicBezTo>
                <a:cubicBezTo>
                  <a:pt x="309796" y="58344"/>
                  <a:pt x="-4882" y="142305"/>
                  <a:pt x="57" y="148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4BB9343A-2CED-48D0-976D-48B85E0B300A}"/>
              </a:ext>
            </a:extLst>
          </p:cNvPr>
          <p:cNvSpPr/>
          <p:nvPr/>
        </p:nvSpPr>
        <p:spPr>
          <a:xfrm>
            <a:off x="5086164" y="4749246"/>
            <a:ext cx="445781" cy="382787"/>
          </a:xfrm>
          <a:custGeom>
            <a:avLst/>
            <a:gdLst>
              <a:gd name="connsiteX0" fmla="*/ 442569 w 445781"/>
              <a:gd name="connsiteY0" fmla="*/ 11137 h 382787"/>
              <a:gd name="connsiteX1" fmla="*/ 48869 w 445781"/>
              <a:gd name="connsiteY1" fmla="*/ 334987 h 382787"/>
              <a:gd name="connsiteX2" fmla="*/ 23469 w 445781"/>
              <a:gd name="connsiteY2" fmla="*/ 360387 h 382787"/>
              <a:gd name="connsiteX3" fmla="*/ 207619 w 445781"/>
              <a:gd name="connsiteY3" fmla="*/ 133904 h 382787"/>
              <a:gd name="connsiteX4" fmla="*/ 137769 w 445781"/>
              <a:gd name="connsiteY4" fmla="*/ 201637 h 382787"/>
              <a:gd name="connsiteX5" fmla="*/ 228786 w 445781"/>
              <a:gd name="connsiteY5" fmla="*/ 87337 h 382787"/>
              <a:gd name="connsiteX6" fmla="*/ 442569 w 445781"/>
              <a:gd name="connsiteY6" fmla="*/ 11137 h 38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781" h="382787">
                <a:moveTo>
                  <a:pt x="442569" y="11137"/>
                </a:moveTo>
                <a:cubicBezTo>
                  <a:pt x="412583" y="52412"/>
                  <a:pt x="118719" y="276779"/>
                  <a:pt x="48869" y="334987"/>
                </a:cubicBezTo>
                <a:cubicBezTo>
                  <a:pt x="-20981" y="393195"/>
                  <a:pt x="-2989" y="393901"/>
                  <a:pt x="23469" y="360387"/>
                </a:cubicBezTo>
                <a:cubicBezTo>
                  <a:pt x="49927" y="326873"/>
                  <a:pt x="188569" y="160362"/>
                  <a:pt x="207619" y="133904"/>
                </a:cubicBezTo>
                <a:cubicBezTo>
                  <a:pt x="226669" y="107446"/>
                  <a:pt x="134241" y="209398"/>
                  <a:pt x="137769" y="201637"/>
                </a:cubicBezTo>
                <a:cubicBezTo>
                  <a:pt x="141297" y="193876"/>
                  <a:pt x="173400" y="120498"/>
                  <a:pt x="228786" y="87337"/>
                </a:cubicBezTo>
                <a:cubicBezTo>
                  <a:pt x="284172" y="54176"/>
                  <a:pt x="472555" y="-30138"/>
                  <a:pt x="442569" y="11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3421F182-365F-4F30-A80C-04FCFFFF13DE}"/>
              </a:ext>
            </a:extLst>
          </p:cNvPr>
          <p:cNvSpPr/>
          <p:nvPr/>
        </p:nvSpPr>
        <p:spPr>
          <a:xfrm>
            <a:off x="4645020" y="3346013"/>
            <a:ext cx="509898" cy="289360"/>
          </a:xfrm>
          <a:custGeom>
            <a:avLst/>
            <a:gdLst>
              <a:gd name="connsiteX0" fmla="*/ 5 w 509898"/>
              <a:gd name="connsiteY0" fmla="*/ 287775 h 289360"/>
              <a:gd name="connsiteX1" fmla="*/ 115893 w 509898"/>
              <a:gd name="connsiteY1" fmla="*/ 249675 h 289360"/>
              <a:gd name="connsiteX2" fmla="*/ 122243 w 509898"/>
              <a:gd name="connsiteY2" fmla="*/ 183000 h 289360"/>
              <a:gd name="connsiteX3" fmla="*/ 119068 w 509898"/>
              <a:gd name="connsiteY3" fmla="*/ 125850 h 289360"/>
              <a:gd name="connsiteX4" fmla="*/ 285755 w 509898"/>
              <a:gd name="connsiteY4" fmla="*/ 27425 h 289360"/>
              <a:gd name="connsiteX5" fmla="*/ 398468 w 509898"/>
              <a:gd name="connsiteY5" fmla="*/ 52825 h 289360"/>
              <a:gd name="connsiteX6" fmla="*/ 501655 w 509898"/>
              <a:gd name="connsiteY6" fmla="*/ 109975 h 289360"/>
              <a:gd name="connsiteX7" fmla="*/ 492130 w 509898"/>
              <a:gd name="connsiteY7" fmla="*/ 108387 h 289360"/>
              <a:gd name="connsiteX8" fmla="*/ 401643 w 509898"/>
              <a:gd name="connsiteY8" fmla="*/ 27425 h 289360"/>
              <a:gd name="connsiteX9" fmla="*/ 254005 w 509898"/>
              <a:gd name="connsiteY9" fmla="*/ 437 h 289360"/>
              <a:gd name="connsiteX10" fmla="*/ 176218 w 509898"/>
              <a:gd name="connsiteY10" fmla="*/ 44887 h 289360"/>
              <a:gd name="connsiteX11" fmla="*/ 147643 w 509898"/>
              <a:gd name="connsiteY11" fmla="*/ 140137 h 289360"/>
              <a:gd name="connsiteX12" fmla="*/ 111130 w 509898"/>
              <a:gd name="connsiteY12" fmla="*/ 197287 h 289360"/>
              <a:gd name="connsiteX13" fmla="*/ 5 w 509898"/>
              <a:gd name="connsiteY13" fmla="*/ 287775 h 28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9898" h="289360">
                <a:moveTo>
                  <a:pt x="5" y="287775"/>
                </a:moveTo>
                <a:cubicBezTo>
                  <a:pt x="799" y="296506"/>
                  <a:pt x="95520" y="267137"/>
                  <a:pt x="115893" y="249675"/>
                </a:cubicBezTo>
                <a:cubicBezTo>
                  <a:pt x="136266" y="232212"/>
                  <a:pt x="121714" y="203637"/>
                  <a:pt x="122243" y="183000"/>
                </a:cubicBezTo>
                <a:cubicBezTo>
                  <a:pt x="122772" y="162363"/>
                  <a:pt x="91816" y="151779"/>
                  <a:pt x="119068" y="125850"/>
                </a:cubicBezTo>
                <a:cubicBezTo>
                  <a:pt x="146320" y="99921"/>
                  <a:pt x="239188" y="39596"/>
                  <a:pt x="285755" y="27425"/>
                </a:cubicBezTo>
                <a:cubicBezTo>
                  <a:pt x="332322" y="15254"/>
                  <a:pt x="362485" y="39067"/>
                  <a:pt x="398468" y="52825"/>
                </a:cubicBezTo>
                <a:cubicBezTo>
                  <a:pt x="434451" y="66583"/>
                  <a:pt x="486045" y="100715"/>
                  <a:pt x="501655" y="109975"/>
                </a:cubicBezTo>
                <a:cubicBezTo>
                  <a:pt x="517265" y="119235"/>
                  <a:pt x="508799" y="122145"/>
                  <a:pt x="492130" y="108387"/>
                </a:cubicBezTo>
                <a:cubicBezTo>
                  <a:pt x="475461" y="94629"/>
                  <a:pt x="441331" y="45417"/>
                  <a:pt x="401643" y="27425"/>
                </a:cubicBezTo>
                <a:cubicBezTo>
                  <a:pt x="361955" y="9433"/>
                  <a:pt x="291576" y="-2473"/>
                  <a:pt x="254005" y="437"/>
                </a:cubicBezTo>
                <a:cubicBezTo>
                  <a:pt x="216434" y="3347"/>
                  <a:pt x="193945" y="21604"/>
                  <a:pt x="176218" y="44887"/>
                </a:cubicBezTo>
                <a:cubicBezTo>
                  <a:pt x="158491" y="68170"/>
                  <a:pt x="158491" y="114737"/>
                  <a:pt x="147643" y="140137"/>
                </a:cubicBezTo>
                <a:cubicBezTo>
                  <a:pt x="136795" y="165537"/>
                  <a:pt x="132032" y="174268"/>
                  <a:pt x="111130" y="197287"/>
                </a:cubicBezTo>
                <a:cubicBezTo>
                  <a:pt x="90228" y="220306"/>
                  <a:pt x="-789" y="279044"/>
                  <a:pt x="5" y="287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: 図形 1391">
            <a:extLst>
              <a:ext uri="{FF2B5EF4-FFF2-40B4-BE49-F238E27FC236}">
                <a16:creationId xmlns:a16="http://schemas.microsoft.com/office/drawing/2014/main" id="{4EABD605-5FCF-4288-B533-6D4E1686CE74}"/>
              </a:ext>
            </a:extLst>
          </p:cNvPr>
          <p:cNvSpPr/>
          <p:nvPr/>
        </p:nvSpPr>
        <p:spPr>
          <a:xfrm>
            <a:off x="4812547" y="3385962"/>
            <a:ext cx="335740" cy="144106"/>
          </a:xfrm>
          <a:custGeom>
            <a:avLst/>
            <a:gdLst>
              <a:gd name="connsiteX0" fmla="*/ 3928 w 335740"/>
              <a:gd name="connsiteY0" fmla="*/ 143051 h 144106"/>
              <a:gd name="connsiteX1" fmla="*/ 75366 w 335740"/>
              <a:gd name="connsiteY1" fmla="*/ 33513 h 144106"/>
              <a:gd name="connsiteX2" fmla="*/ 35678 w 335740"/>
              <a:gd name="connsiteY2" fmla="*/ 77963 h 144106"/>
              <a:gd name="connsiteX3" fmla="*/ 122991 w 335740"/>
              <a:gd name="connsiteY3" fmla="*/ 14463 h 144106"/>
              <a:gd name="connsiteX4" fmla="*/ 218241 w 335740"/>
              <a:gd name="connsiteY4" fmla="*/ 49388 h 144106"/>
              <a:gd name="connsiteX5" fmla="*/ 335716 w 335740"/>
              <a:gd name="connsiteY5" fmla="*/ 87488 h 144106"/>
              <a:gd name="connsiteX6" fmla="*/ 227766 w 335740"/>
              <a:gd name="connsiteY6" fmla="*/ 39863 h 144106"/>
              <a:gd name="connsiteX7" fmla="*/ 126166 w 335740"/>
              <a:gd name="connsiteY7" fmla="*/ 176 h 144106"/>
              <a:gd name="connsiteX8" fmla="*/ 49966 w 335740"/>
              <a:gd name="connsiteY8" fmla="*/ 55738 h 144106"/>
              <a:gd name="connsiteX9" fmla="*/ 13453 w 335740"/>
              <a:gd name="connsiteY9" fmla="*/ 87488 h 144106"/>
              <a:gd name="connsiteX10" fmla="*/ 3928 w 335740"/>
              <a:gd name="connsiteY10" fmla="*/ 143051 h 14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5740" h="144106">
                <a:moveTo>
                  <a:pt x="3928" y="143051"/>
                </a:moveTo>
                <a:cubicBezTo>
                  <a:pt x="14247" y="134055"/>
                  <a:pt x="70074" y="44361"/>
                  <a:pt x="75366" y="33513"/>
                </a:cubicBezTo>
                <a:cubicBezTo>
                  <a:pt x="80658" y="22665"/>
                  <a:pt x="27740" y="81138"/>
                  <a:pt x="35678" y="77963"/>
                </a:cubicBezTo>
                <a:cubicBezTo>
                  <a:pt x="43616" y="74788"/>
                  <a:pt x="92564" y="19225"/>
                  <a:pt x="122991" y="14463"/>
                </a:cubicBezTo>
                <a:cubicBezTo>
                  <a:pt x="153418" y="9701"/>
                  <a:pt x="182787" y="37217"/>
                  <a:pt x="218241" y="49388"/>
                </a:cubicBezTo>
                <a:cubicBezTo>
                  <a:pt x="253695" y="61559"/>
                  <a:pt x="334129" y="89075"/>
                  <a:pt x="335716" y="87488"/>
                </a:cubicBezTo>
                <a:cubicBezTo>
                  <a:pt x="337303" y="85901"/>
                  <a:pt x="262691" y="54415"/>
                  <a:pt x="227766" y="39863"/>
                </a:cubicBezTo>
                <a:cubicBezTo>
                  <a:pt x="192841" y="25311"/>
                  <a:pt x="155799" y="-2470"/>
                  <a:pt x="126166" y="176"/>
                </a:cubicBezTo>
                <a:cubicBezTo>
                  <a:pt x="96533" y="2822"/>
                  <a:pt x="68751" y="41186"/>
                  <a:pt x="49966" y="55738"/>
                </a:cubicBezTo>
                <a:cubicBezTo>
                  <a:pt x="31181" y="70290"/>
                  <a:pt x="20861" y="73994"/>
                  <a:pt x="13453" y="87488"/>
                </a:cubicBezTo>
                <a:cubicBezTo>
                  <a:pt x="6045" y="100982"/>
                  <a:pt x="-6391" y="152047"/>
                  <a:pt x="3928" y="143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: 図形 1392">
            <a:extLst>
              <a:ext uri="{FF2B5EF4-FFF2-40B4-BE49-F238E27FC236}">
                <a16:creationId xmlns:a16="http://schemas.microsoft.com/office/drawing/2014/main" id="{19D232A3-BCC0-4F4D-AA65-C809FAABD0A0}"/>
              </a:ext>
            </a:extLst>
          </p:cNvPr>
          <p:cNvSpPr/>
          <p:nvPr/>
        </p:nvSpPr>
        <p:spPr>
          <a:xfrm>
            <a:off x="5026023" y="3435350"/>
            <a:ext cx="150860" cy="177816"/>
          </a:xfrm>
          <a:custGeom>
            <a:avLst/>
            <a:gdLst>
              <a:gd name="connsiteX0" fmla="*/ 38102 w 150860"/>
              <a:gd name="connsiteY0" fmla="*/ 0 h 177816"/>
              <a:gd name="connsiteX1" fmla="*/ 144465 w 150860"/>
              <a:gd name="connsiteY1" fmla="*/ 95250 h 177816"/>
              <a:gd name="connsiteX2" fmla="*/ 123827 w 150860"/>
              <a:gd name="connsiteY2" fmla="*/ 152400 h 177816"/>
              <a:gd name="connsiteX3" fmla="*/ 2 w 150860"/>
              <a:gd name="connsiteY3" fmla="*/ 177800 h 177816"/>
              <a:gd name="connsiteX4" fmla="*/ 120652 w 150860"/>
              <a:gd name="connsiteY4" fmla="*/ 149225 h 177816"/>
              <a:gd name="connsiteX5" fmla="*/ 146052 w 150860"/>
              <a:gd name="connsiteY5" fmla="*/ 114300 h 177816"/>
              <a:gd name="connsiteX6" fmla="*/ 90490 w 150860"/>
              <a:gd name="connsiteY6" fmla="*/ 57150 h 177816"/>
              <a:gd name="connsiteX7" fmla="*/ 38102 w 150860"/>
              <a:gd name="connsiteY7" fmla="*/ 0 h 177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860" h="177816">
                <a:moveTo>
                  <a:pt x="38102" y="0"/>
                </a:moveTo>
                <a:cubicBezTo>
                  <a:pt x="84140" y="34925"/>
                  <a:pt x="130178" y="69850"/>
                  <a:pt x="144465" y="95250"/>
                </a:cubicBezTo>
                <a:cubicBezTo>
                  <a:pt x="158752" y="120650"/>
                  <a:pt x="147904" y="138642"/>
                  <a:pt x="123827" y="152400"/>
                </a:cubicBezTo>
                <a:cubicBezTo>
                  <a:pt x="99750" y="166158"/>
                  <a:pt x="531" y="178329"/>
                  <a:pt x="2" y="177800"/>
                </a:cubicBezTo>
                <a:cubicBezTo>
                  <a:pt x="-527" y="177271"/>
                  <a:pt x="96310" y="159808"/>
                  <a:pt x="120652" y="149225"/>
                </a:cubicBezTo>
                <a:cubicBezTo>
                  <a:pt x="144994" y="138642"/>
                  <a:pt x="151079" y="129646"/>
                  <a:pt x="146052" y="114300"/>
                </a:cubicBezTo>
                <a:cubicBezTo>
                  <a:pt x="141025" y="98954"/>
                  <a:pt x="109011" y="76200"/>
                  <a:pt x="90490" y="57150"/>
                </a:cubicBezTo>
                <a:lnTo>
                  <a:pt x="3810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: 図形 1393">
            <a:extLst>
              <a:ext uri="{FF2B5EF4-FFF2-40B4-BE49-F238E27FC236}">
                <a16:creationId xmlns:a16="http://schemas.microsoft.com/office/drawing/2014/main" id="{8E40AF87-F443-4DE7-87CB-DED0854C427B}"/>
              </a:ext>
            </a:extLst>
          </p:cNvPr>
          <p:cNvSpPr/>
          <p:nvPr/>
        </p:nvSpPr>
        <p:spPr>
          <a:xfrm>
            <a:off x="4987802" y="3438278"/>
            <a:ext cx="202880" cy="206056"/>
          </a:xfrm>
          <a:custGeom>
            <a:avLst/>
            <a:gdLst>
              <a:gd name="connsiteX0" fmla="*/ 123 w 202880"/>
              <a:gd name="connsiteY0" fmla="*/ 201860 h 206056"/>
              <a:gd name="connsiteX1" fmla="*/ 162048 w 202880"/>
              <a:gd name="connsiteY1" fmla="*/ 192335 h 206056"/>
              <a:gd name="connsiteX2" fmla="*/ 196973 w 202880"/>
              <a:gd name="connsiteY2" fmla="*/ 136772 h 206056"/>
              <a:gd name="connsiteX3" fmla="*/ 190623 w 202880"/>
              <a:gd name="connsiteY3" fmla="*/ 63747 h 206056"/>
              <a:gd name="connsiteX4" fmla="*/ 139823 w 202880"/>
              <a:gd name="connsiteY4" fmla="*/ 247 h 206056"/>
              <a:gd name="connsiteX5" fmla="*/ 192211 w 202880"/>
              <a:gd name="connsiteY5" fmla="*/ 87560 h 206056"/>
              <a:gd name="connsiteX6" fmla="*/ 185861 w 202880"/>
              <a:gd name="connsiteY6" fmla="*/ 89147 h 206056"/>
              <a:gd name="connsiteX7" fmla="*/ 192211 w 202880"/>
              <a:gd name="connsiteY7" fmla="*/ 85972 h 206056"/>
              <a:gd name="connsiteX8" fmla="*/ 190623 w 202880"/>
              <a:gd name="connsiteY8" fmla="*/ 135185 h 206056"/>
              <a:gd name="connsiteX9" fmla="*/ 123 w 202880"/>
              <a:gd name="connsiteY9" fmla="*/ 201860 h 2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880" h="206056">
                <a:moveTo>
                  <a:pt x="123" y="201860"/>
                </a:moveTo>
                <a:cubicBezTo>
                  <a:pt x="-4640" y="211385"/>
                  <a:pt x="129240" y="203183"/>
                  <a:pt x="162048" y="192335"/>
                </a:cubicBezTo>
                <a:cubicBezTo>
                  <a:pt x="194856" y="181487"/>
                  <a:pt x="192211" y="158203"/>
                  <a:pt x="196973" y="136772"/>
                </a:cubicBezTo>
                <a:cubicBezTo>
                  <a:pt x="201735" y="115341"/>
                  <a:pt x="200148" y="86501"/>
                  <a:pt x="190623" y="63747"/>
                </a:cubicBezTo>
                <a:cubicBezTo>
                  <a:pt x="181098" y="40993"/>
                  <a:pt x="139558" y="-3722"/>
                  <a:pt x="139823" y="247"/>
                </a:cubicBezTo>
                <a:cubicBezTo>
                  <a:pt x="140088" y="4216"/>
                  <a:pt x="184538" y="72743"/>
                  <a:pt x="192211" y="87560"/>
                </a:cubicBezTo>
                <a:cubicBezTo>
                  <a:pt x="199884" y="102377"/>
                  <a:pt x="185861" y="89412"/>
                  <a:pt x="185861" y="89147"/>
                </a:cubicBezTo>
                <a:cubicBezTo>
                  <a:pt x="185861" y="88882"/>
                  <a:pt x="191417" y="78299"/>
                  <a:pt x="192211" y="85972"/>
                </a:cubicBezTo>
                <a:cubicBezTo>
                  <a:pt x="193005" y="93645"/>
                  <a:pt x="216817" y="117987"/>
                  <a:pt x="190623" y="135185"/>
                </a:cubicBezTo>
                <a:cubicBezTo>
                  <a:pt x="164429" y="152383"/>
                  <a:pt x="4886" y="192335"/>
                  <a:pt x="123" y="201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: 図形 1394">
            <a:extLst>
              <a:ext uri="{FF2B5EF4-FFF2-40B4-BE49-F238E27FC236}">
                <a16:creationId xmlns:a16="http://schemas.microsoft.com/office/drawing/2014/main" id="{C58BD8D8-6068-4E29-A4E6-5B3C22B730BE}"/>
              </a:ext>
            </a:extLst>
          </p:cNvPr>
          <p:cNvSpPr/>
          <p:nvPr/>
        </p:nvSpPr>
        <p:spPr>
          <a:xfrm>
            <a:off x="4725016" y="3468481"/>
            <a:ext cx="180110" cy="162884"/>
          </a:xfrm>
          <a:custGeom>
            <a:avLst/>
            <a:gdLst>
              <a:gd name="connsiteX0" fmla="*/ 118447 w 180110"/>
              <a:gd name="connsiteY0" fmla="*/ 207 h 162884"/>
              <a:gd name="connsiteX1" fmla="*/ 178772 w 180110"/>
              <a:gd name="connsiteY1" fmla="*/ 125619 h 162884"/>
              <a:gd name="connsiteX2" fmla="*/ 150197 w 180110"/>
              <a:gd name="connsiteY2" fmla="*/ 139907 h 162884"/>
              <a:gd name="connsiteX3" fmla="*/ 39072 w 180110"/>
              <a:gd name="connsiteY3" fmla="*/ 141494 h 162884"/>
              <a:gd name="connsiteX4" fmla="*/ 7322 w 180110"/>
              <a:gd name="connsiteY4" fmla="*/ 133557 h 162884"/>
              <a:gd name="connsiteX5" fmla="*/ 166072 w 180110"/>
              <a:gd name="connsiteY5" fmla="*/ 158957 h 162884"/>
              <a:gd name="connsiteX6" fmla="*/ 118447 w 180110"/>
              <a:gd name="connsiteY6" fmla="*/ 207 h 16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110" h="162884">
                <a:moveTo>
                  <a:pt x="118447" y="207"/>
                </a:moveTo>
                <a:cubicBezTo>
                  <a:pt x="120564" y="-5349"/>
                  <a:pt x="173480" y="102336"/>
                  <a:pt x="178772" y="125619"/>
                </a:cubicBezTo>
                <a:cubicBezTo>
                  <a:pt x="184064" y="148902"/>
                  <a:pt x="173480" y="137261"/>
                  <a:pt x="150197" y="139907"/>
                </a:cubicBezTo>
                <a:cubicBezTo>
                  <a:pt x="126914" y="142553"/>
                  <a:pt x="62884" y="142552"/>
                  <a:pt x="39072" y="141494"/>
                </a:cubicBezTo>
                <a:cubicBezTo>
                  <a:pt x="15260" y="140436"/>
                  <a:pt x="-13845" y="130647"/>
                  <a:pt x="7322" y="133557"/>
                </a:cubicBezTo>
                <a:cubicBezTo>
                  <a:pt x="28489" y="136468"/>
                  <a:pt x="145170" y="175097"/>
                  <a:pt x="166072" y="158957"/>
                </a:cubicBezTo>
                <a:cubicBezTo>
                  <a:pt x="186974" y="142817"/>
                  <a:pt x="116330" y="5763"/>
                  <a:pt x="118447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: 図形 1395">
            <a:extLst>
              <a:ext uri="{FF2B5EF4-FFF2-40B4-BE49-F238E27FC236}">
                <a16:creationId xmlns:a16="http://schemas.microsoft.com/office/drawing/2014/main" id="{8D196B11-C90E-458C-98E0-0B017240FBA9}"/>
              </a:ext>
            </a:extLst>
          </p:cNvPr>
          <p:cNvSpPr/>
          <p:nvPr/>
        </p:nvSpPr>
        <p:spPr>
          <a:xfrm>
            <a:off x="4641723" y="3625210"/>
            <a:ext cx="361708" cy="140962"/>
          </a:xfrm>
          <a:custGeom>
            <a:avLst/>
            <a:gdLst>
              <a:gd name="connsiteX0" fmla="*/ 127 w 361708"/>
              <a:gd name="connsiteY0" fmla="*/ 640 h 140962"/>
              <a:gd name="connsiteX1" fmla="*/ 222377 w 361708"/>
              <a:gd name="connsiteY1" fmla="*/ 21278 h 140962"/>
              <a:gd name="connsiteX2" fmla="*/ 252540 w 361708"/>
              <a:gd name="connsiteY2" fmla="*/ 108590 h 140962"/>
              <a:gd name="connsiteX3" fmla="*/ 260477 w 361708"/>
              <a:gd name="connsiteY3" fmla="*/ 130815 h 140962"/>
              <a:gd name="connsiteX4" fmla="*/ 328740 w 361708"/>
              <a:gd name="connsiteY4" fmla="*/ 72078 h 140962"/>
              <a:gd name="connsiteX5" fmla="*/ 360490 w 361708"/>
              <a:gd name="connsiteY5" fmla="*/ 19690 h 140962"/>
              <a:gd name="connsiteX6" fmla="*/ 289052 w 361708"/>
              <a:gd name="connsiteY6" fmla="*/ 122878 h 140962"/>
              <a:gd name="connsiteX7" fmla="*/ 246190 w 361708"/>
              <a:gd name="connsiteY7" fmla="*/ 135578 h 140962"/>
              <a:gd name="connsiteX8" fmla="*/ 235077 w 361708"/>
              <a:gd name="connsiteY8" fmla="*/ 64140 h 140962"/>
              <a:gd name="connsiteX9" fmla="*/ 190627 w 361708"/>
              <a:gd name="connsiteY9" fmla="*/ 37153 h 140962"/>
              <a:gd name="connsiteX10" fmla="*/ 127 w 361708"/>
              <a:gd name="connsiteY10" fmla="*/ 640 h 14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1708" h="140962">
                <a:moveTo>
                  <a:pt x="127" y="640"/>
                </a:moveTo>
                <a:cubicBezTo>
                  <a:pt x="5419" y="-2006"/>
                  <a:pt x="180308" y="3286"/>
                  <a:pt x="222377" y="21278"/>
                </a:cubicBezTo>
                <a:cubicBezTo>
                  <a:pt x="264446" y="39270"/>
                  <a:pt x="246190" y="90334"/>
                  <a:pt x="252540" y="108590"/>
                </a:cubicBezTo>
                <a:cubicBezTo>
                  <a:pt x="258890" y="126846"/>
                  <a:pt x="247777" y="136900"/>
                  <a:pt x="260477" y="130815"/>
                </a:cubicBezTo>
                <a:cubicBezTo>
                  <a:pt x="273177" y="124730"/>
                  <a:pt x="312071" y="90599"/>
                  <a:pt x="328740" y="72078"/>
                </a:cubicBezTo>
                <a:cubicBezTo>
                  <a:pt x="345409" y="53557"/>
                  <a:pt x="367105" y="11223"/>
                  <a:pt x="360490" y="19690"/>
                </a:cubicBezTo>
                <a:cubicBezTo>
                  <a:pt x="353875" y="28157"/>
                  <a:pt x="308102" y="103563"/>
                  <a:pt x="289052" y="122878"/>
                </a:cubicBezTo>
                <a:cubicBezTo>
                  <a:pt x="270002" y="142193"/>
                  <a:pt x="255186" y="145368"/>
                  <a:pt x="246190" y="135578"/>
                </a:cubicBezTo>
                <a:cubicBezTo>
                  <a:pt x="237194" y="125788"/>
                  <a:pt x="244338" y="80544"/>
                  <a:pt x="235077" y="64140"/>
                </a:cubicBezTo>
                <a:cubicBezTo>
                  <a:pt x="225817" y="47736"/>
                  <a:pt x="225287" y="47736"/>
                  <a:pt x="190627" y="37153"/>
                </a:cubicBezTo>
                <a:cubicBezTo>
                  <a:pt x="155967" y="26570"/>
                  <a:pt x="-5165" y="3286"/>
                  <a:pt x="127" y="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: 図形 1396">
            <a:extLst>
              <a:ext uri="{FF2B5EF4-FFF2-40B4-BE49-F238E27FC236}">
                <a16:creationId xmlns:a16="http://schemas.microsoft.com/office/drawing/2014/main" id="{60A7B81A-2A86-4BC4-B84E-E6D01A14D552}"/>
              </a:ext>
            </a:extLst>
          </p:cNvPr>
          <p:cNvSpPr/>
          <p:nvPr/>
        </p:nvSpPr>
        <p:spPr>
          <a:xfrm>
            <a:off x="4876758" y="3478770"/>
            <a:ext cx="93705" cy="240936"/>
          </a:xfrm>
          <a:custGeom>
            <a:avLst/>
            <a:gdLst>
              <a:gd name="connsiteX0" fmla="*/ 42 w 93705"/>
              <a:gd name="connsiteY0" fmla="*/ 1030 h 240936"/>
              <a:gd name="connsiteX1" fmla="*/ 61955 w 93705"/>
              <a:gd name="connsiteY1" fmla="*/ 45480 h 240936"/>
              <a:gd name="connsiteX2" fmla="*/ 23855 w 93705"/>
              <a:gd name="connsiteY2" fmla="*/ 148668 h 240936"/>
              <a:gd name="connsiteX3" fmla="*/ 42905 w 93705"/>
              <a:gd name="connsiteY3" fmla="*/ 240743 h 240936"/>
              <a:gd name="connsiteX4" fmla="*/ 93705 w 93705"/>
              <a:gd name="connsiteY4" fmla="*/ 174068 h 240936"/>
              <a:gd name="connsiteX5" fmla="*/ 42905 w 93705"/>
              <a:gd name="connsiteY5" fmla="*/ 213755 h 240936"/>
              <a:gd name="connsiteX6" fmla="*/ 47667 w 93705"/>
              <a:gd name="connsiteY6" fmla="*/ 134380 h 240936"/>
              <a:gd name="connsiteX7" fmla="*/ 73067 w 93705"/>
              <a:gd name="connsiteY7" fmla="*/ 85168 h 240936"/>
              <a:gd name="connsiteX8" fmla="*/ 42 w 93705"/>
              <a:gd name="connsiteY8" fmla="*/ 1030 h 24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705" h="240936">
                <a:moveTo>
                  <a:pt x="42" y="1030"/>
                </a:moveTo>
                <a:cubicBezTo>
                  <a:pt x="-1810" y="-5585"/>
                  <a:pt x="57986" y="20874"/>
                  <a:pt x="61955" y="45480"/>
                </a:cubicBezTo>
                <a:cubicBezTo>
                  <a:pt x="65924" y="70086"/>
                  <a:pt x="27030" y="116124"/>
                  <a:pt x="23855" y="148668"/>
                </a:cubicBezTo>
                <a:cubicBezTo>
                  <a:pt x="20680" y="181212"/>
                  <a:pt x="31263" y="236510"/>
                  <a:pt x="42905" y="240743"/>
                </a:cubicBezTo>
                <a:cubicBezTo>
                  <a:pt x="54547" y="244976"/>
                  <a:pt x="93705" y="178566"/>
                  <a:pt x="93705" y="174068"/>
                </a:cubicBezTo>
                <a:cubicBezTo>
                  <a:pt x="93705" y="169570"/>
                  <a:pt x="50578" y="220370"/>
                  <a:pt x="42905" y="213755"/>
                </a:cubicBezTo>
                <a:cubicBezTo>
                  <a:pt x="35232" y="207140"/>
                  <a:pt x="42640" y="155811"/>
                  <a:pt x="47667" y="134380"/>
                </a:cubicBezTo>
                <a:cubicBezTo>
                  <a:pt x="52694" y="112949"/>
                  <a:pt x="81798" y="104747"/>
                  <a:pt x="73067" y="85168"/>
                </a:cubicBezTo>
                <a:cubicBezTo>
                  <a:pt x="64336" y="65589"/>
                  <a:pt x="1894" y="7645"/>
                  <a:pt x="42" y="1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: 図形 1397">
            <a:extLst>
              <a:ext uri="{FF2B5EF4-FFF2-40B4-BE49-F238E27FC236}">
                <a16:creationId xmlns:a16="http://schemas.microsoft.com/office/drawing/2014/main" id="{DFB40676-0940-4FBB-BED2-FD1F94E0DE3F}"/>
              </a:ext>
            </a:extLst>
          </p:cNvPr>
          <p:cNvSpPr/>
          <p:nvPr/>
        </p:nvSpPr>
        <p:spPr>
          <a:xfrm>
            <a:off x="4897408" y="3436761"/>
            <a:ext cx="121726" cy="219390"/>
          </a:xfrm>
          <a:custGeom>
            <a:avLst/>
            <a:gdLst>
              <a:gd name="connsiteX0" fmla="*/ 30 w 121726"/>
              <a:gd name="connsiteY0" fmla="*/ 177 h 219390"/>
              <a:gd name="connsiteX1" fmla="*/ 63530 w 121726"/>
              <a:gd name="connsiteY1" fmla="*/ 93839 h 219390"/>
              <a:gd name="connsiteX2" fmla="*/ 25430 w 121726"/>
              <a:gd name="connsiteY2" fmla="*/ 204964 h 219390"/>
              <a:gd name="connsiteX3" fmla="*/ 84167 w 121726"/>
              <a:gd name="connsiteY3" fmla="*/ 144639 h 219390"/>
              <a:gd name="connsiteX4" fmla="*/ 74642 w 121726"/>
              <a:gd name="connsiteY4" fmla="*/ 55739 h 219390"/>
              <a:gd name="connsiteX5" fmla="*/ 112742 w 121726"/>
              <a:gd name="connsiteY5" fmla="*/ 68439 h 219390"/>
              <a:gd name="connsiteX6" fmla="*/ 115917 w 121726"/>
              <a:gd name="connsiteY6" fmla="*/ 135114 h 219390"/>
              <a:gd name="connsiteX7" fmla="*/ 44480 w 121726"/>
              <a:gd name="connsiteY7" fmla="*/ 217664 h 219390"/>
              <a:gd name="connsiteX8" fmla="*/ 76230 w 121726"/>
              <a:gd name="connsiteY8" fmla="*/ 187502 h 219390"/>
              <a:gd name="connsiteX9" fmla="*/ 58767 w 121726"/>
              <a:gd name="connsiteY9" fmla="*/ 219252 h 219390"/>
              <a:gd name="connsiteX10" fmla="*/ 52417 w 121726"/>
              <a:gd name="connsiteY10" fmla="*/ 195439 h 219390"/>
              <a:gd name="connsiteX11" fmla="*/ 73055 w 121726"/>
              <a:gd name="connsiteY11" fmla="*/ 117652 h 219390"/>
              <a:gd name="connsiteX12" fmla="*/ 30 w 121726"/>
              <a:gd name="connsiteY12" fmla="*/ 177 h 21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726" h="219390">
                <a:moveTo>
                  <a:pt x="30" y="177"/>
                </a:moveTo>
                <a:cubicBezTo>
                  <a:pt x="-1558" y="-3792"/>
                  <a:pt x="59297" y="59708"/>
                  <a:pt x="63530" y="93839"/>
                </a:cubicBezTo>
                <a:cubicBezTo>
                  <a:pt x="67763" y="127970"/>
                  <a:pt x="21990" y="196497"/>
                  <a:pt x="25430" y="204964"/>
                </a:cubicBezTo>
                <a:cubicBezTo>
                  <a:pt x="28870" y="213431"/>
                  <a:pt x="75965" y="169510"/>
                  <a:pt x="84167" y="144639"/>
                </a:cubicBezTo>
                <a:cubicBezTo>
                  <a:pt x="92369" y="119768"/>
                  <a:pt x="69879" y="68439"/>
                  <a:pt x="74642" y="55739"/>
                </a:cubicBezTo>
                <a:cubicBezTo>
                  <a:pt x="79405" y="43039"/>
                  <a:pt x="105863" y="55210"/>
                  <a:pt x="112742" y="68439"/>
                </a:cubicBezTo>
                <a:cubicBezTo>
                  <a:pt x="119621" y="81668"/>
                  <a:pt x="127294" y="110243"/>
                  <a:pt x="115917" y="135114"/>
                </a:cubicBezTo>
                <a:cubicBezTo>
                  <a:pt x="104540" y="159985"/>
                  <a:pt x="51095" y="208933"/>
                  <a:pt x="44480" y="217664"/>
                </a:cubicBezTo>
                <a:cubicBezTo>
                  <a:pt x="37865" y="226395"/>
                  <a:pt x="73849" y="187237"/>
                  <a:pt x="76230" y="187502"/>
                </a:cubicBezTo>
                <a:cubicBezTo>
                  <a:pt x="78611" y="187767"/>
                  <a:pt x="62736" y="217929"/>
                  <a:pt x="58767" y="219252"/>
                </a:cubicBezTo>
                <a:cubicBezTo>
                  <a:pt x="54798" y="220575"/>
                  <a:pt x="50036" y="212372"/>
                  <a:pt x="52417" y="195439"/>
                </a:cubicBezTo>
                <a:cubicBezTo>
                  <a:pt x="54798" y="178506"/>
                  <a:pt x="81257" y="147550"/>
                  <a:pt x="73055" y="117652"/>
                </a:cubicBezTo>
                <a:cubicBezTo>
                  <a:pt x="64853" y="87754"/>
                  <a:pt x="1618" y="4146"/>
                  <a:pt x="30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: 図形 1398">
            <a:extLst>
              <a:ext uri="{FF2B5EF4-FFF2-40B4-BE49-F238E27FC236}">
                <a16:creationId xmlns:a16="http://schemas.microsoft.com/office/drawing/2014/main" id="{224C8F85-9325-41E6-86DA-79959E56714E}"/>
              </a:ext>
            </a:extLst>
          </p:cNvPr>
          <p:cNvSpPr/>
          <p:nvPr/>
        </p:nvSpPr>
        <p:spPr>
          <a:xfrm>
            <a:off x="4650783" y="3659014"/>
            <a:ext cx="159170" cy="237713"/>
          </a:xfrm>
          <a:custGeom>
            <a:avLst/>
            <a:gdLst>
              <a:gd name="connsiteX0" fmla="*/ 592 w 159170"/>
              <a:gd name="connsiteY0" fmla="*/ 3349 h 237713"/>
              <a:gd name="connsiteX1" fmla="*/ 149817 w 159170"/>
              <a:gd name="connsiteY1" fmla="*/ 230361 h 237713"/>
              <a:gd name="connsiteX2" fmla="*/ 138705 w 159170"/>
              <a:gd name="connsiteY2" fmla="*/ 174799 h 237713"/>
              <a:gd name="connsiteX3" fmla="*/ 99017 w 159170"/>
              <a:gd name="connsiteY3" fmla="*/ 100186 h 237713"/>
              <a:gd name="connsiteX4" fmla="*/ 592 w 159170"/>
              <a:gd name="connsiteY4" fmla="*/ 3349 h 23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170" h="237713">
                <a:moveTo>
                  <a:pt x="592" y="3349"/>
                </a:moveTo>
                <a:cubicBezTo>
                  <a:pt x="9059" y="25045"/>
                  <a:pt x="126798" y="201786"/>
                  <a:pt x="149817" y="230361"/>
                </a:cubicBezTo>
                <a:cubicBezTo>
                  <a:pt x="172836" y="258936"/>
                  <a:pt x="147172" y="196495"/>
                  <a:pt x="138705" y="174799"/>
                </a:cubicBezTo>
                <a:cubicBezTo>
                  <a:pt x="130238" y="153103"/>
                  <a:pt x="121242" y="129026"/>
                  <a:pt x="99017" y="100186"/>
                </a:cubicBezTo>
                <a:cubicBezTo>
                  <a:pt x="76792" y="71346"/>
                  <a:pt x="-7875" y="-18347"/>
                  <a:pt x="592" y="3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: 図形 1399">
            <a:extLst>
              <a:ext uri="{FF2B5EF4-FFF2-40B4-BE49-F238E27FC236}">
                <a16:creationId xmlns:a16="http://schemas.microsoft.com/office/drawing/2014/main" id="{46845186-D18E-45F3-93F8-520E65BFF8E1}"/>
              </a:ext>
            </a:extLst>
          </p:cNvPr>
          <p:cNvSpPr/>
          <p:nvPr/>
        </p:nvSpPr>
        <p:spPr>
          <a:xfrm>
            <a:off x="4698078" y="3663737"/>
            <a:ext cx="206517" cy="142469"/>
          </a:xfrm>
          <a:custGeom>
            <a:avLst/>
            <a:gdLst>
              <a:gd name="connsiteX0" fmla="*/ 922 w 206517"/>
              <a:gd name="connsiteY0" fmla="*/ 62126 h 142469"/>
              <a:gd name="connsiteX1" fmla="*/ 123160 w 206517"/>
              <a:gd name="connsiteY1" fmla="*/ 213 h 142469"/>
              <a:gd name="connsiteX2" fmla="*/ 115222 w 206517"/>
              <a:gd name="connsiteY2" fmla="*/ 84351 h 142469"/>
              <a:gd name="connsiteX3" fmla="*/ 202535 w 206517"/>
              <a:gd name="connsiteY3" fmla="*/ 131976 h 142469"/>
              <a:gd name="connsiteX4" fmla="*/ 183485 w 206517"/>
              <a:gd name="connsiteY4" fmla="*/ 141501 h 142469"/>
              <a:gd name="connsiteX5" fmla="*/ 110460 w 206517"/>
              <a:gd name="connsiteY5" fmla="*/ 116101 h 142469"/>
              <a:gd name="connsiteX6" fmla="*/ 153322 w 206517"/>
              <a:gd name="connsiteY6" fmla="*/ 76413 h 142469"/>
              <a:gd name="connsiteX7" fmla="*/ 170785 w 206517"/>
              <a:gd name="connsiteY7" fmla="*/ 28788 h 142469"/>
              <a:gd name="connsiteX8" fmla="*/ 86647 w 206517"/>
              <a:gd name="connsiteY8" fmla="*/ 41488 h 142469"/>
              <a:gd name="connsiteX9" fmla="*/ 67597 w 206517"/>
              <a:gd name="connsiteY9" fmla="*/ 120863 h 142469"/>
              <a:gd name="connsiteX10" fmla="*/ 922 w 206517"/>
              <a:gd name="connsiteY10" fmla="*/ 62126 h 14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517" h="142469">
                <a:moveTo>
                  <a:pt x="922" y="62126"/>
                </a:moveTo>
                <a:cubicBezTo>
                  <a:pt x="10182" y="42018"/>
                  <a:pt x="104110" y="-3491"/>
                  <a:pt x="123160" y="213"/>
                </a:cubicBezTo>
                <a:cubicBezTo>
                  <a:pt x="142210" y="3917"/>
                  <a:pt x="101993" y="62391"/>
                  <a:pt x="115222" y="84351"/>
                </a:cubicBezTo>
                <a:cubicBezTo>
                  <a:pt x="128451" y="106312"/>
                  <a:pt x="191158" y="122451"/>
                  <a:pt x="202535" y="131976"/>
                </a:cubicBezTo>
                <a:cubicBezTo>
                  <a:pt x="213912" y="141501"/>
                  <a:pt x="198831" y="144147"/>
                  <a:pt x="183485" y="141501"/>
                </a:cubicBezTo>
                <a:cubicBezTo>
                  <a:pt x="168139" y="138855"/>
                  <a:pt x="115487" y="126949"/>
                  <a:pt x="110460" y="116101"/>
                </a:cubicBezTo>
                <a:cubicBezTo>
                  <a:pt x="105433" y="105253"/>
                  <a:pt x="143268" y="90965"/>
                  <a:pt x="153322" y="76413"/>
                </a:cubicBezTo>
                <a:cubicBezTo>
                  <a:pt x="163376" y="61861"/>
                  <a:pt x="181897" y="34609"/>
                  <a:pt x="170785" y="28788"/>
                </a:cubicBezTo>
                <a:cubicBezTo>
                  <a:pt x="159673" y="22967"/>
                  <a:pt x="103845" y="26142"/>
                  <a:pt x="86647" y="41488"/>
                </a:cubicBezTo>
                <a:cubicBezTo>
                  <a:pt x="69449" y="56834"/>
                  <a:pt x="80297" y="118217"/>
                  <a:pt x="67597" y="120863"/>
                </a:cubicBezTo>
                <a:cubicBezTo>
                  <a:pt x="54897" y="123509"/>
                  <a:pt x="-8338" y="82234"/>
                  <a:pt x="922" y="62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: 図形 1400">
            <a:extLst>
              <a:ext uri="{FF2B5EF4-FFF2-40B4-BE49-F238E27FC236}">
                <a16:creationId xmlns:a16="http://schemas.microsoft.com/office/drawing/2014/main" id="{028E12A0-6BAC-4D39-A98E-7F15BF9C2A08}"/>
              </a:ext>
            </a:extLst>
          </p:cNvPr>
          <p:cNvSpPr/>
          <p:nvPr/>
        </p:nvSpPr>
        <p:spPr>
          <a:xfrm>
            <a:off x="4759945" y="3687459"/>
            <a:ext cx="80623" cy="189254"/>
          </a:xfrm>
          <a:custGeom>
            <a:avLst/>
            <a:gdLst>
              <a:gd name="connsiteX0" fmla="*/ 80343 w 80623"/>
              <a:gd name="connsiteY0" fmla="*/ 304 h 189254"/>
              <a:gd name="connsiteX1" fmla="*/ 45418 w 80623"/>
              <a:gd name="connsiteY1" fmla="*/ 93966 h 189254"/>
              <a:gd name="connsiteX2" fmla="*/ 53355 w 80623"/>
              <a:gd name="connsiteY2" fmla="*/ 189216 h 189254"/>
              <a:gd name="connsiteX3" fmla="*/ 968 w 80623"/>
              <a:gd name="connsiteY3" fmla="*/ 105079 h 189254"/>
              <a:gd name="connsiteX4" fmla="*/ 23193 w 80623"/>
              <a:gd name="connsiteY4" fmla="*/ 65391 h 189254"/>
              <a:gd name="connsiteX5" fmla="*/ 80343 w 80623"/>
              <a:gd name="connsiteY5" fmla="*/ 304 h 18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23" h="189254">
                <a:moveTo>
                  <a:pt x="80343" y="304"/>
                </a:moveTo>
                <a:cubicBezTo>
                  <a:pt x="84047" y="5066"/>
                  <a:pt x="49916" y="62481"/>
                  <a:pt x="45418" y="93966"/>
                </a:cubicBezTo>
                <a:cubicBezTo>
                  <a:pt x="40920" y="125451"/>
                  <a:pt x="60763" y="187364"/>
                  <a:pt x="53355" y="189216"/>
                </a:cubicBezTo>
                <a:cubicBezTo>
                  <a:pt x="45947" y="191068"/>
                  <a:pt x="5995" y="125716"/>
                  <a:pt x="968" y="105079"/>
                </a:cubicBezTo>
                <a:cubicBezTo>
                  <a:pt x="-4059" y="84442"/>
                  <a:pt x="11551" y="82853"/>
                  <a:pt x="23193" y="65391"/>
                </a:cubicBezTo>
                <a:cubicBezTo>
                  <a:pt x="34835" y="47929"/>
                  <a:pt x="76639" y="-4458"/>
                  <a:pt x="8034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: 図形 1401">
            <a:extLst>
              <a:ext uri="{FF2B5EF4-FFF2-40B4-BE49-F238E27FC236}">
                <a16:creationId xmlns:a16="http://schemas.microsoft.com/office/drawing/2014/main" id="{A26CFA75-6C7E-4786-8182-81DD505F60AC}"/>
              </a:ext>
            </a:extLst>
          </p:cNvPr>
          <p:cNvSpPr/>
          <p:nvPr/>
        </p:nvSpPr>
        <p:spPr>
          <a:xfrm>
            <a:off x="4377500" y="3622314"/>
            <a:ext cx="362851" cy="252549"/>
          </a:xfrm>
          <a:custGeom>
            <a:avLst/>
            <a:gdLst>
              <a:gd name="connsiteX0" fmla="*/ 2413 w 362851"/>
              <a:gd name="connsiteY0" fmla="*/ 89261 h 252549"/>
              <a:gd name="connsiteX1" fmla="*/ 175450 w 362851"/>
              <a:gd name="connsiteY1" fmla="*/ 13061 h 252549"/>
              <a:gd name="connsiteX2" fmla="*/ 338963 w 362851"/>
              <a:gd name="connsiteY2" fmla="*/ 5124 h 252549"/>
              <a:gd name="connsiteX3" fmla="*/ 283400 w 362851"/>
              <a:gd name="connsiteY3" fmla="*/ 8299 h 252549"/>
              <a:gd name="connsiteX4" fmla="*/ 362775 w 362851"/>
              <a:gd name="connsiteY4" fmla="*/ 3536 h 252549"/>
              <a:gd name="connsiteX5" fmla="*/ 297688 w 362851"/>
              <a:gd name="connsiteY5" fmla="*/ 68624 h 252549"/>
              <a:gd name="connsiteX6" fmla="*/ 283400 w 362851"/>
              <a:gd name="connsiteY6" fmla="*/ 105136 h 252549"/>
              <a:gd name="connsiteX7" fmla="*/ 270700 w 362851"/>
              <a:gd name="connsiteY7" fmla="*/ 251186 h 252549"/>
              <a:gd name="connsiteX8" fmla="*/ 273875 w 362851"/>
              <a:gd name="connsiteY8" fmla="*/ 174986 h 252549"/>
              <a:gd name="connsiteX9" fmla="*/ 286575 w 362851"/>
              <a:gd name="connsiteY9" fmla="*/ 121011 h 252549"/>
              <a:gd name="connsiteX10" fmla="*/ 138938 w 362851"/>
              <a:gd name="connsiteY10" fmla="*/ 111486 h 252549"/>
              <a:gd name="connsiteX11" fmla="*/ 218313 w 362851"/>
              <a:gd name="connsiteY11" fmla="*/ 55924 h 252549"/>
              <a:gd name="connsiteX12" fmla="*/ 153225 w 362851"/>
              <a:gd name="connsiteY12" fmla="*/ 97199 h 252549"/>
              <a:gd name="connsiteX13" fmla="*/ 121475 w 362851"/>
              <a:gd name="connsiteY13" fmla="*/ 108311 h 252549"/>
              <a:gd name="connsiteX14" fmla="*/ 245300 w 362851"/>
              <a:gd name="connsiteY14" fmla="*/ 36874 h 252549"/>
              <a:gd name="connsiteX15" fmla="*/ 84963 w 362851"/>
              <a:gd name="connsiteY15" fmla="*/ 108311 h 252549"/>
              <a:gd name="connsiteX16" fmla="*/ 2413 w 362851"/>
              <a:gd name="connsiteY16" fmla="*/ 89261 h 25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2851" h="252549">
                <a:moveTo>
                  <a:pt x="2413" y="89261"/>
                </a:moveTo>
                <a:cubicBezTo>
                  <a:pt x="17494" y="73386"/>
                  <a:pt x="119358" y="27084"/>
                  <a:pt x="175450" y="13061"/>
                </a:cubicBezTo>
                <a:cubicBezTo>
                  <a:pt x="231542" y="-962"/>
                  <a:pt x="320971" y="5918"/>
                  <a:pt x="338963" y="5124"/>
                </a:cubicBezTo>
                <a:cubicBezTo>
                  <a:pt x="356955" y="4330"/>
                  <a:pt x="279431" y="8564"/>
                  <a:pt x="283400" y="8299"/>
                </a:cubicBezTo>
                <a:cubicBezTo>
                  <a:pt x="287369" y="8034"/>
                  <a:pt x="360394" y="-6518"/>
                  <a:pt x="362775" y="3536"/>
                </a:cubicBezTo>
                <a:cubicBezTo>
                  <a:pt x="365156" y="13590"/>
                  <a:pt x="310917" y="51691"/>
                  <a:pt x="297688" y="68624"/>
                </a:cubicBezTo>
                <a:cubicBezTo>
                  <a:pt x="284459" y="85557"/>
                  <a:pt x="287898" y="74709"/>
                  <a:pt x="283400" y="105136"/>
                </a:cubicBezTo>
                <a:cubicBezTo>
                  <a:pt x="278902" y="135563"/>
                  <a:pt x="272287" y="239544"/>
                  <a:pt x="270700" y="251186"/>
                </a:cubicBezTo>
                <a:cubicBezTo>
                  <a:pt x="269113" y="262828"/>
                  <a:pt x="271229" y="196682"/>
                  <a:pt x="273875" y="174986"/>
                </a:cubicBezTo>
                <a:cubicBezTo>
                  <a:pt x="276521" y="153290"/>
                  <a:pt x="309065" y="131594"/>
                  <a:pt x="286575" y="121011"/>
                </a:cubicBezTo>
                <a:cubicBezTo>
                  <a:pt x="264086" y="110428"/>
                  <a:pt x="150315" y="122334"/>
                  <a:pt x="138938" y="111486"/>
                </a:cubicBezTo>
                <a:cubicBezTo>
                  <a:pt x="127561" y="100638"/>
                  <a:pt x="215932" y="58305"/>
                  <a:pt x="218313" y="55924"/>
                </a:cubicBezTo>
                <a:cubicBezTo>
                  <a:pt x="220694" y="53543"/>
                  <a:pt x="169365" y="88468"/>
                  <a:pt x="153225" y="97199"/>
                </a:cubicBezTo>
                <a:cubicBezTo>
                  <a:pt x="137085" y="105930"/>
                  <a:pt x="106129" y="118365"/>
                  <a:pt x="121475" y="108311"/>
                </a:cubicBezTo>
                <a:cubicBezTo>
                  <a:pt x="136821" y="98257"/>
                  <a:pt x="251385" y="36874"/>
                  <a:pt x="245300" y="36874"/>
                </a:cubicBezTo>
                <a:cubicBezTo>
                  <a:pt x="239215" y="36874"/>
                  <a:pt x="123592" y="98257"/>
                  <a:pt x="84963" y="108311"/>
                </a:cubicBezTo>
                <a:cubicBezTo>
                  <a:pt x="46334" y="118365"/>
                  <a:pt x="-12668" y="105136"/>
                  <a:pt x="2413" y="89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: 図形 1402">
            <a:extLst>
              <a:ext uri="{FF2B5EF4-FFF2-40B4-BE49-F238E27FC236}">
                <a16:creationId xmlns:a16="http://schemas.microsoft.com/office/drawing/2014/main" id="{7246B84C-906B-4556-886D-89B9C8137908}"/>
              </a:ext>
            </a:extLst>
          </p:cNvPr>
          <p:cNvSpPr/>
          <p:nvPr/>
        </p:nvSpPr>
        <p:spPr>
          <a:xfrm>
            <a:off x="3809602" y="3191350"/>
            <a:ext cx="470774" cy="426954"/>
          </a:xfrm>
          <a:custGeom>
            <a:avLst/>
            <a:gdLst>
              <a:gd name="connsiteX0" fmla="*/ 398 w 470774"/>
              <a:gd name="connsiteY0" fmla="*/ 1113 h 426954"/>
              <a:gd name="connsiteX1" fmla="*/ 60723 w 470774"/>
              <a:gd name="connsiteY1" fmla="*/ 136050 h 426954"/>
              <a:gd name="connsiteX2" fmla="*/ 236936 w 470774"/>
              <a:gd name="connsiteY2" fmla="*/ 223363 h 426954"/>
              <a:gd name="connsiteX3" fmla="*/ 465536 w 470774"/>
              <a:gd name="connsiteY3" fmla="*/ 423388 h 426954"/>
              <a:gd name="connsiteX4" fmla="*/ 394098 w 470774"/>
              <a:gd name="connsiteY4" fmla="*/ 348775 h 426954"/>
              <a:gd name="connsiteX5" fmla="*/ 357586 w 470774"/>
              <a:gd name="connsiteY5" fmla="*/ 312263 h 426954"/>
              <a:gd name="connsiteX6" fmla="*/ 444898 w 470774"/>
              <a:gd name="connsiteY6" fmla="*/ 329725 h 426954"/>
              <a:gd name="connsiteX7" fmla="*/ 427436 w 470774"/>
              <a:gd name="connsiteY7" fmla="*/ 291625 h 426954"/>
              <a:gd name="connsiteX8" fmla="*/ 341711 w 470774"/>
              <a:gd name="connsiteY8" fmla="*/ 234475 h 426954"/>
              <a:gd name="connsiteX9" fmla="*/ 149623 w 470774"/>
              <a:gd name="connsiteY9" fmla="*/ 148750 h 426954"/>
              <a:gd name="connsiteX10" fmla="*/ 40086 w 470774"/>
              <a:gd name="connsiteY10" fmla="*/ 74138 h 426954"/>
              <a:gd name="connsiteX11" fmla="*/ 398 w 470774"/>
              <a:gd name="connsiteY11" fmla="*/ 1113 h 42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774" h="426954">
                <a:moveTo>
                  <a:pt x="398" y="1113"/>
                </a:moveTo>
                <a:cubicBezTo>
                  <a:pt x="3837" y="11432"/>
                  <a:pt x="21300" y="99008"/>
                  <a:pt x="60723" y="136050"/>
                </a:cubicBezTo>
                <a:cubicBezTo>
                  <a:pt x="100146" y="173092"/>
                  <a:pt x="169467" y="175473"/>
                  <a:pt x="236936" y="223363"/>
                </a:cubicBezTo>
                <a:cubicBezTo>
                  <a:pt x="304405" y="271253"/>
                  <a:pt x="439342" y="402486"/>
                  <a:pt x="465536" y="423388"/>
                </a:cubicBezTo>
                <a:cubicBezTo>
                  <a:pt x="491730" y="444290"/>
                  <a:pt x="412090" y="367296"/>
                  <a:pt x="394098" y="348775"/>
                </a:cubicBezTo>
                <a:cubicBezTo>
                  <a:pt x="376106" y="330254"/>
                  <a:pt x="349119" y="315438"/>
                  <a:pt x="357586" y="312263"/>
                </a:cubicBezTo>
                <a:cubicBezTo>
                  <a:pt x="366053" y="309088"/>
                  <a:pt x="433256" y="333165"/>
                  <a:pt x="444898" y="329725"/>
                </a:cubicBezTo>
                <a:cubicBezTo>
                  <a:pt x="456540" y="326285"/>
                  <a:pt x="444634" y="307500"/>
                  <a:pt x="427436" y="291625"/>
                </a:cubicBezTo>
                <a:cubicBezTo>
                  <a:pt x="410238" y="275750"/>
                  <a:pt x="388013" y="258287"/>
                  <a:pt x="341711" y="234475"/>
                </a:cubicBezTo>
                <a:cubicBezTo>
                  <a:pt x="295409" y="210663"/>
                  <a:pt x="199894" y="175473"/>
                  <a:pt x="149623" y="148750"/>
                </a:cubicBezTo>
                <a:cubicBezTo>
                  <a:pt x="99352" y="122027"/>
                  <a:pt x="63898" y="93188"/>
                  <a:pt x="40086" y="74138"/>
                </a:cubicBezTo>
                <a:cubicBezTo>
                  <a:pt x="16274" y="55088"/>
                  <a:pt x="-3041" y="-9206"/>
                  <a:pt x="398" y="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: 図形 1403">
            <a:extLst>
              <a:ext uri="{FF2B5EF4-FFF2-40B4-BE49-F238E27FC236}">
                <a16:creationId xmlns:a16="http://schemas.microsoft.com/office/drawing/2014/main" id="{524BE30B-9D5A-4940-8EC8-4688A77C4ED3}"/>
              </a:ext>
            </a:extLst>
          </p:cNvPr>
          <p:cNvSpPr/>
          <p:nvPr/>
        </p:nvSpPr>
        <p:spPr>
          <a:xfrm>
            <a:off x="3760527" y="3328492"/>
            <a:ext cx="342105" cy="251795"/>
          </a:xfrm>
          <a:custGeom>
            <a:avLst/>
            <a:gdLst>
              <a:gd name="connsiteX0" fmla="*/ 52648 w 342105"/>
              <a:gd name="connsiteY0" fmla="*/ 3671 h 251795"/>
              <a:gd name="connsiteX1" fmla="*/ 309823 w 342105"/>
              <a:gd name="connsiteY1" fmla="*/ 140196 h 251795"/>
              <a:gd name="connsiteX2" fmla="*/ 335223 w 342105"/>
              <a:gd name="connsiteY2" fmla="*/ 184646 h 251795"/>
              <a:gd name="connsiteX3" fmla="*/ 281248 w 342105"/>
              <a:gd name="connsiteY3" fmla="*/ 238621 h 251795"/>
              <a:gd name="connsiteX4" fmla="*/ 224098 w 342105"/>
              <a:gd name="connsiteY4" fmla="*/ 251321 h 251795"/>
              <a:gd name="connsiteX5" fmla="*/ 209811 w 342105"/>
              <a:gd name="connsiteY5" fmla="*/ 227508 h 251795"/>
              <a:gd name="connsiteX6" fmla="*/ 319348 w 342105"/>
              <a:gd name="connsiteY6" fmla="*/ 200521 h 251795"/>
              <a:gd name="connsiteX7" fmla="*/ 316173 w 342105"/>
              <a:gd name="connsiteY7" fmla="*/ 170358 h 251795"/>
              <a:gd name="connsiteX8" fmla="*/ 217748 w 342105"/>
              <a:gd name="connsiteY8" fmla="*/ 110033 h 251795"/>
              <a:gd name="connsiteX9" fmla="*/ 58998 w 342105"/>
              <a:gd name="connsiteY9" fmla="*/ 59233 h 251795"/>
              <a:gd name="connsiteX10" fmla="*/ 60586 w 342105"/>
              <a:gd name="connsiteY10" fmla="*/ 129083 h 251795"/>
              <a:gd name="connsiteX11" fmla="*/ 38361 w 342105"/>
              <a:gd name="connsiteY11" fmla="*/ 68758 h 251795"/>
              <a:gd name="connsiteX12" fmla="*/ 261 w 342105"/>
              <a:gd name="connsiteY12" fmla="*/ 44946 h 251795"/>
              <a:gd name="connsiteX13" fmla="*/ 52648 w 342105"/>
              <a:gd name="connsiteY13" fmla="*/ 3671 h 25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2105" h="251795">
                <a:moveTo>
                  <a:pt x="52648" y="3671"/>
                </a:moveTo>
                <a:cubicBezTo>
                  <a:pt x="104242" y="19546"/>
                  <a:pt x="262727" y="110034"/>
                  <a:pt x="309823" y="140196"/>
                </a:cubicBezTo>
                <a:cubicBezTo>
                  <a:pt x="356919" y="170359"/>
                  <a:pt x="339986" y="168242"/>
                  <a:pt x="335223" y="184646"/>
                </a:cubicBezTo>
                <a:cubicBezTo>
                  <a:pt x="330460" y="201050"/>
                  <a:pt x="299769" y="227509"/>
                  <a:pt x="281248" y="238621"/>
                </a:cubicBezTo>
                <a:cubicBezTo>
                  <a:pt x="262727" y="249734"/>
                  <a:pt x="236004" y="253173"/>
                  <a:pt x="224098" y="251321"/>
                </a:cubicBezTo>
                <a:cubicBezTo>
                  <a:pt x="212192" y="249469"/>
                  <a:pt x="193936" y="235975"/>
                  <a:pt x="209811" y="227508"/>
                </a:cubicBezTo>
                <a:cubicBezTo>
                  <a:pt x="225686" y="219041"/>
                  <a:pt x="301621" y="210046"/>
                  <a:pt x="319348" y="200521"/>
                </a:cubicBezTo>
                <a:cubicBezTo>
                  <a:pt x="337075" y="190996"/>
                  <a:pt x="333106" y="185439"/>
                  <a:pt x="316173" y="170358"/>
                </a:cubicBezTo>
                <a:cubicBezTo>
                  <a:pt x="299240" y="155277"/>
                  <a:pt x="260611" y="128554"/>
                  <a:pt x="217748" y="110033"/>
                </a:cubicBezTo>
                <a:cubicBezTo>
                  <a:pt x="174886" y="91512"/>
                  <a:pt x="85192" y="56058"/>
                  <a:pt x="58998" y="59233"/>
                </a:cubicBezTo>
                <a:cubicBezTo>
                  <a:pt x="32804" y="62408"/>
                  <a:pt x="64025" y="127496"/>
                  <a:pt x="60586" y="129083"/>
                </a:cubicBezTo>
                <a:cubicBezTo>
                  <a:pt x="57147" y="130670"/>
                  <a:pt x="48415" y="82781"/>
                  <a:pt x="38361" y="68758"/>
                </a:cubicBezTo>
                <a:cubicBezTo>
                  <a:pt x="28307" y="54735"/>
                  <a:pt x="-3178" y="62408"/>
                  <a:pt x="261" y="44946"/>
                </a:cubicBezTo>
                <a:cubicBezTo>
                  <a:pt x="3700" y="27484"/>
                  <a:pt x="1054" y="-12204"/>
                  <a:pt x="52648" y="3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: 図形 1404">
            <a:extLst>
              <a:ext uri="{FF2B5EF4-FFF2-40B4-BE49-F238E27FC236}">
                <a16:creationId xmlns:a16="http://schemas.microsoft.com/office/drawing/2014/main" id="{821EC78D-BD1E-4F34-8445-39E818A80DBE}"/>
              </a:ext>
            </a:extLst>
          </p:cNvPr>
          <p:cNvSpPr/>
          <p:nvPr/>
        </p:nvSpPr>
        <p:spPr>
          <a:xfrm>
            <a:off x="3943921" y="3452805"/>
            <a:ext cx="86996" cy="133785"/>
          </a:xfrm>
          <a:custGeom>
            <a:avLst/>
            <a:gdLst>
              <a:gd name="connsiteX0" fmla="*/ 86742 w 86996"/>
              <a:gd name="connsiteY0" fmla="*/ 8 h 133785"/>
              <a:gd name="connsiteX1" fmla="*/ 28004 w 86996"/>
              <a:gd name="connsiteY1" fmla="*/ 73033 h 133785"/>
              <a:gd name="connsiteX2" fmla="*/ 47054 w 86996"/>
              <a:gd name="connsiteY2" fmla="*/ 133358 h 133785"/>
              <a:gd name="connsiteX3" fmla="*/ 29592 w 86996"/>
              <a:gd name="connsiteY3" fmla="*/ 98433 h 133785"/>
              <a:gd name="connsiteX4" fmla="*/ 1017 w 86996"/>
              <a:gd name="connsiteY4" fmla="*/ 68270 h 133785"/>
              <a:gd name="connsiteX5" fmla="*/ 86742 w 86996"/>
              <a:gd name="connsiteY5" fmla="*/ 8 h 13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96" h="133785">
                <a:moveTo>
                  <a:pt x="86742" y="8"/>
                </a:moveTo>
                <a:cubicBezTo>
                  <a:pt x="91240" y="802"/>
                  <a:pt x="34619" y="50808"/>
                  <a:pt x="28004" y="73033"/>
                </a:cubicBezTo>
                <a:cubicBezTo>
                  <a:pt x="21389" y="95258"/>
                  <a:pt x="46789" y="129125"/>
                  <a:pt x="47054" y="133358"/>
                </a:cubicBezTo>
                <a:cubicBezTo>
                  <a:pt x="47319" y="137591"/>
                  <a:pt x="37265" y="109281"/>
                  <a:pt x="29592" y="98433"/>
                </a:cubicBezTo>
                <a:cubicBezTo>
                  <a:pt x="21919" y="87585"/>
                  <a:pt x="-5598" y="85203"/>
                  <a:pt x="1017" y="68270"/>
                </a:cubicBezTo>
                <a:cubicBezTo>
                  <a:pt x="7631" y="51337"/>
                  <a:pt x="82244" y="-786"/>
                  <a:pt x="8674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: 図形 1405">
            <a:extLst>
              <a:ext uri="{FF2B5EF4-FFF2-40B4-BE49-F238E27FC236}">
                <a16:creationId xmlns:a16="http://schemas.microsoft.com/office/drawing/2014/main" id="{862E5E23-994F-473B-BCFC-41B232071D65}"/>
              </a:ext>
            </a:extLst>
          </p:cNvPr>
          <p:cNvSpPr/>
          <p:nvPr/>
        </p:nvSpPr>
        <p:spPr>
          <a:xfrm>
            <a:off x="3971909" y="3381227"/>
            <a:ext cx="135408" cy="185139"/>
          </a:xfrm>
          <a:custGeom>
            <a:avLst/>
            <a:gdLst>
              <a:gd name="connsiteX0" fmla="*/ 4779 w 135408"/>
              <a:gd name="connsiteY0" fmla="*/ 148 h 185139"/>
              <a:gd name="connsiteX1" fmla="*/ 76216 w 135408"/>
              <a:gd name="connsiteY1" fmla="*/ 84286 h 185139"/>
              <a:gd name="connsiteX2" fmla="*/ 16 w 135408"/>
              <a:gd name="connsiteY2" fmla="*/ 182711 h 185139"/>
              <a:gd name="connsiteX3" fmla="*/ 69866 w 135408"/>
              <a:gd name="connsiteY3" fmla="*/ 150961 h 185139"/>
              <a:gd name="connsiteX4" fmla="*/ 133366 w 135408"/>
              <a:gd name="connsiteY4" fmla="*/ 104923 h 185139"/>
              <a:gd name="connsiteX5" fmla="*/ 4779 w 135408"/>
              <a:gd name="connsiteY5" fmla="*/ 148 h 18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408" h="185139">
                <a:moveTo>
                  <a:pt x="4779" y="148"/>
                </a:moveTo>
                <a:cubicBezTo>
                  <a:pt x="-4746" y="-3292"/>
                  <a:pt x="77010" y="53859"/>
                  <a:pt x="76216" y="84286"/>
                </a:cubicBezTo>
                <a:cubicBezTo>
                  <a:pt x="75422" y="114713"/>
                  <a:pt x="1074" y="171599"/>
                  <a:pt x="16" y="182711"/>
                </a:cubicBezTo>
                <a:cubicBezTo>
                  <a:pt x="-1042" y="193823"/>
                  <a:pt x="47641" y="163926"/>
                  <a:pt x="69866" y="150961"/>
                </a:cubicBezTo>
                <a:cubicBezTo>
                  <a:pt x="92091" y="137996"/>
                  <a:pt x="146595" y="127677"/>
                  <a:pt x="133366" y="104923"/>
                </a:cubicBezTo>
                <a:cubicBezTo>
                  <a:pt x="120137" y="82169"/>
                  <a:pt x="14304" y="3588"/>
                  <a:pt x="4779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: 図形 1406">
            <a:extLst>
              <a:ext uri="{FF2B5EF4-FFF2-40B4-BE49-F238E27FC236}">
                <a16:creationId xmlns:a16="http://schemas.microsoft.com/office/drawing/2014/main" id="{605FB40D-D501-44FA-917A-8B1A67F26B4D}"/>
              </a:ext>
            </a:extLst>
          </p:cNvPr>
          <p:cNvSpPr/>
          <p:nvPr/>
        </p:nvSpPr>
        <p:spPr>
          <a:xfrm>
            <a:off x="3959155" y="3409803"/>
            <a:ext cx="338454" cy="246136"/>
          </a:xfrm>
          <a:custGeom>
            <a:avLst/>
            <a:gdLst>
              <a:gd name="connsiteX0" fmla="*/ 157233 w 338454"/>
              <a:gd name="connsiteY0" fmla="*/ 81110 h 246136"/>
              <a:gd name="connsiteX1" fmla="*/ 333445 w 338454"/>
              <a:gd name="connsiteY1" fmla="*/ 238272 h 246136"/>
              <a:gd name="connsiteX2" fmla="*/ 287408 w 338454"/>
              <a:gd name="connsiteY2" fmla="*/ 223985 h 246136"/>
              <a:gd name="connsiteX3" fmla="*/ 257245 w 338454"/>
              <a:gd name="connsiteY3" fmla="*/ 236685 h 246136"/>
              <a:gd name="connsiteX4" fmla="*/ 225495 w 338454"/>
              <a:gd name="connsiteY4" fmla="*/ 189060 h 246136"/>
              <a:gd name="connsiteX5" fmla="*/ 171520 w 338454"/>
              <a:gd name="connsiteY5" fmla="*/ 146197 h 246136"/>
              <a:gd name="connsiteX6" fmla="*/ 70 w 338454"/>
              <a:gd name="connsiteY6" fmla="*/ 1735 h 246136"/>
              <a:gd name="connsiteX7" fmla="*/ 157233 w 338454"/>
              <a:gd name="connsiteY7" fmla="*/ 81110 h 24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454" h="246136">
                <a:moveTo>
                  <a:pt x="157233" y="81110"/>
                </a:moveTo>
                <a:cubicBezTo>
                  <a:pt x="212795" y="120533"/>
                  <a:pt x="311749" y="214459"/>
                  <a:pt x="333445" y="238272"/>
                </a:cubicBezTo>
                <a:cubicBezTo>
                  <a:pt x="355141" y="262085"/>
                  <a:pt x="300108" y="224250"/>
                  <a:pt x="287408" y="223985"/>
                </a:cubicBezTo>
                <a:cubicBezTo>
                  <a:pt x="274708" y="223721"/>
                  <a:pt x="267564" y="242506"/>
                  <a:pt x="257245" y="236685"/>
                </a:cubicBezTo>
                <a:cubicBezTo>
                  <a:pt x="246926" y="230864"/>
                  <a:pt x="239783" y="204141"/>
                  <a:pt x="225495" y="189060"/>
                </a:cubicBezTo>
                <a:cubicBezTo>
                  <a:pt x="211208" y="173979"/>
                  <a:pt x="209091" y="177418"/>
                  <a:pt x="171520" y="146197"/>
                </a:cubicBezTo>
                <a:cubicBezTo>
                  <a:pt x="133949" y="114976"/>
                  <a:pt x="3245" y="13641"/>
                  <a:pt x="70" y="1735"/>
                </a:cubicBezTo>
                <a:cubicBezTo>
                  <a:pt x="-3105" y="-10171"/>
                  <a:pt x="101671" y="41687"/>
                  <a:pt x="157233" y="81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9C1CCAEA-022E-4053-AD9E-2978424ABBBC}"/>
              </a:ext>
            </a:extLst>
          </p:cNvPr>
          <p:cNvSpPr/>
          <p:nvPr/>
        </p:nvSpPr>
        <p:spPr>
          <a:xfrm>
            <a:off x="4205217" y="3425126"/>
            <a:ext cx="223923" cy="256421"/>
          </a:xfrm>
          <a:custGeom>
            <a:avLst/>
            <a:gdLst>
              <a:gd name="connsiteX0" fmla="*/ 71 w 223923"/>
              <a:gd name="connsiteY0" fmla="*/ 92774 h 256421"/>
              <a:gd name="connsiteX1" fmla="*/ 127071 w 223923"/>
              <a:gd name="connsiteY1" fmla="*/ 151512 h 256421"/>
              <a:gd name="connsiteX2" fmla="*/ 158821 w 223923"/>
              <a:gd name="connsiteY2" fmla="*/ 256287 h 256421"/>
              <a:gd name="connsiteX3" fmla="*/ 161996 w 223923"/>
              <a:gd name="connsiteY3" fmla="*/ 172149 h 256421"/>
              <a:gd name="connsiteX4" fmla="*/ 161996 w 223923"/>
              <a:gd name="connsiteY4" fmla="*/ 111824 h 256421"/>
              <a:gd name="connsiteX5" fmla="*/ 223908 w 223923"/>
              <a:gd name="connsiteY5" fmla="*/ 699 h 256421"/>
              <a:gd name="connsiteX6" fmla="*/ 155646 w 223923"/>
              <a:gd name="connsiteY6" fmla="*/ 67374 h 256421"/>
              <a:gd name="connsiteX7" fmla="*/ 146121 w 223923"/>
              <a:gd name="connsiteY7" fmla="*/ 124524 h 256421"/>
              <a:gd name="connsiteX8" fmla="*/ 71 w 223923"/>
              <a:gd name="connsiteY8" fmla="*/ 92774 h 25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923" h="256421">
                <a:moveTo>
                  <a:pt x="71" y="92774"/>
                </a:moveTo>
                <a:cubicBezTo>
                  <a:pt x="-3104" y="97272"/>
                  <a:pt x="100613" y="124260"/>
                  <a:pt x="127071" y="151512"/>
                </a:cubicBezTo>
                <a:cubicBezTo>
                  <a:pt x="153529" y="178764"/>
                  <a:pt x="153000" y="252848"/>
                  <a:pt x="158821" y="256287"/>
                </a:cubicBezTo>
                <a:cubicBezTo>
                  <a:pt x="164642" y="259726"/>
                  <a:pt x="161467" y="196226"/>
                  <a:pt x="161996" y="172149"/>
                </a:cubicBezTo>
                <a:cubicBezTo>
                  <a:pt x="162525" y="148072"/>
                  <a:pt x="151677" y="140399"/>
                  <a:pt x="161996" y="111824"/>
                </a:cubicBezTo>
                <a:cubicBezTo>
                  <a:pt x="172315" y="83249"/>
                  <a:pt x="224966" y="8107"/>
                  <a:pt x="223908" y="699"/>
                </a:cubicBezTo>
                <a:cubicBezTo>
                  <a:pt x="222850" y="-6709"/>
                  <a:pt x="168610" y="46737"/>
                  <a:pt x="155646" y="67374"/>
                </a:cubicBezTo>
                <a:cubicBezTo>
                  <a:pt x="142682" y="88011"/>
                  <a:pt x="169933" y="119762"/>
                  <a:pt x="146121" y="124524"/>
                </a:cubicBezTo>
                <a:cubicBezTo>
                  <a:pt x="122309" y="129286"/>
                  <a:pt x="3246" y="88276"/>
                  <a:pt x="71" y="92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6943647-8288-4FC0-AEAF-993CC43E972E}"/>
              </a:ext>
            </a:extLst>
          </p:cNvPr>
          <p:cNvSpPr/>
          <p:nvPr/>
        </p:nvSpPr>
        <p:spPr>
          <a:xfrm>
            <a:off x="4247452" y="3540755"/>
            <a:ext cx="197579" cy="177092"/>
          </a:xfrm>
          <a:custGeom>
            <a:avLst/>
            <a:gdLst>
              <a:gd name="connsiteX0" fmla="*/ 38798 w 197579"/>
              <a:gd name="connsiteY0" fmla="*/ 958 h 177092"/>
              <a:gd name="connsiteX1" fmla="*/ 49911 w 197579"/>
              <a:gd name="connsiteY1" fmla="*/ 129545 h 177092"/>
              <a:gd name="connsiteX2" fmla="*/ 95948 w 197579"/>
              <a:gd name="connsiteY2" fmla="*/ 129545 h 177092"/>
              <a:gd name="connsiteX3" fmla="*/ 122936 w 197579"/>
              <a:gd name="connsiteY3" fmla="*/ 40645 h 177092"/>
              <a:gd name="connsiteX4" fmla="*/ 197548 w 197579"/>
              <a:gd name="connsiteY4" fmla="*/ 59695 h 177092"/>
              <a:gd name="connsiteX5" fmla="*/ 113411 w 197579"/>
              <a:gd name="connsiteY5" fmla="*/ 113670 h 177092"/>
              <a:gd name="connsiteX6" fmla="*/ 67373 w 197579"/>
              <a:gd name="connsiteY6" fmla="*/ 170820 h 177092"/>
              <a:gd name="connsiteX7" fmla="*/ 68961 w 197579"/>
              <a:gd name="connsiteY7" fmla="*/ 172408 h 177092"/>
              <a:gd name="connsiteX8" fmla="*/ 2286 w 197579"/>
              <a:gd name="connsiteY8" fmla="*/ 142245 h 177092"/>
              <a:gd name="connsiteX9" fmla="*/ 16573 w 197579"/>
              <a:gd name="connsiteY9" fmla="*/ 73983 h 177092"/>
              <a:gd name="connsiteX10" fmla="*/ 38798 w 197579"/>
              <a:gd name="connsiteY10" fmla="*/ 958 h 17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579" h="177092">
                <a:moveTo>
                  <a:pt x="38798" y="958"/>
                </a:moveTo>
                <a:cubicBezTo>
                  <a:pt x="44354" y="10218"/>
                  <a:pt x="40386" y="108114"/>
                  <a:pt x="49911" y="129545"/>
                </a:cubicBezTo>
                <a:cubicBezTo>
                  <a:pt x="59436" y="150976"/>
                  <a:pt x="83777" y="144362"/>
                  <a:pt x="95948" y="129545"/>
                </a:cubicBezTo>
                <a:cubicBezTo>
                  <a:pt x="108119" y="114728"/>
                  <a:pt x="106003" y="52287"/>
                  <a:pt x="122936" y="40645"/>
                </a:cubicBezTo>
                <a:cubicBezTo>
                  <a:pt x="139869" y="29003"/>
                  <a:pt x="199135" y="47524"/>
                  <a:pt x="197548" y="59695"/>
                </a:cubicBezTo>
                <a:cubicBezTo>
                  <a:pt x="195961" y="71866"/>
                  <a:pt x="135107" y="95149"/>
                  <a:pt x="113411" y="113670"/>
                </a:cubicBezTo>
                <a:cubicBezTo>
                  <a:pt x="91715" y="132191"/>
                  <a:pt x="74781" y="161030"/>
                  <a:pt x="67373" y="170820"/>
                </a:cubicBezTo>
                <a:cubicBezTo>
                  <a:pt x="59965" y="180610"/>
                  <a:pt x="79809" y="177170"/>
                  <a:pt x="68961" y="172408"/>
                </a:cubicBezTo>
                <a:cubicBezTo>
                  <a:pt x="58113" y="167646"/>
                  <a:pt x="11017" y="158649"/>
                  <a:pt x="2286" y="142245"/>
                </a:cubicBezTo>
                <a:cubicBezTo>
                  <a:pt x="-6445" y="125841"/>
                  <a:pt x="12340" y="95943"/>
                  <a:pt x="16573" y="73983"/>
                </a:cubicBezTo>
                <a:cubicBezTo>
                  <a:pt x="20806" y="52023"/>
                  <a:pt x="33242" y="-8302"/>
                  <a:pt x="38798" y="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574EB98E-D0C4-4A32-BC2F-C013D0446C08}"/>
              </a:ext>
            </a:extLst>
          </p:cNvPr>
          <p:cNvSpPr/>
          <p:nvPr/>
        </p:nvSpPr>
        <p:spPr>
          <a:xfrm>
            <a:off x="4001808" y="3490657"/>
            <a:ext cx="268923" cy="305376"/>
          </a:xfrm>
          <a:custGeom>
            <a:avLst/>
            <a:gdLst>
              <a:gd name="connsiteX0" fmla="*/ 41555 w 268923"/>
              <a:gd name="connsiteY0" fmla="*/ 256 h 305376"/>
              <a:gd name="connsiteX1" fmla="*/ 154267 w 268923"/>
              <a:gd name="connsiteY1" fmla="*/ 132018 h 305376"/>
              <a:gd name="connsiteX2" fmla="*/ 203480 w 268923"/>
              <a:gd name="connsiteY2" fmla="*/ 201868 h 305376"/>
              <a:gd name="connsiteX3" fmla="*/ 268567 w 268923"/>
              <a:gd name="connsiteY3" fmla="*/ 305056 h 305376"/>
              <a:gd name="connsiteX4" fmla="*/ 217767 w 268923"/>
              <a:gd name="connsiteY4" fmla="*/ 227268 h 305376"/>
              <a:gd name="connsiteX5" fmla="*/ 1867 w 268923"/>
              <a:gd name="connsiteY5" fmla="*/ 43118 h 305376"/>
              <a:gd name="connsiteX6" fmla="*/ 109817 w 268923"/>
              <a:gd name="connsiteY6" fmla="*/ 97093 h 305376"/>
              <a:gd name="connsiteX7" fmla="*/ 41555 w 268923"/>
              <a:gd name="connsiteY7" fmla="*/ 256 h 305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923" h="305376">
                <a:moveTo>
                  <a:pt x="41555" y="256"/>
                </a:moveTo>
                <a:cubicBezTo>
                  <a:pt x="48963" y="6077"/>
                  <a:pt x="127280" y="98416"/>
                  <a:pt x="154267" y="132018"/>
                </a:cubicBezTo>
                <a:cubicBezTo>
                  <a:pt x="181254" y="165620"/>
                  <a:pt x="184430" y="173028"/>
                  <a:pt x="203480" y="201868"/>
                </a:cubicBezTo>
                <a:cubicBezTo>
                  <a:pt x="222530" y="230708"/>
                  <a:pt x="266186" y="300823"/>
                  <a:pt x="268567" y="305056"/>
                </a:cubicBezTo>
                <a:cubicBezTo>
                  <a:pt x="270948" y="309289"/>
                  <a:pt x="262217" y="270924"/>
                  <a:pt x="217767" y="227268"/>
                </a:cubicBezTo>
                <a:cubicBezTo>
                  <a:pt x="173317" y="183612"/>
                  <a:pt x="19859" y="64814"/>
                  <a:pt x="1867" y="43118"/>
                </a:cubicBezTo>
                <a:cubicBezTo>
                  <a:pt x="-16125" y="21422"/>
                  <a:pt x="101615" y="104766"/>
                  <a:pt x="109817" y="97093"/>
                </a:cubicBezTo>
                <a:cubicBezTo>
                  <a:pt x="118019" y="89420"/>
                  <a:pt x="34147" y="-5565"/>
                  <a:pt x="41555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EE74FAB7-BB9C-46A2-A02F-6DAAFE950E37}"/>
              </a:ext>
            </a:extLst>
          </p:cNvPr>
          <p:cNvSpPr/>
          <p:nvPr/>
        </p:nvSpPr>
        <p:spPr>
          <a:xfrm>
            <a:off x="4076678" y="3567111"/>
            <a:ext cx="151422" cy="119925"/>
          </a:xfrm>
          <a:custGeom>
            <a:avLst/>
            <a:gdLst>
              <a:gd name="connsiteX0" fmla="*/ 22 w 151422"/>
              <a:gd name="connsiteY0" fmla="*/ 14140 h 135652"/>
              <a:gd name="connsiteX1" fmla="*/ 109560 w 151422"/>
              <a:gd name="connsiteY1" fmla="*/ 7790 h 135652"/>
              <a:gd name="connsiteX2" fmla="*/ 149247 w 151422"/>
              <a:gd name="connsiteY2" fmla="*/ 133202 h 135652"/>
              <a:gd name="connsiteX3" fmla="*/ 141310 w 151422"/>
              <a:gd name="connsiteY3" fmla="*/ 85577 h 135652"/>
              <a:gd name="connsiteX4" fmla="*/ 100035 w 151422"/>
              <a:gd name="connsiteY4" fmla="*/ 20490 h 135652"/>
              <a:gd name="connsiteX5" fmla="*/ 22 w 151422"/>
              <a:gd name="connsiteY5" fmla="*/ 14140 h 13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422" h="135652">
                <a:moveTo>
                  <a:pt x="22" y="14140"/>
                </a:moveTo>
                <a:cubicBezTo>
                  <a:pt x="1610" y="12023"/>
                  <a:pt x="84689" y="-12054"/>
                  <a:pt x="109560" y="7790"/>
                </a:cubicBezTo>
                <a:cubicBezTo>
                  <a:pt x="134431" y="27634"/>
                  <a:pt x="143955" y="120238"/>
                  <a:pt x="149247" y="133202"/>
                </a:cubicBezTo>
                <a:cubicBezTo>
                  <a:pt x="154539" y="146166"/>
                  <a:pt x="149512" y="104362"/>
                  <a:pt x="141310" y="85577"/>
                </a:cubicBezTo>
                <a:cubicBezTo>
                  <a:pt x="133108" y="66792"/>
                  <a:pt x="116968" y="33190"/>
                  <a:pt x="100035" y="20490"/>
                </a:cubicBezTo>
                <a:cubicBezTo>
                  <a:pt x="83102" y="7790"/>
                  <a:pt x="-1566" y="16257"/>
                  <a:pt x="22" y="14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DEA7D090-1332-4B98-867C-3765C37BB876}"/>
              </a:ext>
            </a:extLst>
          </p:cNvPr>
          <p:cNvSpPr/>
          <p:nvPr/>
        </p:nvSpPr>
        <p:spPr>
          <a:xfrm>
            <a:off x="4343998" y="3562109"/>
            <a:ext cx="161577" cy="562244"/>
          </a:xfrm>
          <a:custGeom>
            <a:avLst/>
            <a:gdLst>
              <a:gd name="connsiteX0" fmla="*/ 20040 w 161577"/>
              <a:gd name="connsiteY0" fmla="*/ 97079 h 562244"/>
              <a:gd name="connsiteX1" fmla="*/ 990 w 161577"/>
              <a:gd name="connsiteY1" fmla="*/ 162166 h 562244"/>
              <a:gd name="connsiteX2" fmla="*/ 29565 w 161577"/>
              <a:gd name="connsiteY2" fmla="*/ 236779 h 562244"/>
              <a:gd name="connsiteX3" fmla="*/ 150215 w 161577"/>
              <a:gd name="connsiteY3" fmla="*/ 554279 h 562244"/>
              <a:gd name="connsiteX4" fmla="*/ 126402 w 161577"/>
              <a:gd name="connsiteY4" fmla="*/ 449504 h 562244"/>
              <a:gd name="connsiteX5" fmla="*/ 88302 w 161577"/>
              <a:gd name="connsiteY5" fmla="*/ 262179 h 562244"/>
              <a:gd name="connsiteX6" fmla="*/ 161327 w 161577"/>
              <a:gd name="connsiteY6" fmla="*/ 352666 h 562244"/>
              <a:gd name="connsiteX7" fmla="*/ 58140 w 161577"/>
              <a:gd name="connsiteY7" fmla="*/ 278054 h 562244"/>
              <a:gd name="connsiteX8" fmla="*/ 66077 w 161577"/>
              <a:gd name="connsiteY8" fmla="*/ 117716 h 562244"/>
              <a:gd name="connsiteX9" fmla="*/ 140690 w 161577"/>
              <a:gd name="connsiteY9" fmla="*/ 241 h 562244"/>
              <a:gd name="connsiteX10" fmla="*/ 20040 w 161577"/>
              <a:gd name="connsiteY10" fmla="*/ 97079 h 56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577" h="562244">
                <a:moveTo>
                  <a:pt x="20040" y="97079"/>
                </a:moveTo>
                <a:cubicBezTo>
                  <a:pt x="-3243" y="124067"/>
                  <a:pt x="-598" y="138883"/>
                  <a:pt x="990" y="162166"/>
                </a:cubicBezTo>
                <a:cubicBezTo>
                  <a:pt x="2577" y="185449"/>
                  <a:pt x="29565" y="236779"/>
                  <a:pt x="29565" y="236779"/>
                </a:cubicBezTo>
                <a:cubicBezTo>
                  <a:pt x="54436" y="302131"/>
                  <a:pt x="134076" y="518825"/>
                  <a:pt x="150215" y="554279"/>
                </a:cubicBezTo>
                <a:cubicBezTo>
                  <a:pt x="166355" y="589733"/>
                  <a:pt x="136721" y="498187"/>
                  <a:pt x="126402" y="449504"/>
                </a:cubicBezTo>
                <a:cubicBezTo>
                  <a:pt x="116083" y="400821"/>
                  <a:pt x="82481" y="278319"/>
                  <a:pt x="88302" y="262179"/>
                </a:cubicBezTo>
                <a:cubicBezTo>
                  <a:pt x="94123" y="246039"/>
                  <a:pt x="166354" y="350020"/>
                  <a:pt x="161327" y="352666"/>
                </a:cubicBezTo>
                <a:cubicBezTo>
                  <a:pt x="156300" y="355312"/>
                  <a:pt x="74015" y="317212"/>
                  <a:pt x="58140" y="278054"/>
                </a:cubicBezTo>
                <a:cubicBezTo>
                  <a:pt x="42265" y="238896"/>
                  <a:pt x="52319" y="164018"/>
                  <a:pt x="66077" y="117716"/>
                </a:cubicBezTo>
                <a:cubicBezTo>
                  <a:pt x="79835" y="71414"/>
                  <a:pt x="142542" y="5268"/>
                  <a:pt x="140690" y="241"/>
                </a:cubicBezTo>
                <a:cubicBezTo>
                  <a:pt x="138838" y="-4786"/>
                  <a:pt x="43323" y="70091"/>
                  <a:pt x="20040" y="9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32B3A8B-AEA9-404C-A27A-2E0AFCE98186}"/>
              </a:ext>
            </a:extLst>
          </p:cNvPr>
          <p:cNvSpPr/>
          <p:nvPr/>
        </p:nvSpPr>
        <p:spPr>
          <a:xfrm>
            <a:off x="4273033" y="3708132"/>
            <a:ext cx="243392" cy="674153"/>
          </a:xfrm>
          <a:custGeom>
            <a:avLst/>
            <a:gdLst>
              <a:gd name="connsiteX0" fmla="*/ 35442 w 243392"/>
              <a:gd name="connsiteY0" fmla="*/ 8206 h 674153"/>
              <a:gd name="connsiteX1" fmla="*/ 48142 w 243392"/>
              <a:gd name="connsiteY1" fmla="*/ 73293 h 674153"/>
              <a:gd name="connsiteX2" fmla="*/ 233880 w 243392"/>
              <a:gd name="connsiteY2" fmla="*/ 640031 h 674153"/>
              <a:gd name="connsiteX3" fmla="*/ 203717 w 243392"/>
              <a:gd name="connsiteY3" fmla="*/ 573356 h 674153"/>
              <a:gd name="connsiteX4" fmla="*/ 94180 w 243392"/>
              <a:gd name="connsiteY4" fmla="*/ 266968 h 674153"/>
              <a:gd name="connsiteX5" fmla="*/ 98942 w 243392"/>
              <a:gd name="connsiteY5" fmla="*/ 282843 h 674153"/>
              <a:gd name="connsiteX6" fmla="*/ 22742 w 243392"/>
              <a:gd name="connsiteY6" fmla="*/ 116156 h 674153"/>
              <a:gd name="connsiteX7" fmla="*/ 73542 w 243392"/>
              <a:gd name="connsiteY7" fmla="*/ 228868 h 674153"/>
              <a:gd name="connsiteX8" fmla="*/ 16392 w 243392"/>
              <a:gd name="connsiteY8" fmla="*/ 122506 h 674153"/>
              <a:gd name="connsiteX9" fmla="*/ 3692 w 243392"/>
              <a:gd name="connsiteY9" fmla="*/ 155843 h 674153"/>
              <a:gd name="connsiteX10" fmla="*/ 73542 w 243392"/>
              <a:gd name="connsiteY10" fmla="*/ 290781 h 674153"/>
              <a:gd name="connsiteX11" fmla="*/ 13217 w 243392"/>
              <a:gd name="connsiteY11" fmla="*/ 82818 h 674153"/>
              <a:gd name="connsiteX12" fmla="*/ 35442 w 243392"/>
              <a:gd name="connsiteY12" fmla="*/ 8206 h 67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3392" h="674153">
                <a:moveTo>
                  <a:pt x="35442" y="8206"/>
                </a:moveTo>
                <a:cubicBezTo>
                  <a:pt x="41263" y="6618"/>
                  <a:pt x="15069" y="-32011"/>
                  <a:pt x="48142" y="73293"/>
                </a:cubicBezTo>
                <a:cubicBezTo>
                  <a:pt x="81215" y="178597"/>
                  <a:pt x="207951" y="556687"/>
                  <a:pt x="233880" y="640031"/>
                </a:cubicBezTo>
                <a:cubicBezTo>
                  <a:pt x="259809" y="723375"/>
                  <a:pt x="227000" y="635533"/>
                  <a:pt x="203717" y="573356"/>
                </a:cubicBezTo>
                <a:cubicBezTo>
                  <a:pt x="180434" y="511179"/>
                  <a:pt x="111643" y="315387"/>
                  <a:pt x="94180" y="266968"/>
                </a:cubicBezTo>
                <a:cubicBezTo>
                  <a:pt x="76717" y="218549"/>
                  <a:pt x="110848" y="307978"/>
                  <a:pt x="98942" y="282843"/>
                </a:cubicBezTo>
                <a:cubicBezTo>
                  <a:pt x="87036" y="257708"/>
                  <a:pt x="26975" y="125152"/>
                  <a:pt x="22742" y="116156"/>
                </a:cubicBezTo>
                <a:cubicBezTo>
                  <a:pt x="18509" y="107160"/>
                  <a:pt x="74600" y="227810"/>
                  <a:pt x="73542" y="228868"/>
                </a:cubicBezTo>
                <a:cubicBezTo>
                  <a:pt x="72484" y="229926"/>
                  <a:pt x="28034" y="134677"/>
                  <a:pt x="16392" y="122506"/>
                </a:cubicBezTo>
                <a:cubicBezTo>
                  <a:pt x="4750" y="110335"/>
                  <a:pt x="-5833" y="127797"/>
                  <a:pt x="3692" y="155843"/>
                </a:cubicBezTo>
                <a:cubicBezTo>
                  <a:pt x="13217" y="183889"/>
                  <a:pt x="71955" y="302952"/>
                  <a:pt x="73542" y="290781"/>
                </a:cubicBezTo>
                <a:cubicBezTo>
                  <a:pt x="75129" y="278610"/>
                  <a:pt x="22477" y="122241"/>
                  <a:pt x="13217" y="82818"/>
                </a:cubicBezTo>
                <a:cubicBezTo>
                  <a:pt x="3957" y="43395"/>
                  <a:pt x="29621" y="9794"/>
                  <a:pt x="35442" y="8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5DCDF733-6CAE-44C3-8E97-2B34F9AF4C59}"/>
              </a:ext>
            </a:extLst>
          </p:cNvPr>
          <p:cNvSpPr/>
          <p:nvPr/>
        </p:nvSpPr>
        <p:spPr>
          <a:xfrm>
            <a:off x="4417986" y="3969568"/>
            <a:ext cx="182463" cy="477861"/>
          </a:xfrm>
          <a:custGeom>
            <a:avLst/>
            <a:gdLst>
              <a:gd name="connsiteX0" fmla="*/ 27 w 182463"/>
              <a:gd name="connsiteY0" fmla="*/ 770 h 477861"/>
              <a:gd name="connsiteX1" fmla="*/ 120677 w 182463"/>
              <a:gd name="connsiteY1" fmla="*/ 346845 h 477861"/>
              <a:gd name="connsiteX2" fmla="*/ 131789 w 182463"/>
              <a:gd name="connsiteY2" fmla="*/ 265882 h 477861"/>
              <a:gd name="connsiteX3" fmla="*/ 138139 w 182463"/>
              <a:gd name="connsiteY3" fmla="*/ 300807 h 477861"/>
              <a:gd name="connsiteX4" fmla="*/ 166714 w 182463"/>
              <a:gd name="connsiteY4" fmla="*/ 81732 h 477861"/>
              <a:gd name="connsiteX5" fmla="*/ 181002 w 182463"/>
              <a:gd name="connsiteY5" fmla="*/ 165870 h 477861"/>
              <a:gd name="connsiteX6" fmla="*/ 131789 w 182463"/>
              <a:gd name="connsiteY6" fmla="*/ 456382 h 477861"/>
              <a:gd name="connsiteX7" fmla="*/ 127027 w 182463"/>
              <a:gd name="connsiteY7" fmla="*/ 434157 h 477861"/>
              <a:gd name="connsiteX8" fmla="*/ 109564 w 182463"/>
              <a:gd name="connsiteY8" fmla="*/ 257945 h 477861"/>
              <a:gd name="connsiteX9" fmla="*/ 27 w 182463"/>
              <a:gd name="connsiteY9" fmla="*/ 770 h 47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63" h="477861">
                <a:moveTo>
                  <a:pt x="27" y="770"/>
                </a:moveTo>
                <a:cubicBezTo>
                  <a:pt x="1879" y="15587"/>
                  <a:pt x="98717" y="302660"/>
                  <a:pt x="120677" y="346845"/>
                </a:cubicBezTo>
                <a:cubicBezTo>
                  <a:pt x="142637" y="391030"/>
                  <a:pt x="128879" y="273555"/>
                  <a:pt x="131789" y="265882"/>
                </a:cubicBezTo>
                <a:cubicBezTo>
                  <a:pt x="134699" y="258209"/>
                  <a:pt x="132318" y="331499"/>
                  <a:pt x="138139" y="300807"/>
                </a:cubicBezTo>
                <a:cubicBezTo>
                  <a:pt x="143960" y="270115"/>
                  <a:pt x="159570" y="104222"/>
                  <a:pt x="166714" y="81732"/>
                </a:cubicBezTo>
                <a:cubicBezTo>
                  <a:pt x="173858" y="59242"/>
                  <a:pt x="186823" y="103428"/>
                  <a:pt x="181002" y="165870"/>
                </a:cubicBezTo>
                <a:cubicBezTo>
                  <a:pt x="175181" y="228312"/>
                  <a:pt x="140785" y="411668"/>
                  <a:pt x="131789" y="456382"/>
                </a:cubicBezTo>
                <a:cubicBezTo>
                  <a:pt x="122793" y="501097"/>
                  <a:pt x="130731" y="467230"/>
                  <a:pt x="127027" y="434157"/>
                </a:cubicBezTo>
                <a:cubicBezTo>
                  <a:pt x="123323" y="401084"/>
                  <a:pt x="129143" y="327001"/>
                  <a:pt x="109564" y="257945"/>
                </a:cubicBezTo>
                <a:cubicBezTo>
                  <a:pt x="89985" y="188889"/>
                  <a:pt x="-1825" y="-14047"/>
                  <a:pt x="27" y="7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27568CC9-A9AE-43C0-920F-1B437C295AAE}"/>
              </a:ext>
            </a:extLst>
          </p:cNvPr>
          <p:cNvSpPr/>
          <p:nvPr/>
        </p:nvSpPr>
        <p:spPr>
          <a:xfrm>
            <a:off x="3481648" y="2885581"/>
            <a:ext cx="245586" cy="429220"/>
          </a:xfrm>
          <a:custGeom>
            <a:avLst/>
            <a:gdLst>
              <a:gd name="connsiteX0" fmla="*/ 1327 w 245586"/>
              <a:gd name="connsiteY0" fmla="*/ 494 h 429220"/>
              <a:gd name="connsiteX1" fmla="*/ 191827 w 245586"/>
              <a:gd name="connsiteY1" fmla="*/ 232269 h 429220"/>
              <a:gd name="connsiteX2" fmla="*/ 144202 w 245586"/>
              <a:gd name="connsiteY2" fmla="*/ 211632 h 429220"/>
              <a:gd name="connsiteX3" fmla="*/ 244215 w 245586"/>
              <a:gd name="connsiteY3" fmla="*/ 329107 h 429220"/>
              <a:gd name="connsiteX4" fmla="*/ 56890 w 245586"/>
              <a:gd name="connsiteY4" fmla="*/ 194169 h 429220"/>
              <a:gd name="connsiteX5" fmla="*/ 168015 w 245586"/>
              <a:gd name="connsiteY5" fmla="*/ 429119 h 429220"/>
              <a:gd name="connsiteX6" fmla="*/ 25140 w 245586"/>
              <a:gd name="connsiteY6" fmla="*/ 160832 h 429220"/>
              <a:gd name="connsiteX7" fmla="*/ 102927 w 245586"/>
              <a:gd name="connsiteY7" fmla="*/ 170357 h 429220"/>
              <a:gd name="connsiteX8" fmla="*/ 1327 w 245586"/>
              <a:gd name="connsiteY8" fmla="*/ 494 h 42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586" h="429220">
                <a:moveTo>
                  <a:pt x="1327" y="494"/>
                </a:moveTo>
                <a:cubicBezTo>
                  <a:pt x="16144" y="10813"/>
                  <a:pt x="168015" y="197079"/>
                  <a:pt x="191827" y="232269"/>
                </a:cubicBezTo>
                <a:cubicBezTo>
                  <a:pt x="215639" y="267459"/>
                  <a:pt x="135471" y="195492"/>
                  <a:pt x="144202" y="211632"/>
                </a:cubicBezTo>
                <a:cubicBezTo>
                  <a:pt x="152933" y="227772"/>
                  <a:pt x="258767" y="332018"/>
                  <a:pt x="244215" y="329107"/>
                </a:cubicBezTo>
                <a:cubicBezTo>
                  <a:pt x="229663" y="326197"/>
                  <a:pt x="69590" y="177500"/>
                  <a:pt x="56890" y="194169"/>
                </a:cubicBezTo>
                <a:cubicBezTo>
                  <a:pt x="44190" y="210838"/>
                  <a:pt x="173307" y="434675"/>
                  <a:pt x="168015" y="429119"/>
                </a:cubicBezTo>
                <a:cubicBezTo>
                  <a:pt x="162723" y="423563"/>
                  <a:pt x="35988" y="203959"/>
                  <a:pt x="25140" y="160832"/>
                </a:cubicBezTo>
                <a:cubicBezTo>
                  <a:pt x="14292" y="117705"/>
                  <a:pt x="105308" y="196286"/>
                  <a:pt x="102927" y="170357"/>
                </a:cubicBezTo>
                <a:cubicBezTo>
                  <a:pt x="100546" y="144428"/>
                  <a:pt x="-13490" y="-9825"/>
                  <a:pt x="1327" y="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473461D2-2370-441B-8D6A-D81613ADDE57}"/>
              </a:ext>
            </a:extLst>
          </p:cNvPr>
          <p:cNvSpPr/>
          <p:nvPr/>
        </p:nvSpPr>
        <p:spPr>
          <a:xfrm>
            <a:off x="3552881" y="3290100"/>
            <a:ext cx="578994" cy="653020"/>
          </a:xfrm>
          <a:custGeom>
            <a:avLst/>
            <a:gdLst>
              <a:gd name="connsiteX0" fmla="*/ 222194 w 578994"/>
              <a:gd name="connsiteY0" fmla="*/ 232563 h 653020"/>
              <a:gd name="connsiteX1" fmla="*/ 438094 w 578994"/>
              <a:gd name="connsiteY1" fmla="*/ 394488 h 653020"/>
              <a:gd name="connsiteX2" fmla="*/ 14232 w 578994"/>
              <a:gd name="connsiteY2" fmla="*/ 11900 h 653020"/>
              <a:gd name="connsiteX3" fmla="*/ 111069 w 578994"/>
              <a:gd name="connsiteY3" fmla="*/ 121438 h 653020"/>
              <a:gd name="connsiteX4" fmla="*/ 219019 w 578994"/>
              <a:gd name="connsiteY4" fmla="*/ 369088 h 653020"/>
              <a:gd name="connsiteX5" fmla="*/ 399994 w 578994"/>
              <a:gd name="connsiteY5" fmla="*/ 646900 h 653020"/>
              <a:gd name="connsiteX6" fmla="*/ 361894 w 578994"/>
              <a:gd name="connsiteY6" fmla="*/ 550063 h 653020"/>
              <a:gd name="connsiteX7" fmla="*/ 320619 w 578994"/>
              <a:gd name="connsiteY7" fmla="*/ 419888 h 653020"/>
              <a:gd name="connsiteX8" fmla="*/ 577794 w 578994"/>
              <a:gd name="connsiteY8" fmla="*/ 632613 h 653020"/>
              <a:gd name="connsiteX9" fmla="*/ 412694 w 578994"/>
              <a:gd name="connsiteY9" fmla="*/ 424650 h 653020"/>
              <a:gd name="connsiteX10" fmla="*/ 311094 w 578994"/>
              <a:gd name="connsiteY10" fmla="*/ 375438 h 653020"/>
              <a:gd name="connsiteX11" fmla="*/ 222194 w 578994"/>
              <a:gd name="connsiteY11" fmla="*/ 232563 h 65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994" h="653020">
                <a:moveTo>
                  <a:pt x="222194" y="232563"/>
                </a:moveTo>
                <a:cubicBezTo>
                  <a:pt x="243361" y="235738"/>
                  <a:pt x="472754" y="431265"/>
                  <a:pt x="438094" y="394488"/>
                </a:cubicBezTo>
                <a:cubicBezTo>
                  <a:pt x="403434" y="357711"/>
                  <a:pt x="68736" y="57408"/>
                  <a:pt x="14232" y="11900"/>
                </a:cubicBezTo>
                <a:cubicBezTo>
                  <a:pt x="-40272" y="-33608"/>
                  <a:pt x="76938" y="61907"/>
                  <a:pt x="111069" y="121438"/>
                </a:cubicBezTo>
                <a:cubicBezTo>
                  <a:pt x="145200" y="180969"/>
                  <a:pt x="170865" y="281511"/>
                  <a:pt x="219019" y="369088"/>
                </a:cubicBezTo>
                <a:cubicBezTo>
                  <a:pt x="267173" y="456665"/>
                  <a:pt x="376182" y="616738"/>
                  <a:pt x="399994" y="646900"/>
                </a:cubicBezTo>
                <a:cubicBezTo>
                  <a:pt x="423806" y="677062"/>
                  <a:pt x="375123" y="587898"/>
                  <a:pt x="361894" y="550063"/>
                </a:cubicBezTo>
                <a:cubicBezTo>
                  <a:pt x="348665" y="512228"/>
                  <a:pt x="284636" y="406130"/>
                  <a:pt x="320619" y="419888"/>
                </a:cubicBezTo>
                <a:cubicBezTo>
                  <a:pt x="356602" y="433646"/>
                  <a:pt x="562448" y="631819"/>
                  <a:pt x="577794" y="632613"/>
                </a:cubicBezTo>
                <a:cubicBezTo>
                  <a:pt x="593140" y="633407"/>
                  <a:pt x="457144" y="467512"/>
                  <a:pt x="412694" y="424650"/>
                </a:cubicBezTo>
                <a:cubicBezTo>
                  <a:pt x="368244" y="381788"/>
                  <a:pt x="339669" y="401367"/>
                  <a:pt x="311094" y="375438"/>
                </a:cubicBezTo>
                <a:cubicBezTo>
                  <a:pt x="282519" y="349509"/>
                  <a:pt x="201027" y="229388"/>
                  <a:pt x="222194" y="232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3C728A19-8CCE-4CDF-B176-0C25ACE74168}"/>
              </a:ext>
            </a:extLst>
          </p:cNvPr>
          <p:cNvSpPr/>
          <p:nvPr/>
        </p:nvSpPr>
        <p:spPr>
          <a:xfrm>
            <a:off x="3997274" y="3625664"/>
            <a:ext cx="349054" cy="660348"/>
          </a:xfrm>
          <a:custGeom>
            <a:avLst/>
            <a:gdLst>
              <a:gd name="connsiteX0" fmla="*/ 142926 w 349054"/>
              <a:gd name="connsiteY0" fmla="*/ 131949 h 660348"/>
              <a:gd name="connsiteX1" fmla="*/ 214364 w 349054"/>
              <a:gd name="connsiteY1" fmla="*/ 365311 h 660348"/>
              <a:gd name="connsiteX2" fmla="*/ 347714 w 349054"/>
              <a:gd name="connsiteY2" fmla="*/ 655824 h 660348"/>
              <a:gd name="connsiteX3" fmla="*/ 274689 w 349054"/>
              <a:gd name="connsiteY3" fmla="*/ 530411 h 660348"/>
              <a:gd name="connsiteX4" fmla="*/ 141339 w 349054"/>
              <a:gd name="connsiteY4" fmla="*/ 368486 h 660348"/>
              <a:gd name="connsiteX5" fmla="*/ 51 w 349054"/>
              <a:gd name="connsiteY5" fmla="*/ 206561 h 660348"/>
              <a:gd name="connsiteX6" fmla="*/ 125464 w 349054"/>
              <a:gd name="connsiteY6" fmla="*/ 300224 h 660348"/>
              <a:gd name="connsiteX7" fmla="*/ 161976 w 349054"/>
              <a:gd name="connsiteY7" fmla="*/ 306574 h 660348"/>
              <a:gd name="connsiteX8" fmla="*/ 104826 w 349054"/>
              <a:gd name="connsiteY8" fmla="*/ 230374 h 660348"/>
              <a:gd name="connsiteX9" fmla="*/ 76251 w 349054"/>
              <a:gd name="connsiteY9" fmla="*/ 30349 h 660348"/>
              <a:gd name="connsiteX10" fmla="*/ 7989 w 349054"/>
              <a:gd name="connsiteY10" fmla="*/ 186 h 660348"/>
              <a:gd name="connsiteX11" fmla="*/ 54026 w 349054"/>
              <a:gd name="connsiteY11" fmla="*/ 22411 h 660348"/>
              <a:gd name="connsiteX12" fmla="*/ 142926 w 349054"/>
              <a:gd name="connsiteY12" fmla="*/ 131949 h 66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054" h="660348">
                <a:moveTo>
                  <a:pt x="142926" y="131949"/>
                </a:moveTo>
                <a:cubicBezTo>
                  <a:pt x="169649" y="189099"/>
                  <a:pt x="180233" y="277999"/>
                  <a:pt x="214364" y="365311"/>
                </a:cubicBezTo>
                <a:cubicBezTo>
                  <a:pt x="248495" y="452623"/>
                  <a:pt x="337660" y="628307"/>
                  <a:pt x="347714" y="655824"/>
                </a:cubicBezTo>
                <a:cubicBezTo>
                  <a:pt x="357768" y="683341"/>
                  <a:pt x="309085" y="578301"/>
                  <a:pt x="274689" y="530411"/>
                </a:cubicBezTo>
                <a:cubicBezTo>
                  <a:pt x="240293" y="482521"/>
                  <a:pt x="187112" y="422461"/>
                  <a:pt x="141339" y="368486"/>
                </a:cubicBezTo>
                <a:cubicBezTo>
                  <a:pt x="95566" y="314511"/>
                  <a:pt x="2697" y="217938"/>
                  <a:pt x="51" y="206561"/>
                </a:cubicBezTo>
                <a:cubicBezTo>
                  <a:pt x="-2595" y="195184"/>
                  <a:pt x="98476" y="283555"/>
                  <a:pt x="125464" y="300224"/>
                </a:cubicBezTo>
                <a:cubicBezTo>
                  <a:pt x="152452" y="316893"/>
                  <a:pt x="165416" y="318216"/>
                  <a:pt x="161976" y="306574"/>
                </a:cubicBezTo>
                <a:cubicBezTo>
                  <a:pt x="158536" y="294932"/>
                  <a:pt x="119113" y="276411"/>
                  <a:pt x="104826" y="230374"/>
                </a:cubicBezTo>
                <a:cubicBezTo>
                  <a:pt x="90539" y="184337"/>
                  <a:pt x="92390" y="68714"/>
                  <a:pt x="76251" y="30349"/>
                </a:cubicBezTo>
                <a:cubicBezTo>
                  <a:pt x="60112" y="-8016"/>
                  <a:pt x="11693" y="1509"/>
                  <a:pt x="7989" y="186"/>
                </a:cubicBezTo>
                <a:cubicBezTo>
                  <a:pt x="4285" y="-1137"/>
                  <a:pt x="34976" y="4419"/>
                  <a:pt x="54026" y="22411"/>
                </a:cubicBezTo>
                <a:cubicBezTo>
                  <a:pt x="73076" y="40403"/>
                  <a:pt x="116203" y="74799"/>
                  <a:pt x="142926" y="131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0631603A-D2F9-4B5D-B70F-5E7EA97914B6}"/>
              </a:ext>
            </a:extLst>
          </p:cNvPr>
          <p:cNvSpPr/>
          <p:nvPr/>
        </p:nvSpPr>
        <p:spPr>
          <a:xfrm>
            <a:off x="3968698" y="3969909"/>
            <a:ext cx="394479" cy="325788"/>
          </a:xfrm>
          <a:custGeom>
            <a:avLst/>
            <a:gdLst>
              <a:gd name="connsiteX0" fmla="*/ 52 w 394479"/>
              <a:gd name="connsiteY0" fmla="*/ 429 h 325788"/>
              <a:gd name="connsiteX1" fmla="*/ 160390 w 394479"/>
              <a:gd name="connsiteY1" fmla="*/ 249666 h 325788"/>
              <a:gd name="connsiteX2" fmla="*/ 390577 w 394479"/>
              <a:gd name="connsiteY2" fmla="*/ 324279 h 325788"/>
              <a:gd name="connsiteX3" fmla="*/ 295327 w 394479"/>
              <a:gd name="connsiteY3" fmla="*/ 294116 h 325788"/>
              <a:gd name="connsiteX4" fmla="*/ 166740 w 394479"/>
              <a:gd name="connsiteY4" fmla="*/ 227441 h 325788"/>
              <a:gd name="connsiteX5" fmla="*/ 108002 w 394479"/>
              <a:gd name="connsiteY5" fmla="*/ 149654 h 325788"/>
              <a:gd name="connsiteX6" fmla="*/ 176265 w 394479"/>
              <a:gd name="connsiteY6" fmla="*/ 189341 h 325788"/>
              <a:gd name="connsiteX7" fmla="*/ 52 w 394479"/>
              <a:gd name="connsiteY7" fmla="*/ 429 h 32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479" h="325788">
                <a:moveTo>
                  <a:pt x="52" y="429"/>
                </a:moveTo>
                <a:cubicBezTo>
                  <a:pt x="-2594" y="10483"/>
                  <a:pt x="95303" y="195691"/>
                  <a:pt x="160390" y="249666"/>
                </a:cubicBezTo>
                <a:cubicBezTo>
                  <a:pt x="225477" y="303641"/>
                  <a:pt x="368088" y="316871"/>
                  <a:pt x="390577" y="324279"/>
                </a:cubicBezTo>
                <a:cubicBezTo>
                  <a:pt x="413066" y="331687"/>
                  <a:pt x="332633" y="310256"/>
                  <a:pt x="295327" y="294116"/>
                </a:cubicBezTo>
                <a:cubicBezTo>
                  <a:pt x="258021" y="277976"/>
                  <a:pt x="197961" y="251518"/>
                  <a:pt x="166740" y="227441"/>
                </a:cubicBezTo>
                <a:cubicBezTo>
                  <a:pt x="135519" y="203364"/>
                  <a:pt x="106415" y="156004"/>
                  <a:pt x="108002" y="149654"/>
                </a:cubicBezTo>
                <a:cubicBezTo>
                  <a:pt x="109590" y="143304"/>
                  <a:pt x="193463" y="218710"/>
                  <a:pt x="176265" y="189341"/>
                </a:cubicBezTo>
                <a:cubicBezTo>
                  <a:pt x="159067" y="159972"/>
                  <a:pt x="2698" y="-9625"/>
                  <a:pt x="52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9B6A3E62-DE01-4040-B784-C70FAB6144C1}"/>
              </a:ext>
            </a:extLst>
          </p:cNvPr>
          <p:cNvSpPr/>
          <p:nvPr/>
        </p:nvSpPr>
        <p:spPr>
          <a:xfrm>
            <a:off x="4303661" y="3995694"/>
            <a:ext cx="133688" cy="610638"/>
          </a:xfrm>
          <a:custGeom>
            <a:avLst/>
            <a:gdLst>
              <a:gd name="connsiteX0" fmla="*/ 39739 w 133688"/>
              <a:gd name="connsiteY0" fmla="*/ 44 h 610638"/>
              <a:gd name="connsiteX1" fmla="*/ 131814 w 133688"/>
              <a:gd name="connsiteY1" fmla="*/ 382631 h 610638"/>
              <a:gd name="connsiteX2" fmla="*/ 93714 w 133688"/>
              <a:gd name="connsiteY2" fmla="*/ 563606 h 610638"/>
              <a:gd name="connsiteX3" fmla="*/ 52 w 133688"/>
              <a:gd name="connsiteY3" fmla="*/ 600119 h 610638"/>
              <a:gd name="connsiteX4" fmla="*/ 79427 w 133688"/>
              <a:gd name="connsiteY4" fmla="*/ 557256 h 610638"/>
              <a:gd name="connsiteX5" fmla="*/ 11164 w 133688"/>
              <a:gd name="connsiteY5" fmla="*/ 82594 h 610638"/>
              <a:gd name="connsiteX6" fmla="*/ 36564 w 133688"/>
              <a:gd name="connsiteY6" fmla="*/ 152444 h 610638"/>
              <a:gd name="connsiteX7" fmla="*/ 96889 w 133688"/>
              <a:gd name="connsiteY7" fmla="*/ 355644 h 610638"/>
              <a:gd name="connsiteX8" fmla="*/ 39739 w 133688"/>
              <a:gd name="connsiteY8" fmla="*/ 44 h 61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688" h="610638">
                <a:moveTo>
                  <a:pt x="39739" y="44"/>
                </a:moveTo>
                <a:cubicBezTo>
                  <a:pt x="45560" y="4542"/>
                  <a:pt x="122818" y="288704"/>
                  <a:pt x="131814" y="382631"/>
                </a:cubicBezTo>
                <a:cubicBezTo>
                  <a:pt x="140810" y="476558"/>
                  <a:pt x="115674" y="527358"/>
                  <a:pt x="93714" y="563606"/>
                </a:cubicBezTo>
                <a:cubicBezTo>
                  <a:pt x="71754" y="599854"/>
                  <a:pt x="2433" y="601177"/>
                  <a:pt x="52" y="600119"/>
                </a:cubicBezTo>
                <a:cubicBezTo>
                  <a:pt x="-2329" y="599061"/>
                  <a:pt x="77575" y="643510"/>
                  <a:pt x="79427" y="557256"/>
                </a:cubicBezTo>
                <a:cubicBezTo>
                  <a:pt x="81279" y="471002"/>
                  <a:pt x="18308" y="150063"/>
                  <a:pt x="11164" y="82594"/>
                </a:cubicBezTo>
                <a:cubicBezTo>
                  <a:pt x="4020" y="15125"/>
                  <a:pt x="22276" y="106936"/>
                  <a:pt x="36564" y="152444"/>
                </a:cubicBezTo>
                <a:cubicBezTo>
                  <a:pt x="50852" y="197952"/>
                  <a:pt x="97153" y="377869"/>
                  <a:pt x="96889" y="355644"/>
                </a:cubicBezTo>
                <a:cubicBezTo>
                  <a:pt x="96625" y="333419"/>
                  <a:pt x="33918" y="-4454"/>
                  <a:pt x="39739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: 図形 1407">
            <a:extLst>
              <a:ext uri="{FF2B5EF4-FFF2-40B4-BE49-F238E27FC236}">
                <a16:creationId xmlns:a16="http://schemas.microsoft.com/office/drawing/2014/main" id="{797304C6-B217-4954-823F-0151D7704D7A}"/>
              </a:ext>
            </a:extLst>
          </p:cNvPr>
          <p:cNvSpPr/>
          <p:nvPr/>
        </p:nvSpPr>
        <p:spPr>
          <a:xfrm>
            <a:off x="4292600" y="4051787"/>
            <a:ext cx="227091" cy="592994"/>
          </a:xfrm>
          <a:custGeom>
            <a:avLst/>
            <a:gdLst>
              <a:gd name="connsiteX0" fmla="*/ 193675 w 227091"/>
              <a:gd name="connsiteY0" fmla="*/ 175726 h 592994"/>
              <a:gd name="connsiteX1" fmla="*/ 227013 w 227091"/>
              <a:gd name="connsiteY1" fmla="*/ 393213 h 592994"/>
              <a:gd name="connsiteX2" fmla="*/ 185738 w 227091"/>
              <a:gd name="connsiteY2" fmla="*/ 482113 h 592994"/>
              <a:gd name="connsiteX3" fmla="*/ 144463 w 227091"/>
              <a:gd name="connsiteY3" fmla="*/ 558313 h 592994"/>
              <a:gd name="connsiteX4" fmla="*/ 100013 w 227091"/>
              <a:gd name="connsiteY4" fmla="*/ 588476 h 592994"/>
              <a:gd name="connsiteX5" fmla="*/ 0 w 227091"/>
              <a:gd name="connsiteY5" fmla="*/ 590063 h 592994"/>
              <a:gd name="connsiteX6" fmla="*/ 98425 w 227091"/>
              <a:gd name="connsiteY6" fmla="*/ 561488 h 592994"/>
              <a:gd name="connsiteX7" fmla="*/ 179388 w 227091"/>
              <a:gd name="connsiteY7" fmla="*/ 491638 h 592994"/>
              <a:gd name="connsiteX8" fmla="*/ 200025 w 227091"/>
              <a:gd name="connsiteY8" fmla="*/ 302726 h 592994"/>
              <a:gd name="connsiteX9" fmla="*/ 180975 w 227091"/>
              <a:gd name="connsiteY9" fmla="*/ 263038 h 592994"/>
              <a:gd name="connsiteX10" fmla="*/ 112713 w 227091"/>
              <a:gd name="connsiteY10" fmla="*/ 1101 h 592994"/>
              <a:gd name="connsiteX11" fmla="*/ 193675 w 227091"/>
              <a:gd name="connsiteY11" fmla="*/ 175726 h 59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7091" h="592994">
                <a:moveTo>
                  <a:pt x="193675" y="175726"/>
                </a:moveTo>
                <a:cubicBezTo>
                  <a:pt x="212725" y="241078"/>
                  <a:pt x="228336" y="342149"/>
                  <a:pt x="227013" y="393213"/>
                </a:cubicBezTo>
                <a:cubicBezTo>
                  <a:pt x="225690" y="444278"/>
                  <a:pt x="199496" y="454596"/>
                  <a:pt x="185738" y="482113"/>
                </a:cubicBezTo>
                <a:cubicBezTo>
                  <a:pt x="171980" y="509630"/>
                  <a:pt x="158750" y="540586"/>
                  <a:pt x="144463" y="558313"/>
                </a:cubicBezTo>
                <a:cubicBezTo>
                  <a:pt x="130176" y="576040"/>
                  <a:pt x="124090" y="583184"/>
                  <a:pt x="100013" y="588476"/>
                </a:cubicBezTo>
                <a:cubicBezTo>
                  <a:pt x="75936" y="593768"/>
                  <a:pt x="265" y="594561"/>
                  <a:pt x="0" y="590063"/>
                </a:cubicBezTo>
                <a:cubicBezTo>
                  <a:pt x="-265" y="585565"/>
                  <a:pt x="68527" y="577892"/>
                  <a:pt x="98425" y="561488"/>
                </a:cubicBezTo>
                <a:cubicBezTo>
                  <a:pt x="128323" y="545084"/>
                  <a:pt x="162455" y="534765"/>
                  <a:pt x="179388" y="491638"/>
                </a:cubicBezTo>
                <a:cubicBezTo>
                  <a:pt x="196321" y="448511"/>
                  <a:pt x="199761" y="340826"/>
                  <a:pt x="200025" y="302726"/>
                </a:cubicBezTo>
                <a:cubicBezTo>
                  <a:pt x="200289" y="264626"/>
                  <a:pt x="195527" y="313309"/>
                  <a:pt x="180975" y="263038"/>
                </a:cubicBezTo>
                <a:cubicBezTo>
                  <a:pt x="166423" y="212767"/>
                  <a:pt x="111655" y="15124"/>
                  <a:pt x="112713" y="1101"/>
                </a:cubicBezTo>
                <a:cubicBezTo>
                  <a:pt x="113771" y="-12922"/>
                  <a:pt x="174625" y="110374"/>
                  <a:pt x="193675" y="175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: 図形 1408">
            <a:extLst>
              <a:ext uri="{FF2B5EF4-FFF2-40B4-BE49-F238E27FC236}">
                <a16:creationId xmlns:a16="http://schemas.microsoft.com/office/drawing/2014/main" id="{B2EC948E-4598-43A6-BE1D-AE57E6C18245}"/>
              </a:ext>
            </a:extLst>
          </p:cNvPr>
          <p:cNvSpPr/>
          <p:nvPr/>
        </p:nvSpPr>
        <p:spPr>
          <a:xfrm>
            <a:off x="4551121" y="4178504"/>
            <a:ext cx="178930" cy="298663"/>
          </a:xfrm>
          <a:custGeom>
            <a:avLst/>
            <a:gdLst>
              <a:gd name="connsiteX0" fmla="*/ 5004 w 178930"/>
              <a:gd name="connsiteY0" fmla="*/ 129971 h 298663"/>
              <a:gd name="connsiteX1" fmla="*/ 16117 w 178930"/>
              <a:gd name="connsiteY1" fmla="*/ 287134 h 298663"/>
              <a:gd name="connsiteX2" fmla="*/ 100254 w 178930"/>
              <a:gd name="connsiteY2" fmla="*/ 276021 h 298663"/>
              <a:gd name="connsiteX3" fmla="*/ 119304 w 178930"/>
              <a:gd name="connsiteY3" fmla="*/ 190296 h 298663"/>
              <a:gd name="connsiteX4" fmla="*/ 178042 w 178930"/>
              <a:gd name="connsiteY4" fmla="*/ 4559 h 298663"/>
              <a:gd name="connsiteX5" fmla="*/ 152642 w 178930"/>
              <a:gd name="connsiteY5" fmla="*/ 72821 h 298663"/>
              <a:gd name="connsiteX6" fmla="*/ 124067 w 178930"/>
              <a:gd name="connsiteY6" fmla="*/ 247446 h 298663"/>
              <a:gd name="connsiteX7" fmla="*/ 74854 w 178930"/>
              <a:gd name="connsiteY7" fmla="*/ 288721 h 298663"/>
              <a:gd name="connsiteX8" fmla="*/ 5004 w 178930"/>
              <a:gd name="connsiteY8" fmla="*/ 129971 h 29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930" h="298663">
                <a:moveTo>
                  <a:pt x="5004" y="129971"/>
                </a:moveTo>
                <a:cubicBezTo>
                  <a:pt x="-4785" y="129707"/>
                  <a:pt x="242" y="262792"/>
                  <a:pt x="16117" y="287134"/>
                </a:cubicBezTo>
                <a:cubicBezTo>
                  <a:pt x="31992" y="311476"/>
                  <a:pt x="83056" y="292161"/>
                  <a:pt x="100254" y="276021"/>
                </a:cubicBezTo>
                <a:cubicBezTo>
                  <a:pt x="117452" y="259881"/>
                  <a:pt x="106339" y="235540"/>
                  <a:pt x="119304" y="190296"/>
                </a:cubicBezTo>
                <a:cubicBezTo>
                  <a:pt x="132269" y="145052"/>
                  <a:pt x="172486" y="24138"/>
                  <a:pt x="178042" y="4559"/>
                </a:cubicBezTo>
                <a:cubicBezTo>
                  <a:pt x="183598" y="-15020"/>
                  <a:pt x="161638" y="32340"/>
                  <a:pt x="152642" y="72821"/>
                </a:cubicBezTo>
                <a:cubicBezTo>
                  <a:pt x="143646" y="113302"/>
                  <a:pt x="137032" y="211463"/>
                  <a:pt x="124067" y="247446"/>
                </a:cubicBezTo>
                <a:cubicBezTo>
                  <a:pt x="111102" y="283429"/>
                  <a:pt x="92052" y="300892"/>
                  <a:pt x="74854" y="288721"/>
                </a:cubicBezTo>
                <a:cubicBezTo>
                  <a:pt x="57656" y="276550"/>
                  <a:pt x="14793" y="130235"/>
                  <a:pt x="5004" y="129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: 図形 1409">
            <a:extLst>
              <a:ext uri="{FF2B5EF4-FFF2-40B4-BE49-F238E27FC236}">
                <a16:creationId xmlns:a16="http://schemas.microsoft.com/office/drawing/2014/main" id="{DBB89CB3-69D2-4BE9-B6B7-DF9F0105E129}"/>
              </a:ext>
            </a:extLst>
          </p:cNvPr>
          <p:cNvSpPr/>
          <p:nvPr/>
        </p:nvSpPr>
        <p:spPr>
          <a:xfrm>
            <a:off x="4290985" y="4086235"/>
            <a:ext cx="845763" cy="544604"/>
          </a:xfrm>
          <a:custGeom>
            <a:avLst/>
            <a:gdLst>
              <a:gd name="connsiteX0" fmla="*/ 28 w 845763"/>
              <a:gd name="connsiteY0" fmla="*/ 538153 h 544604"/>
              <a:gd name="connsiteX1" fmla="*/ 157190 w 845763"/>
              <a:gd name="connsiteY1" fmla="*/ 530215 h 544604"/>
              <a:gd name="connsiteX2" fmla="*/ 246090 w 845763"/>
              <a:gd name="connsiteY2" fmla="*/ 409565 h 544604"/>
              <a:gd name="connsiteX3" fmla="*/ 225453 w 845763"/>
              <a:gd name="connsiteY3" fmla="*/ 452428 h 544604"/>
              <a:gd name="connsiteX4" fmla="*/ 323878 w 845763"/>
              <a:gd name="connsiteY4" fmla="*/ 411153 h 544604"/>
              <a:gd name="connsiteX5" fmla="*/ 444528 w 845763"/>
              <a:gd name="connsiteY5" fmla="*/ 347653 h 544604"/>
              <a:gd name="connsiteX6" fmla="*/ 628678 w 845763"/>
              <a:gd name="connsiteY6" fmla="*/ 241290 h 544604"/>
              <a:gd name="connsiteX7" fmla="*/ 841403 w 845763"/>
              <a:gd name="connsiteY7" fmla="*/ 4753 h 544604"/>
              <a:gd name="connsiteX8" fmla="*/ 744565 w 845763"/>
              <a:gd name="connsiteY8" fmla="*/ 103178 h 544604"/>
              <a:gd name="connsiteX9" fmla="*/ 427065 w 845763"/>
              <a:gd name="connsiteY9" fmla="*/ 342890 h 544604"/>
              <a:gd name="connsiteX10" fmla="*/ 276253 w 845763"/>
              <a:gd name="connsiteY10" fmla="*/ 411153 h 544604"/>
              <a:gd name="connsiteX11" fmla="*/ 250853 w 845763"/>
              <a:gd name="connsiteY11" fmla="*/ 406390 h 544604"/>
              <a:gd name="connsiteX12" fmla="*/ 169890 w 845763"/>
              <a:gd name="connsiteY12" fmla="*/ 492115 h 544604"/>
              <a:gd name="connsiteX13" fmla="*/ 28 w 845763"/>
              <a:gd name="connsiteY13" fmla="*/ 538153 h 54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5763" h="544604">
                <a:moveTo>
                  <a:pt x="28" y="538153"/>
                </a:moveTo>
                <a:cubicBezTo>
                  <a:pt x="-2089" y="544503"/>
                  <a:pt x="116180" y="551646"/>
                  <a:pt x="157190" y="530215"/>
                </a:cubicBezTo>
                <a:cubicBezTo>
                  <a:pt x="198200" y="508784"/>
                  <a:pt x="234713" y="422530"/>
                  <a:pt x="246090" y="409565"/>
                </a:cubicBezTo>
                <a:cubicBezTo>
                  <a:pt x="257467" y="396600"/>
                  <a:pt x="212488" y="452163"/>
                  <a:pt x="225453" y="452428"/>
                </a:cubicBezTo>
                <a:cubicBezTo>
                  <a:pt x="238418" y="452693"/>
                  <a:pt x="287366" y="428615"/>
                  <a:pt x="323878" y="411153"/>
                </a:cubicBezTo>
                <a:cubicBezTo>
                  <a:pt x="360390" y="393691"/>
                  <a:pt x="393728" y="375963"/>
                  <a:pt x="444528" y="347653"/>
                </a:cubicBezTo>
                <a:cubicBezTo>
                  <a:pt x="495328" y="319342"/>
                  <a:pt x="562532" y="298440"/>
                  <a:pt x="628678" y="241290"/>
                </a:cubicBezTo>
                <a:cubicBezTo>
                  <a:pt x="694824" y="184140"/>
                  <a:pt x="822089" y="27772"/>
                  <a:pt x="841403" y="4753"/>
                </a:cubicBezTo>
                <a:cubicBezTo>
                  <a:pt x="860717" y="-18266"/>
                  <a:pt x="813621" y="46822"/>
                  <a:pt x="744565" y="103178"/>
                </a:cubicBezTo>
                <a:cubicBezTo>
                  <a:pt x="675509" y="159534"/>
                  <a:pt x="505117" y="291561"/>
                  <a:pt x="427065" y="342890"/>
                </a:cubicBezTo>
                <a:cubicBezTo>
                  <a:pt x="349013" y="394219"/>
                  <a:pt x="305622" y="400570"/>
                  <a:pt x="276253" y="411153"/>
                </a:cubicBezTo>
                <a:cubicBezTo>
                  <a:pt x="246884" y="421736"/>
                  <a:pt x="268580" y="392896"/>
                  <a:pt x="250853" y="406390"/>
                </a:cubicBezTo>
                <a:cubicBezTo>
                  <a:pt x="233126" y="419884"/>
                  <a:pt x="210107" y="473330"/>
                  <a:pt x="169890" y="492115"/>
                </a:cubicBezTo>
                <a:cubicBezTo>
                  <a:pt x="129673" y="510900"/>
                  <a:pt x="2145" y="531803"/>
                  <a:pt x="28" y="538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: 図形 1410">
            <a:extLst>
              <a:ext uri="{FF2B5EF4-FFF2-40B4-BE49-F238E27FC236}">
                <a16:creationId xmlns:a16="http://schemas.microsoft.com/office/drawing/2014/main" id="{8B1EA557-1856-4595-BA14-059A6220D68F}"/>
              </a:ext>
            </a:extLst>
          </p:cNvPr>
          <p:cNvSpPr/>
          <p:nvPr/>
        </p:nvSpPr>
        <p:spPr>
          <a:xfrm>
            <a:off x="5054497" y="3494087"/>
            <a:ext cx="385957" cy="691277"/>
          </a:xfrm>
          <a:custGeom>
            <a:avLst/>
            <a:gdLst>
              <a:gd name="connsiteX0" fmla="*/ 385866 w 385957"/>
              <a:gd name="connsiteY0" fmla="*/ 1 h 691277"/>
              <a:gd name="connsiteX1" fmla="*/ 252516 w 385957"/>
              <a:gd name="connsiteY1" fmla="*/ 219076 h 691277"/>
              <a:gd name="connsiteX2" fmla="*/ 219178 w 385957"/>
              <a:gd name="connsiteY2" fmla="*/ 298451 h 691277"/>
              <a:gd name="connsiteX3" fmla="*/ 258866 w 385957"/>
              <a:gd name="connsiteY3" fmla="*/ 147638 h 691277"/>
              <a:gd name="connsiteX4" fmla="*/ 189016 w 385957"/>
              <a:gd name="connsiteY4" fmla="*/ 322263 h 691277"/>
              <a:gd name="connsiteX5" fmla="*/ 138216 w 385957"/>
              <a:gd name="connsiteY5" fmla="*/ 473076 h 691277"/>
              <a:gd name="connsiteX6" fmla="*/ 3278 w 385957"/>
              <a:gd name="connsiteY6" fmla="*/ 688976 h 691277"/>
              <a:gd name="connsiteX7" fmla="*/ 57253 w 385957"/>
              <a:gd name="connsiteY7" fmla="*/ 568326 h 691277"/>
              <a:gd name="connsiteX8" fmla="*/ 227116 w 385957"/>
              <a:gd name="connsiteY8" fmla="*/ 284163 h 691277"/>
              <a:gd name="connsiteX9" fmla="*/ 230291 w 385957"/>
              <a:gd name="connsiteY9" fmla="*/ 222251 h 691277"/>
              <a:gd name="connsiteX10" fmla="*/ 385866 w 385957"/>
              <a:gd name="connsiteY10" fmla="*/ 1 h 69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5957" h="691277">
                <a:moveTo>
                  <a:pt x="385866" y="1"/>
                </a:moveTo>
                <a:cubicBezTo>
                  <a:pt x="389570" y="-528"/>
                  <a:pt x="280297" y="169334"/>
                  <a:pt x="252516" y="219076"/>
                </a:cubicBezTo>
                <a:cubicBezTo>
                  <a:pt x="224735" y="268818"/>
                  <a:pt x="218120" y="310357"/>
                  <a:pt x="219178" y="298451"/>
                </a:cubicBezTo>
                <a:cubicBezTo>
                  <a:pt x="220236" y="286545"/>
                  <a:pt x="263893" y="143669"/>
                  <a:pt x="258866" y="147638"/>
                </a:cubicBezTo>
                <a:cubicBezTo>
                  <a:pt x="253839" y="151607"/>
                  <a:pt x="209124" y="268023"/>
                  <a:pt x="189016" y="322263"/>
                </a:cubicBezTo>
                <a:cubicBezTo>
                  <a:pt x="168908" y="376503"/>
                  <a:pt x="169172" y="411957"/>
                  <a:pt x="138216" y="473076"/>
                </a:cubicBezTo>
                <a:cubicBezTo>
                  <a:pt x="107260" y="534195"/>
                  <a:pt x="16772" y="673101"/>
                  <a:pt x="3278" y="688976"/>
                </a:cubicBezTo>
                <a:cubicBezTo>
                  <a:pt x="-10216" y="704851"/>
                  <a:pt x="19947" y="635795"/>
                  <a:pt x="57253" y="568326"/>
                </a:cubicBezTo>
                <a:cubicBezTo>
                  <a:pt x="94559" y="500857"/>
                  <a:pt x="198276" y="341842"/>
                  <a:pt x="227116" y="284163"/>
                </a:cubicBezTo>
                <a:cubicBezTo>
                  <a:pt x="255956" y="226484"/>
                  <a:pt x="207008" y="264584"/>
                  <a:pt x="230291" y="222251"/>
                </a:cubicBezTo>
                <a:cubicBezTo>
                  <a:pt x="253574" y="179918"/>
                  <a:pt x="382162" y="530"/>
                  <a:pt x="38586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: 図形 1411">
            <a:extLst>
              <a:ext uri="{FF2B5EF4-FFF2-40B4-BE49-F238E27FC236}">
                <a16:creationId xmlns:a16="http://schemas.microsoft.com/office/drawing/2014/main" id="{3260CEF6-FCFE-4402-A1F0-85CA6348435D}"/>
              </a:ext>
            </a:extLst>
          </p:cNvPr>
          <p:cNvSpPr/>
          <p:nvPr/>
        </p:nvSpPr>
        <p:spPr>
          <a:xfrm>
            <a:off x="5273148" y="3492450"/>
            <a:ext cx="249804" cy="514491"/>
          </a:xfrm>
          <a:custGeom>
            <a:avLst/>
            <a:gdLst>
              <a:gd name="connsiteX0" fmla="*/ 249765 w 249804"/>
              <a:gd name="connsiteY0" fmla="*/ 50 h 514491"/>
              <a:gd name="connsiteX1" fmla="*/ 110065 w 249804"/>
              <a:gd name="connsiteY1" fmla="*/ 161975 h 514491"/>
              <a:gd name="connsiteX2" fmla="*/ 33865 w 249804"/>
              <a:gd name="connsiteY2" fmla="*/ 352475 h 514491"/>
              <a:gd name="connsiteX3" fmla="*/ 33865 w 249804"/>
              <a:gd name="connsiteY3" fmla="*/ 268338 h 514491"/>
              <a:gd name="connsiteX4" fmla="*/ 527 w 249804"/>
              <a:gd name="connsiteY4" fmla="*/ 514400 h 514491"/>
              <a:gd name="connsiteX5" fmla="*/ 19577 w 249804"/>
              <a:gd name="connsiteY5" fmla="*/ 295325 h 514491"/>
              <a:gd name="connsiteX6" fmla="*/ 95777 w 249804"/>
              <a:gd name="connsiteY6" fmla="*/ 146100 h 514491"/>
              <a:gd name="connsiteX7" fmla="*/ 249765 w 249804"/>
              <a:gd name="connsiteY7" fmla="*/ 50 h 51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804" h="514491">
                <a:moveTo>
                  <a:pt x="249765" y="50"/>
                </a:moveTo>
                <a:cubicBezTo>
                  <a:pt x="252146" y="2696"/>
                  <a:pt x="146048" y="103238"/>
                  <a:pt x="110065" y="161975"/>
                </a:cubicBezTo>
                <a:cubicBezTo>
                  <a:pt x="74082" y="220712"/>
                  <a:pt x="46565" y="334748"/>
                  <a:pt x="33865" y="352475"/>
                </a:cubicBezTo>
                <a:cubicBezTo>
                  <a:pt x="21165" y="370202"/>
                  <a:pt x="39421" y="241351"/>
                  <a:pt x="33865" y="268338"/>
                </a:cubicBezTo>
                <a:cubicBezTo>
                  <a:pt x="28309" y="295325"/>
                  <a:pt x="2908" y="509902"/>
                  <a:pt x="527" y="514400"/>
                </a:cubicBezTo>
                <a:cubicBezTo>
                  <a:pt x="-1854" y="518898"/>
                  <a:pt x="3702" y="356708"/>
                  <a:pt x="19577" y="295325"/>
                </a:cubicBezTo>
                <a:cubicBezTo>
                  <a:pt x="35452" y="233942"/>
                  <a:pt x="62704" y="191873"/>
                  <a:pt x="95777" y="146100"/>
                </a:cubicBezTo>
                <a:cubicBezTo>
                  <a:pt x="128850" y="100327"/>
                  <a:pt x="247384" y="-2596"/>
                  <a:pt x="24976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: 図形 1412">
            <a:extLst>
              <a:ext uri="{FF2B5EF4-FFF2-40B4-BE49-F238E27FC236}">
                <a16:creationId xmlns:a16="http://schemas.microsoft.com/office/drawing/2014/main" id="{CD75AED5-E29E-4F75-B178-B9E28E34E8B6}"/>
              </a:ext>
            </a:extLst>
          </p:cNvPr>
          <p:cNvSpPr/>
          <p:nvPr/>
        </p:nvSpPr>
        <p:spPr>
          <a:xfrm>
            <a:off x="4905320" y="3768486"/>
            <a:ext cx="386601" cy="589434"/>
          </a:xfrm>
          <a:custGeom>
            <a:avLst/>
            <a:gdLst>
              <a:gd name="connsiteX0" fmla="*/ 385818 w 386601"/>
              <a:gd name="connsiteY0" fmla="*/ 1827 h 589434"/>
              <a:gd name="connsiteX1" fmla="*/ 346130 w 386601"/>
              <a:gd name="connsiteY1" fmla="*/ 184389 h 589434"/>
              <a:gd name="connsiteX2" fmla="*/ 236593 w 386601"/>
              <a:gd name="connsiteY2" fmla="*/ 357427 h 589434"/>
              <a:gd name="connsiteX3" fmla="*/ 55 w 386601"/>
              <a:gd name="connsiteY3" fmla="*/ 589202 h 589434"/>
              <a:gd name="connsiteX4" fmla="*/ 258818 w 386601"/>
              <a:gd name="connsiteY4" fmla="*/ 312977 h 589434"/>
              <a:gd name="connsiteX5" fmla="*/ 314380 w 386601"/>
              <a:gd name="connsiteY5" fmla="*/ 220902 h 589434"/>
              <a:gd name="connsiteX6" fmla="*/ 315968 w 386601"/>
              <a:gd name="connsiteY6" fmla="*/ 301864 h 589434"/>
              <a:gd name="connsiteX7" fmla="*/ 385818 w 386601"/>
              <a:gd name="connsiteY7" fmla="*/ 1827 h 58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601" h="589434">
                <a:moveTo>
                  <a:pt x="385818" y="1827"/>
                </a:moveTo>
                <a:cubicBezTo>
                  <a:pt x="390845" y="-17752"/>
                  <a:pt x="371001" y="125122"/>
                  <a:pt x="346130" y="184389"/>
                </a:cubicBezTo>
                <a:cubicBezTo>
                  <a:pt x="321259" y="243656"/>
                  <a:pt x="294272" y="289958"/>
                  <a:pt x="236593" y="357427"/>
                </a:cubicBezTo>
                <a:cubicBezTo>
                  <a:pt x="178914" y="424896"/>
                  <a:pt x="-3649" y="596610"/>
                  <a:pt x="55" y="589202"/>
                </a:cubicBezTo>
                <a:cubicBezTo>
                  <a:pt x="3759" y="581794"/>
                  <a:pt x="206430" y="374360"/>
                  <a:pt x="258818" y="312977"/>
                </a:cubicBezTo>
                <a:cubicBezTo>
                  <a:pt x="311206" y="251594"/>
                  <a:pt x="304855" y="222754"/>
                  <a:pt x="314380" y="220902"/>
                </a:cubicBezTo>
                <a:cubicBezTo>
                  <a:pt x="323905" y="219050"/>
                  <a:pt x="303268" y="338112"/>
                  <a:pt x="315968" y="301864"/>
                </a:cubicBezTo>
                <a:cubicBezTo>
                  <a:pt x="328668" y="265616"/>
                  <a:pt x="380791" y="21406"/>
                  <a:pt x="385818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: 図形 1413">
            <a:extLst>
              <a:ext uri="{FF2B5EF4-FFF2-40B4-BE49-F238E27FC236}">
                <a16:creationId xmlns:a16="http://schemas.microsoft.com/office/drawing/2014/main" id="{42924605-F771-4F20-B3C5-EF532A6526E2}"/>
              </a:ext>
            </a:extLst>
          </p:cNvPr>
          <p:cNvSpPr/>
          <p:nvPr/>
        </p:nvSpPr>
        <p:spPr>
          <a:xfrm>
            <a:off x="5945064" y="3257707"/>
            <a:ext cx="477773" cy="314671"/>
          </a:xfrm>
          <a:custGeom>
            <a:avLst/>
            <a:gdLst>
              <a:gd name="connsiteX0" fmla="*/ 68386 w 477773"/>
              <a:gd name="connsiteY0" fmla="*/ 1431 h 314671"/>
              <a:gd name="connsiteX1" fmla="*/ 285874 w 477773"/>
              <a:gd name="connsiteY1" fmla="*/ 52231 h 314671"/>
              <a:gd name="connsiteX2" fmla="*/ 47749 w 477773"/>
              <a:gd name="connsiteY2" fmla="*/ 71281 h 314671"/>
              <a:gd name="connsiteX3" fmla="*/ 243011 w 477773"/>
              <a:gd name="connsiteY3" fmla="*/ 150656 h 314671"/>
              <a:gd name="connsiteX4" fmla="*/ 423986 w 477773"/>
              <a:gd name="connsiteY4" fmla="*/ 214156 h 314671"/>
              <a:gd name="connsiteX5" fmla="*/ 187449 w 477773"/>
              <a:gd name="connsiteY5" fmla="*/ 193518 h 314671"/>
              <a:gd name="connsiteX6" fmla="*/ 44574 w 477773"/>
              <a:gd name="connsiteY6" fmla="*/ 134781 h 314671"/>
              <a:gd name="connsiteX7" fmla="*/ 476374 w 477773"/>
              <a:gd name="connsiteY7" fmla="*/ 312581 h 314671"/>
              <a:gd name="connsiteX8" fmla="*/ 176336 w 477773"/>
              <a:gd name="connsiteY8" fmla="*/ 230031 h 314671"/>
              <a:gd name="connsiteX9" fmla="*/ 124 w 477773"/>
              <a:gd name="connsiteY9" fmla="*/ 196693 h 314671"/>
              <a:gd name="connsiteX10" fmla="*/ 149349 w 477773"/>
              <a:gd name="connsiteY10" fmla="*/ 204631 h 314671"/>
              <a:gd name="connsiteX11" fmla="*/ 209674 w 477773"/>
              <a:gd name="connsiteY11" fmla="*/ 183993 h 314671"/>
              <a:gd name="connsiteX12" fmla="*/ 149349 w 477773"/>
              <a:gd name="connsiteY12" fmla="*/ 136368 h 314671"/>
              <a:gd name="connsiteX13" fmla="*/ 331911 w 477773"/>
              <a:gd name="connsiteY13" fmla="*/ 131606 h 314671"/>
              <a:gd name="connsiteX14" fmla="*/ 252536 w 477773"/>
              <a:gd name="connsiteY14" fmla="*/ 93506 h 314671"/>
              <a:gd name="connsiteX15" fmla="*/ 122361 w 477773"/>
              <a:gd name="connsiteY15" fmla="*/ 20481 h 314671"/>
              <a:gd name="connsiteX16" fmla="*/ 68386 w 477773"/>
              <a:gd name="connsiteY16" fmla="*/ 1431 h 314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7773" h="314671">
                <a:moveTo>
                  <a:pt x="68386" y="1431"/>
                </a:moveTo>
                <a:cubicBezTo>
                  <a:pt x="95638" y="6723"/>
                  <a:pt x="289313" y="40589"/>
                  <a:pt x="285874" y="52231"/>
                </a:cubicBezTo>
                <a:cubicBezTo>
                  <a:pt x="282435" y="63873"/>
                  <a:pt x="54893" y="54877"/>
                  <a:pt x="47749" y="71281"/>
                </a:cubicBezTo>
                <a:cubicBezTo>
                  <a:pt x="40605" y="87685"/>
                  <a:pt x="180305" y="126843"/>
                  <a:pt x="243011" y="150656"/>
                </a:cubicBezTo>
                <a:cubicBezTo>
                  <a:pt x="305717" y="174469"/>
                  <a:pt x="433246" y="207012"/>
                  <a:pt x="423986" y="214156"/>
                </a:cubicBezTo>
                <a:cubicBezTo>
                  <a:pt x="414726" y="221300"/>
                  <a:pt x="250684" y="206747"/>
                  <a:pt x="187449" y="193518"/>
                </a:cubicBezTo>
                <a:cubicBezTo>
                  <a:pt x="124214" y="180289"/>
                  <a:pt x="44574" y="134781"/>
                  <a:pt x="44574" y="134781"/>
                </a:cubicBezTo>
                <a:cubicBezTo>
                  <a:pt x="92728" y="154625"/>
                  <a:pt x="454414" y="296706"/>
                  <a:pt x="476374" y="312581"/>
                </a:cubicBezTo>
                <a:cubicBezTo>
                  <a:pt x="498334" y="328456"/>
                  <a:pt x="255711" y="249346"/>
                  <a:pt x="176336" y="230031"/>
                </a:cubicBezTo>
                <a:cubicBezTo>
                  <a:pt x="96961" y="210716"/>
                  <a:pt x="4622" y="200926"/>
                  <a:pt x="124" y="196693"/>
                </a:cubicBezTo>
                <a:cubicBezTo>
                  <a:pt x="-4374" y="192460"/>
                  <a:pt x="114424" y="206748"/>
                  <a:pt x="149349" y="204631"/>
                </a:cubicBezTo>
                <a:cubicBezTo>
                  <a:pt x="184274" y="202514"/>
                  <a:pt x="209674" y="195370"/>
                  <a:pt x="209674" y="183993"/>
                </a:cubicBezTo>
                <a:cubicBezTo>
                  <a:pt x="209674" y="172616"/>
                  <a:pt x="128976" y="145099"/>
                  <a:pt x="149349" y="136368"/>
                </a:cubicBezTo>
                <a:cubicBezTo>
                  <a:pt x="169722" y="127637"/>
                  <a:pt x="314713" y="138750"/>
                  <a:pt x="331911" y="131606"/>
                </a:cubicBezTo>
                <a:cubicBezTo>
                  <a:pt x="349109" y="124462"/>
                  <a:pt x="287461" y="112027"/>
                  <a:pt x="252536" y="93506"/>
                </a:cubicBezTo>
                <a:cubicBezTo>
                  <a:pt x="217611" y="74985"/>
                  <a:pt x="149613" y="34768"/>
                  <a:pt x="122361" y="20481"/>
                </a:cubicBezTo>
                <a:cubicBezTo>
                  <a:pt x="95109" y="6194"/>
                  <a:pt x="41134" y="-3861"/>
                  <a:pt x="68386" y="1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: 図形 1414">
            <a:extLst>
              <a:ext uri="{FF2B5EF4-FFF2-40B4-BE49-F238E27FC236}">
                <a16:creationId xmlns:a16="http://schemas.microsoft.com/office/drawing/2014/main" id="{5D00266E-5D08-4C13-B578-5DB2FA495A2F}"/>
              </a:ext>
            </a:extLst>
          </p:cNvPr>
          <p:cNvSpPr/>
          <p:nvPr/>
        </p:nvSpPr>
        <p:spPr>
          <a:xfrm>
            <a:off x="5406634" y="3493712"/>
            <a:ext cx="1126109" cy="173501"/>
          </a:xfrm>
          <a:custGeom>
            <a:avLst/>
            <a:gdLst>
              <a:gd name="connsiteX0" fmla="*/ 1979 w 1126109"/>
              <a:gd name="connsiteY0" fmla="*/ 159126 h 173501"/>
              <a:gd name="connsiteX1" fmla="*/ 422666 w 1126109"/>
              <a:gd name="connsiteY1" fmla="*/ 30538 h 173501"/>
              <a:gd name="connsiteX2" fmla="*/ 592529 w 1126109"/>
              <a:gd name="connsiteY2" fmla="*/ 5138 h 173501"/>
              <a:gd name="connsiteX3" fmla="*/ 1117991 w 1126109"/>
              <a:gd name="connsiteY3" fmla="*/ 108326 h 173501"/>
              <a:gd name="connsiteX4" fmla="*/ 886216 w 1126109"/>
              <a:gd name="connsiteY4" fmla="*/ 81338 h 173501"/>
              <a:gd name="connsiteX5" fmla="*/ 540141 w 1126109"/>
              <a:gd name="connsiteY5" fmla="*/ 117851 h 173501"/>
              <a:gd name="connsiteX6" fmla="*/ 732229 w 1126109"/>
              <a:gd name="connsiteY6" fmla="*/ 136901 h 173501"/>
              <a:gd name="connsiteX7" fmla="*/ 332179 w 1126109"/>
              <a:gd name="connsiteY7" fmla="*/ 173413 h 173501"/>
              <a:gd name="connsiteX8" fmla="*/ 336941 w 1126109"/>
              <a:gd name="connsiteY8" fmla="*/ 144838 h 173501"/>
              <a:gd name="connsiteX9" fmla="*/ 527441 w 1126109"/>
              <a:gd name="connsiteY9" fmla="*/ 76576 h 173501"/>
              <a:gd name="connsiteX10" fmla="*/ 552841 w 1126109"/>
              <a:gd name="connsiteY10" fmla="*/ 60701 h 173501"/>
              <a:gd name="connsiteX11" fmla="*/ 276616 w 1126109"/>
              <a:gd name="connsiteY11" fmla="*/ 136901 h 173501"/>
              <a:gd name="connsiteX12" fmla="*/ 1979 w 1126109"/>
              <a:gd name="connsiteY12" fmla="*/ 159126 h 17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6109" h="173501">
                <a:moveTo>
                  <a:pt x="1979" y="159126"/>
                </a:moveTo>
                <a:cubicBezTo>
                  <a:pt x="26321" y="141399"/>
                  <a:pt x="324241" y="56203"/>
                  <a:pt x="422666" y="30538"/>
                </a:cubicBezTo>
                <a:cubicBezTo>
                  <a:pt x="521091" y="4873"/>
                  <a:pt x="476642" y="-7827"/>
                  <a:pt x="592529" y="5138"/>
                </a:cubicBezTo>
                <a:cubicBezTo>
                  <a:pt x="708416" y="18103"/>
                  <a:pt x="1069043" y="95626"/>
                  <a:pt x="1117991" y="108326"/>
                </a:cubicBezTo>
                <a:cubicBezTo>
                  <a:pt x="1166939" y="121026"/>
                  <a:pt x="982524" y="79750"/>
                  <a:pt x="886216" y="81338"/>
                </a:cubicBezTo>
                <a:cubicBezTo>
                  <a:pt x="789908" y="82925"/>
                  <a:pt x="565806" y="108590"/>
                  <a:pt x="540141" y="117851"/>
                </a:cubicBezTo>
                <a:cubicBezTo>
                  <a:pt x="514476" y="127112"/>
                  <a:pt x="766889" y="127641"/>
                  <a:pt x="732229" y="136901"/>
                </a:cubicBezTo>
                <a:cubicBezTo>
                  <a:pt x="697569" y="146161"/>
                  <a:pt x="398060" y="172090"/>
                  <a:pt x="332179" y="173413"/>
                </a:cubicBezTo>
                <a:cubicBezTo>
                  <a:pt x="266298" y="174736"/>
                  <a:pt x="304397" y="160978"/>
                  <a:pt x="336941" y="144838"/>
                </a:cubicBezTo>
                <a:cubicBezTo>
                  <a:pt x="369485" y="128698"/>
                  <a:pt x="491458" y="90599"/>
                  <a:pt x="527441" y="76576"/>
                </a:cubicBezTo>
                <a:cubicBezTo>
                  <a:pt x="563424" y="62553"/>
                  <a:pt x="594645" y="50647"/>
                  <a:pt x="552841" y="60701"/>
                </a:cubicBezTo>
                <a:cubicBezTo>
                  <a:pt x="511037" y="70755"/>
                  <a:pt x="369220" y="122878"/>
                  <a:pt x="276616" y="136901"/>
                </a:cubicBezTo>
                <a:cubicBezTo>
                  <a:pt x="184012" y="150924"/>
                  <a:pt x="-22363" y="176853"/>
                  <a:pt x="1979" y="159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: 図形 1415">
            <a:extLst>
              <a:ext uri="{FF2B5EF4-FFF2-40B4-BE49-F238E27FC236}">
                <a16:creationId xmlns:a16="http://schemas.microsoft.com/office/drawing/2014/main" id="{2C792987-29A5-4090-89B7-234C832E6795}"/>
              </a:ext>
            </a:extLst>
          </p:cNvPr>
          <p:cNvSpPr/>
          <p:nvPr/>
        </p:nvSpPr>
        <p:spPr>
          <a:xfrm>
            <a:off x="5279349" y="3660367"/>
            <a:ext cx="455948" cy="689379"/>
          </a:xfrm>
          <a:custGeom>
            <a:avLst/>
            <a:gdLst>
              <a:gd name="connsiteX0" fmla="*/ 316589 w 455948"/>
              <a:gd name="connsiteY0" fmla="*/ 135346 h 689379"/>
              <a:gd name="connsiteX1" fmla="*/ 232451 w 455948"/>
              <a:gd name="connsiteY1" fmla="*/ 297271 h 689379"/>
              <a:gd name="connsiteX2" fmla="*/ 297539 w 455948"/>
              <a:gd name="connsiteY2" fmla="*/ 444908 h 689379"/>
              <a:gd name="connsiteX3" fmla="*/ 454701 w 455948"/>
              <a:gd name="connsiteY3" fmla="*/ 686208 h 689379"/>
              <a:gd name="connsiteX4" fmla="*/ 375326 w 455948"/>
              <a:gd name="connsiteY4" fmla="*/ 589371 h 689379"/>
              <a:gd name="connsiteX5" fmla="*/ 99101 w 455948"/>
              <a:gd name="connsiteY5" fmla="*/ 243296 h 689379"/>
              <a:gd name="connsiteX6" fmla="*/ 178476 w 455948"/>
              <a:gd name="connsiteY6" fmla="*/ 379821 h 689379"/>
              <a:gd name="connsiteX7" fmla="*/ 161014 w 455948"/>
              <a:gd name="connsiteY7" fmla="*/ 297271 h 689379"/>
              <a:gd name="connsiteX8" fmla="*/ 365801 w 455948"/>
              <a:gd name="connsiteY8" fmla="*/ 1996 h 689379"/>
              <a:gd name="connsiteX9" fmla="*/ 200701 w 455948"/>
              <a:gd name="connsiteY9" fmla="*/ 178208 h 689379"/>
              <a:gd name="connsiteX10" fmla="*/ 3851 w 455948"/>
              <a:gd name="connsiteY10" fmla="*/ 379821 h 689379"/>
              <a:gd name="connsiteX11" fmla="*/ 87989 w 455948"/>
              <a:gd name="connsiteY11" fmla="*/ 282983 h 689379"/>
              <a:gd name="connsiteX12" fmla="*/ 316589 w 455948"/>
              <a:gd name="connsiteY12" fmla="*/ 135346 h 6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5948" h="689379">
                <a:moveTo>
                  <a:pt x="316589" y="135346"/>
                </a:moveTo>
                <a:cubicBezTo>
                  <a:pt x="340666" y="137727"/>
                  <a:pt x="235626" y="245677"/>
                  <a:pt x="232451" y="297271"/>
                </a:cubicBezTo>
                <a:cubicBezTo>
                  <a:pt x="229276" y="348865"/>
                  <a:pt x="260497" y="380085"/>
                  <a:pt x="297539" y="444908"/>
                </a:cubicBezTo>
                <a:cubicBezTo>
                  <a:pt x="334581" y="509731"/>
                  <a:pt x="441737" y="662131"/>
                  <a:pt x="454701" y="686208"/>
                </a:cubicBezTo>
                <a:cubicBezTo>
                  <a:pt x="467666" y="710285"/>
                  <a:pt x="375326" y="589371"/>
                  <a:pt x="375326" y="589371"/>
                </a:cubicBezTo>
                <a:cubicBezTo>
                  <a:pt x="316059" y="515552"/>
                  <a:pt x="131909" y="278221"/>
                  <a:pt x="99101" y="243296"/>
                </a:cubicBezTo>
                <a:cubicBezTo>
                  <a:pt x="66293" y="208371"/>
                  <a:pt x="168157" y="370825"/>
                  <a:pt x="178476" y="379821"/>
                </a:cubicBezTo>
                <a:cubicBezTo>
                  <a:pt x="188795" y="388817"/>
                  <a:pt x="129793" y="360242"/>
                  <a:pt x="161014" y="297271"/>
                </a:cubicBezTo>
                <a:cubicBezTo>
                  <a:pt x="192235" y="234300"/>
                  <a:pt x="359186" y="21840"/>
                  <a:pt x="365801" y="1996"/>
                </a:cubicBezTo>
                <a:cubicBezTo>
                  <a:pt x="372416" y="-17848"/>
                  <a:pt x="261026" y="115237"/>
                  <a:pt x="200701" y="178208"/>
                </a:cubicBezTo>
                <a:cubicBezTo>
                  <a:pt x="140376" y="241179"/>
                  <a:pt x="22636" y="362358"/>
                  <a:pt x="3851" y="379821"/>
                </a:cubicBezTo>
                <a:cubicBezTo>
                  <a:pt x="-14934" y="397284"/>
                  <a:pt x="38512" y="320554"/>
                  <a:pt x="87989" y="282983"/>
                </a:cubicBezTo>
                <a:cubicBezTo>
                  <a:pt x="137466" y="245412"/>
                  <a:pt x="292512" y="132965"/>
                  <a:pt x="316589" y="135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: 図形 1416">
            <a:extLst>
              <a:ext uri="{FF2B5EF4-FFF2-40B4-BE49-F238E27FC236}">
                <a16:creationId xmlns:a16="http://schemas.microsoft.com/office/drawing/2014/main" id="{43D216A1-8169-4AEF-A041-BD94F9FED270}"/>
              </a:ext>
            </a:extLst>
          </p:cNvPr>
          <p:cNvSpPr/>
          <p:nvPr/>
        </p:nvSpPr>
        <p:spPr>
          <a:xfrm>
            <a:off x="6568851" y="3288920"/>
            <a:ext cx="569180" cy="844438"/>
          </a:xfrm>
          <a:custGeom>
            <a:avLst/>
            <a:gdLst>
              <a:gd name="connsiteX0" fmla="*/ 568549 w 569180"/>
              <a:gd name="connsiteY0" fmla="*/ 3555 h 844438"/>
              <a:gd name="connsiteX1" fmla="*/ 489174 w 569180"/>
              <a:gd name="connsiteY1" fmla="*/ 292480 h 844438"/>
              <a:gd name="connsiteX2" fmla="*/ 224 w 569180"/>
              <a:gd name="connsiteY2" fmla="*/ 705230 h 844438"/>
              <a:gd name="connsiteX3" fmla="*/ 555849 w 569180"/>
              <a:gd name="connsiteY3" fmla="*/ 244855 h 844438"/>
              <a:gd name="connsiteX4" fmla="*/ 127224 w 569180"/>
              <a:gd name="connsiteY4" fmla="*/ 721105 h 844438"/>
              <a:gd name="connsiteX5" fmla="*/ 9749 w 569180"/>
              <a:gd name="connsiteY5" fmla="*/ 829055 h 844438"/>
              <a:gd name="connsiteX6" fmla="*/ 301849 w 569180"/>
              <a:gd name="connsiteY6" fmla="*/ 457580 h 844438"/>
              <a:gd name="connsiteX7" fmla="*/ 514574 w 569180"/>
              <a:gd name="connsiteY7" fmla="*/ 149605 h 844438"/>
              <a:gd name="connsiteX8" fmla="*/ 568549 w 569180"/>
              <a:gd name="connsiteY8" fmla="*/ 3555 h 844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9180" h="844438">
                <a:moveTo>
                  <a:pt x="568549" y="3555"/>
                </a:moveTo>
                <a:cubicBezTo>
                  <a:pt x="564316" y="27367"/>
                  <a:pt x="583895" y="175534"/>
                  <a:pt x="489174" y="292480"/>
                </a:cubicBezTo>
                <a:cubicBezTo>
                  <a:pt x="394453" y="409426"/>
                  <a:pt x="-10889" y="713168"/>
                  <a:pt x="224" y="705230"/>
                </a:cubicBezTo>
                <a:cubicBezTo>
                  <a:pt x="11336" y="697293"/>
                  <a:pt x="534682" y="242209"/>
                  <a:pt x="555849" y="244855"/>
                </a:cubicBezTo>
                <a:cubicBezTo>
                  <a:pt x="577016" y="247501"/>
                  <a:pt x="218241" y="623738"/>
                  <a:pt x="127224" y="721105"/>
                </a:cubicBezTo>
                <a:cubicBezTo>
                  <a:pt x="36207" y="818472"/>
                  <a:pt x="-19355" y="872976"/>
                  <a:pt x="9749" y="829055"/>
                </a:cubicBezTo>
                <a:cubicBezTo>
                  <a:pt x="38853" y="785134"/>
                  <a:pt x="217712" y="570822"/>
                  <a:pt x="301849" y="457580"/>
                </a:cubicBezTo>
                <a:cubicBezTo>
                  <a:pt x="385986" y="344338"/>
                  <a:pt x="473299" y="218397"/>
                  <a:pt x="514574" y="149605"/>
                </a:cubicBezTo>
                <a:cubicBezTo>
                  <a:pt x="555849" y="80813"/>
                  <a:pt x="572782" y="-20257"/>
                  <a:pt x="568549" y="3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: 図形 1417">
            <a:extLst>
              <a:ext uri="{FF2B5EF4-FFF2-40B4-BE49-F238E27FC236}">
                <a16:creationId xmlns:a16="http://schemas.microsoft.com/office/drawing/2014/main" id="{F25F9323-9F22-4AF1-A946-49CFFC854634}"/>
              </a:ext>
            </a:extLst>
          </p:cNvPr>
          <p:cNvSpPr/>
          <p:nvPr/>
        </p:nvSpPr>
        <p:spPr>
          <a:xfrm>
            <a:off x="6379481" y="2849504"/>
            <a:ext cx="914744" cy="393388"/>
          </a:xfrm>
          <a:custGeom>
            <a:avLst/>
            <a:gdLst>
              <a:gd name="connsiteX0" fmla="*/ 135619 w 914744"/>
              <a:gd name="connsiteY0" fmla="*/ 236596 h 393388"/>
              <a:gd name="connsiteX1" fmla="*/ 889152 w 914744"/>
              <a:gd name="connsiteY1" fmla="*/ 7996 h 393388"/>
              <a:gd name="connsiteX2" fmla="*/ 736752 w 914744"/>
              <a:gd name="connsiteY2" fmla="*/ 54563 h 393388"/>
              <a:gd name="connsiteX3" fmla="*/ 719819 w 914744"/>
              <a:gd name="connsiteY3" fmla="*/ 79963 h 393388"/>
              <a:gd name="connsiteX4" fmla="*/ 787552 w 914744"/>
              <a:gd name="connsiteY4" fmla="*/ 122296 h 393388"/>
              <a:gd name="connsiteX5" fmla="*/ 910319 w 914744"/>
              <a:gd name="connsiteY5" fmla="*/ 393229 h 393388"/>
              <a:gd name="connsiteX6" fmla="*/ 800252 w 914744"/>
              <a:gd name="connsiteY6" fmla="*/ 160396 h 393388"/>
              <a:gd name="connsiteX7" fmla="*/ 829886 w 914744"/>
              <a:gd name="connsiteY7" fmla="*/ 67263 h 393388"/>
              <a:gd name="connsiteX8" fmla="*/ 740986 w 914744"/>
              <a:gd name="connsiteY8" fmla="*/ 113829 h 393388"/>
              <a:gd name="connsiteX9" fmla="*/ 647852 w 914744"/>
              <a:gd name="connsiteY9" fmla="*/ 185796 h 393388"/>
              <a:gd name="connsiteX10" fmla="*/ 639386 w 914744"/>
              <a:gd name="connsiteY10" fmla="*/ 173096 h 393388"/>
              <a:gd name="connsiteX11" fmla="*/ 152 w 914744"/>
              <a:gd name="connsiteY11" fmla="*/ 359363 h 393388"/>
              <a:gd name="connsiteX12" fmla="*/ 702886 w 914744"/>
              <a:gd name="connsiteY12" fmla="*/ 88429 h 393388"/>
              <a:gd name="connsiteX13" fmla="*/ 135619 w 914744"/>
              <a:gd name="connsiteY13" fmla="*/ 236596 h 39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744" h="393388">
                <a:moveTo>
                  <a:pt x="135619" y="236596"/>
                </a:moveTo>
                <a:cubicBezTo>
                  <a:pt x="166663" y="223191"/>
                  <a:pt x="889152" y="7996"/>
                  <a:pt x="889152" y="7996"/>
                </a:cubicBezTo>
                <a:cubicBezTo>
                  <a:pt x="989341" y="-22343"/>
                  <a:pt x="764974" y="42569"/>
                  <a:pt x="736752" y="54563"/>
                </a:cubicBezTo>
                <a:cubicBezTo>
                  <a:pt x="708530" y="66557"/>
                  <a:pt x="711352" y="68674"/>
                  <a:pt x="719819" y="79963"/>
                </a:cubicBezTo>
                <a:cubicBezTo>
                  <a:pt x="728286" y="91252"/>
                  <a:pt x="755802" y="70085"/>
                  <a:pt x="787552" y="122296"/>
                </a:cubicBezTo>
                <a:cubicBezTo>
                  <a:pt x="819302" y="174507"/>
                  <a:pt x="908202" y="386879"/>
                  <a:pt x="910319" y="393229"/>
                </a:cubicBezTo>
                <a:cubicBezTo>
                  <a:pt x="912436" y="399579"/>
                  <a:pt x="813658" y="214724"/>
                  <a:pt x="800252" y="160396"/>
                </a:cubicBezTo>
                <a:cubicBezTo>
                  <a:pt x="786847" y="106068"/>
                  <a:pt x="839764" y="75024"/>
                  <a:pt x="829886" y="67263"/>
                </a:cubicBezTo>
                <a:cubicBezTo>
                  <a:pt x="820008" y="59502"/>
                  <a:pt x="771325" y="94074"/>
                  <a:pt x="740986" y="113829"/>
                </a:cubicBezTo>
                <a:cubicBezTo>
                  <a:pt x="710647" y="133584"/>
                  <a:pt x="664785" y="175918"/>
                  <a:pt x="647852" y="185796"/>
                </a:cubicBezTo>
                <a:cubicBezTo>
                  <a:pt x="630919" y="195674"/>
                  <a:pt x="747336" y="144168"/>
                  <a:pt x="639386" y="173096"/>
                </a:cubicBezTo>
                <a:cubicBezTo>
                  <a:pt x="531436" y="202024"/>
                  <a:pt x="-10431" y="373474"/>
                  <a:pt x="152" y="359363"/>
                </a:cubicBezTo>
                <a:cubicBezTo>
                  <a:pt x="10735" y="345252"/>
                  <a:pt x="676075" y="111712"/>
                  <a:pt x="702886" y="88429"/>
                </a:cubicBezTo>
                <a:cubicBezTo>
                  <a:pt x="729697" y="65146"/>
                  <a:pt x="104575" y="250001"/>
                  <a:pt x="135619" y="236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: 図形 1418">
            <a:extLst>
              <a:ext uri="{FF2B5EF4-FFF2-40B4-BE49-F238E27FC236}">
                <a16:creationId xmlns:a16="http://schemas.microsoft.com/office/drawing/2014/main" id="{5EA74D2E-895D-4F3D-A4D7-5E27D8B07B75}"/>
              </a:ext>
            </a:extLst>
          </p:cNvPr>
          <p:cNvSpPr/>
          <p:nvPr/>
        </p:nvSpPr>
        <p:spPr>
          <a:xfrm>
            <a:off x="1806526" y="2819390"/>
            <a:ext cx="58796" cy="292514"/>
          </a:xfrm>
          <a:custGeom>
            <a:avLst/>
            <a:gdLst>
              <a:gd name="connsiteX0" fmla="*/ 57199 w 58796"/>
              <a:gd name="connsiteY0" fmla="*/ 10 h 292514"/>
              <a:gd name="connsiteX1" fmla="*/ 52437 w 58796"/>
              <a:gd name="connsiteY1" fmla="*/ 168285 h 292514"/>
              <a:gd name="connsiteX2" fmla="*/ 49 w 58796"/>
              <a:gd name="connsiteY2" fmla="*/ 292110 h 292514"/>
              <a:gd name="connsiteX3" fmla="*/ 42912 w 58796"/>
              <a:gd name="connsiteY3" fmla="*/ 206385 h 292514"/>
              <a:gd name="connsiteX4" fmla="*/ 46087 w 58796"/>
              <a:gd name="connsiteY4" fmla="*/ 160348 h 292514"/>
              <a:gd name="connsiteX5" fmla="*/ 57199 w 58796"/>
              <a:gd name="connsiteY5" fmla="*/ 10 h 29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96" h="292514">
                <a:moveTo>
                  <a:pt x="57199" y="10"/>
                </a:moveTo>
                <a:cubicBezTo>
                  <a:pt x="58257" y="1333"/>
                  <a:pt x="61962" y="119602"/>
                  <a:pt x="52437" y="168285"/>
                </a:cubicBezTo>
                <a:cubicBezTo>
                  <a:pt x="42912" y="216968"/>
                  <a:pt x="1636" y="285760"/>
                  <a:pt x="49" y="292110"/>
                </a:cubicBezTo>
                <a:cubicBezTo>
                  <a:pt x="-1539" y="298460"/>
                  <a:pt x="35239" y="228345"/>
                  <a:pt x="42912" y="206385"/>
                </a:cubicBezTo>
                <a:cubicBezTo>
                  <a:pt x="50585" y="184425"/>
                  <a:pt x="41589" y="191833"/>
                  <a:pt x="46087" y="160348"/>
                </a:cubicBezTo>
                <a:cubicBezTo>
                  <a:pt x="50585" y="128863"/>
                  <a:pt x="56141" y="-1313"/>
                  <a:pt x="5719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: 図形 1419">
            <a:extLst>
              <a:ext uri="{FF2B5EF4-FFF2-40B4-BE49-F238E27FC236}">
                <a16:creationId xmlns:a16="http://schemas.microsoft.com/office/drawing/2014/main" id="{1123A136-ACA1-4DFB-824B-638ED5693C73}"/>
              </a:ext>
            </a:extLst>
          </p:cNvPr>
          <p:cNvSpPr/>
          <p:nvPr/>
        </p:nvSpPr>
        <p:spPr>
          <a:xfrm>
            <a:off x="1873217" y="2873723"/>
            <a:ext cx="125835" cy="212777"/>
          </a:xfrm>
          <a:custGeom>
            <a:avLst/>
            <a:gdLst>
              <a:gd name="connsiteX0" fmla="*/ 33 w 125835"/>
              <a:gd name="connsiteY0" fmla="*/ 2827 h 212777"/>
              <a:gd name="connsiteX1" fmla="*/ 120683 w 125835"/>
              <a:gd name="connsiteY1" fmla="*/ 13940 h 212777"/>
              <a:gd name="connsiteX2" fmla="*/ 98458 w 125835"/>
              <a:gd name="connsiteY2" fmla="*/ 96490 h 212777"/>
              <a:gd name="connsiteX3" fmla="*/ 50833 w 125835"/>
              <a:gd name="connsiteY3" fmla="*/ 133002 h 212777"/>
              <a:gd name="connsiteX4" fmla="*/ 85758 w 125835"/>
              <a:gd name="connsiteY4" fmla="*/ 212377 h 212777"/>
              <a:gd name="connsiteX5" fmla="*/ 69883 w 125835"/>
              <a:gd name="connsiteY5" fmla="*/ 161577 h 212777"/>
              <a:gd name="connsiteX6" fmla="*/ 103221 w 125835"/>
              <a:gd name="connsiteY6" fmla="*/ 112365 h 212777"/>
              <a:gd name="connsiteX7" fmla="*/ 107983 w 125835"/>
              <a:gd name="connsiteY7" fmla="*/ 44102 h 212777"/>
              <a:gd name="connsiteX8" fmla="*/ 33 w 125835"/>
              <a:gd name="connsiteY8" fmla="*/ 2827 h 21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835" h="212777">
                <a:moveTo>
                  <a:pt x="33" y="2827"/>
                </a:moveTo>
                <a:cubicBezTo>
                  <a:pt x="2150" y="-2200"/>
                  <a:pt x="104279" y="-1670"/>
                  <a:pt x="120683" y="13940"/>
                </a:cubicBezTo>
                <a:cubicBezTo>
                  <a:pt x="137087" y="29550"/>
                  <a:pt x="110100" y="76646"/>
                  <a:pt x="98458" y="96490"/>
                </a:cubicBezTo>
                <a:cubicBezTo>
                  <a:pt x="86816" y="116334"/>
                  <a:pt x="52950" y="113688"/>
                  <a:pt x="50833" y="133002"/>
                </a:cubicBezTo>
                <a:cubicBezTo>
                  <a:pt x="48716" y="152316"/>
                  <a:pt x="82583" y="207615"/>
                  <a:pt x="85758" y="212377"/>
                </a:cubicBezTo>
                <a:cubicBezTo>
                  <a:pt x="88933" y="217139"/>
                  <a:pt x="66973" y="178246"/>
                  <a:pt x="69883" y="161577"/>
                </a:cubicBezTo>
                <a:cubicBezTo>
                  <a:pt x="72793" y="144908"/>
                  <a:pt x="96871" y="131944"/>
                  <a:pt x="103221" y="112365"/>
                </a:cubicBezTo>
                <a:cubicBezTo>
                  <a:pt x="109571" y="92786"/>
                  <a:pt x="120154" y="62887"/>
                  <a:pt x="107983" y="44102"/>
                </a:cubicBezTo>
                <a:cubicBezTo>
                  <a:pt x="95812" y="25317"/>
                  <a:pt x="-2084" y="7854"/>
                  <a:pt x="33" y="2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: 図形 1420">
            <a:extLst>
              <a:ext uri="{FF2B5EF4-FFF2-40B4-BE49-F238E27FC236}">
                <a16:creationId xmlns:a16="http://schemas.microsoft.com/office/drawing/2014/main" id="{54138B35-2CBB-4CD5-BDAF-1391FAAE6D86}"/>
              </a:ext>
            </a:extLst>
          </p:cNvPr>
          <p:cNvSpPr/>
          <p:nvPr/>
        </p:nvSpPr>
        <p:spPr>
          <a:xfrm>
            <a:off x="1888936" y="2900363"/>
            <a:ext cx="54165" cy="77941"/>
          </a:xfrm>
          <a:custGeom>
            <a:avLst/>
            <a:gdLst>
              <a:gd name="connsiteX0" fmla="*/ 35114 w 54165"/>
              <a:gd name="connsiteY0" fmla="*/ 0 h 77941"/>
              <a:gd name="connsiteX1" fmla="*/ 189 w 54165"/>
              <a:gd name="connsiteY1" fmla="*/ 76200 h 77941"/>
              <a:gd name="connsiteX2" fmla="*/ 54164 w 54165"/>
              <a:gd name="connsiteY2" fmla="*/ 53975 h 77941"/>
              <a:gd name="connsiteX3" fmla="*/ 1777 w 54165"/>
              <a:gd name="connsiteY3" fmla="*/ 77787 h 77941"/>
              <a:gd name="connsiteX4" fmla="*/ 35114 w 54165"/>
              <a:gd name="connsiteY4" fmla="*/ 0 h 7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65" h="77941">
                <a:moveTo>
                  <a:pt x="35114" y="0"/>
                </a:moveTo>
                <a:cubicBezTo>
                  <a:pt x="34849" y="-264"/>
                  <a:pt x="-2986" y="67204"/>
                  <a:pt x="189" y="76200"/>
                </a:cubicBezTo>
                <a:cubicBezTo>
                  <a:pt x="3364" y="85196"/>
                  <a:pt x="53899" y="53711"/>
                  <a:pt x="54164" y="53975"/>
                </a:cubicBezTo>
                <a:cubicBezTo>
                  <a:pt x="54429" y="54239"/>
                  <a:pt x="6275" y="80168"/>
                  <a:pt x="1777" y="77787"/>
                </a:cubicBezTo>
                <a:cubicBezTo>
                  <a:pt x="-2721" y="75406"/>
                  <a:pt x="35379" y="264"/>
                  <a:pt x="351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: 図形 1421">
            <a:extLst>
              <a:ext uri="{FF2B5EF4-FFF2-40B4-BE49-F238E27FC236}">
                <a16:creationId xmlns:a16="http://schemas.microsoft.com/office/drawing/2014/main" id="{47DDE3D5-DF9C-44BD-BED9-74942D259366}"/>
              </a:ext>
            </a:extLst>
          </p:cNvPr>
          <p:cNvSpPr/>
          <p:nvPr/>
        </p:nvSpPr>
        <p:spPr>
          <a:xfrm>
            <a:off x="1816069" y="3009476"/>
            <a:ext cx="141789" cy="105280"/>
          </a:xfrm>
          <a:custGeom>
            <a:avLst/>
            <a:gdLst>
              <a:gd name="connsiteX0" fmla="*/ 31 w 141789"/>
              <a:gd name="connsiteY0" fmla="*/ 62337 h 105280"/>
              <a:gd name="connsiteX1" fmla="*/ 50831 w 141789"/>
              <a:gd name="connsiteY1" fmla="*/ 51224 h 105280"/>
              <a:gd name="connsiteX2" fmla="*/ 66706 w 141789"/>
              <a:gd name="connsiteY2" fmla="*/ 424 h 105280"/>
              <a:gd name="connsiteX3" fmla="*/ 107981 w 141789"/>
              <a:gd name="connsiteY3" fmla="*/ 82974 h 105280"/>
              <a:gd name="connsiteX4" fmla="*/ 130206 w 141789"/>
              <a:gd name="connsiteY4" fmla="*/ 98849 h 105280"/>
              <a:gd name="connsiteX5" fmla="*/ 127031 w 141789"/>
              <a:gd name="connsiteY5" fmla="*/ 51224 h 105280"/>
              <a:gd name="connsiteX6" fmla="*/ 104806 w 141789"/>
              <a:gd name="connsiteY6" fmla="*/ 17887 h 105280"/>
              <a:gd name="connsiteX7" fmla="*/ 141319 w 141789"/>
              <a:gd name="connsiteY7" fmla="*/ 100437 h 105280"/>
              <a:gd name="connsiteX8" fmla="*/ 122269 w 141789"/>
              <a:gd name="connsiteY8" fmla="*/ 87737 h 105280"/>
              <a:gd name="connsiteX9" fmla="*/ 76231 w 141789"/>
              <a:gd name="connsiteY9" fmla="*/ 22649 h 105280"/>
              <a:gd name="connsiteX10" fmla="*/ 58769 w 141789"/>
              <a:gd name="connsiteY10" fmla="*/ 62337 h 105280"/>
              <a:gd name="connsiteX11" fmla="*/ 31 w 141789"/>
              <a:gd name="connsiteY11" fmla="*/ 62337 h 10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1789" h="105280">
                <a:moveTo>
                  <a:pt x="31" y="62337"/>
                </a:moveTo>
                <a:cubicBezTo>
                  <a:pt x="-1292" y="60485"/>
                  <a:pt x="39719" y="61543"/>
                  <a:pt x="50831" y="51224"/>
                </a:cubicBezTo>
                <a:cubicBezTo>
                  <a:pt x="61943" y="40905"/>
                  <a:pt x="57181" y="-4868"/>
                  <a:pt x="66706" y="424"/>
                </a:cubicBezTo>
                <a:cubicBezTo>
                  <a:pt x="76231" y="5716"/>
                  <a:pt x="97398" y="66570"/>
                  <a:pt x="107981" y="82974"/>
                </a:cubicBezTo>
                <a:cubicBezTo>
                  <a:pt x="118564" y="99378"/>
                  <a:pt x="127031" y="104141"/>
                  <a:pt x="130206" y="98849"/>
                </a:cubicBezTo>
                <a:cubicBezTo>
                  <a:pt x="133381" y="93557"/>
                  <a:pt x="131264" y="64718"/>
                  <a:pt x="127031" y="51224"/>
                </a:cubicBezTo>
                <a:cubicBezTo>
                  <a:pt x="122798" y="37730"/>
                  <a:pt x="102425" y="9685"/>
                  <a:pt x="104806" y="17887"/>
                </a:cubicBezTo>
                <a:cubicBezTo>
                  <a:pt x="107187" y="26089"/>
                  <a:pt x="138409" y="88795"/>
                  <a:pt x="141319" y="100437"/>
                </a:cubicBezTo>
                <a:cubicBezTo>
                  <a:pt x="144229" y="112079"/>
                  <a:pt x="133117" y="100702"/>
                  <a:pt x="122269" y="87737"/>
                </a:cubicBezTo>
                <a:cubicBezTo>
                  <a:pt x="111421" y="74772"/>
                  <a:pt x="86814" y="26882"/>
                  <a:pt x="76231" y="22649"/>
                </a:cubicBezTo>
                <a:cubicBezTo>
                  <a:pt x="65648" y="18416"/>
                  <a:pt x="66707" y="55193"/>
                  <a:pt x="58769" y="62337"/>
                </a:cubicBezTo>
                <a:cubicBezTo>
                  <a:pt x="50832" y="69481"/>
                  <a:pt x="1354" y="64189"/>
                  <a:pt x="31" y="62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: 図形 1422">
            <a:extLst>
              <a:ext uri="{FF2B5EF4-FFF2-40B4-BE49-F238E27FC236}">
                <a16:creationId xmlns:a16="http://schemas.microsoft.com/office/drawing/2014/main" id="{C66A0FF4-8B62-401E-AE6D-1C9885688EFC}"/>
              </a:ext>
            </a:extLst>
          </p:cNvPr>
          <p:cNvSpPr/>
          <p:nvPr/>
        </p:nvSpPr>
        <p:spPr>
          <a:xfrm>
            <a:off x="1977410" y="2875987"/>
            <a:ext cx="114028" cy="216490"/>
          </a:xfrm>
          <a:custGeom>
            <a:avLst/>
            <a:gdLst>
              <a:gd name="connsiteX0" fmla="*/ 97453 w 114028"/>
              <a:gd name="connsiteY0" fmla="*/ 563 h 216490"/>
              <a:gd name="connsiteX1" fmla="*/ 11728 w 114028"/>
              <a:gd name="connsiteY1" fmla="*/ 135501 h 216490"/>
              <a:gd name="connsiteX2" fmla="*/ 11728 w 114028"/>
              <a:gd name="connsiteY2" fmla="*/ 183126 h 216490"/>
              <a:gd name="connsiteX3" fmla="*/ 113328 w 114028"/>
              <a:gd name="connsiteY3" fmla="*/ 213288 h 216490"/>
              <a:gd name="connsiteX4" fmla="*/ 54590 w 114028"/>
              <a:gd name="connsiteY4" fmla="*/ 213288 h 216490"/>
              <a:gd name="connsiteX5" fmla="*/ 14903 w 114028"/>
              <a:gd name="connsiteY5" fmla="*/ 192651 h 216490"/>
              <a:gd name="connsiteX6" fmla="*/ 97453 w 114028"/>
              <a:gd name="connsiteY6" fmla="*/ 563 h 21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028" h="216490">
                <a:moveTo>
                  <a:pt x="97453" y="563"/>
                </a:moveTo>
                <a:cubicBezTo>
                  <a:pt x="96924" y="-8962"/>
                  <a:pt x="26015" y="105074"/>
                  <a:pt x="11728" y="135501"/>
                </a:cubicBezTo>
                <a:cubicBezTo>
                  <a:pt x="-2560" y="165928"/>
                  <a:pt x="-5205" y="170162"/>
                  <a:pt x="11728" y="183126"/>
                </a:cubicBezTo>
                <a:cubicBezTo>
                  <a:pt x="28661" y="196091"/>
                  <a:pt x="106184" y="208261"/>
                  <a:pt x="113328" y="213288"/>
                </a:cubicBezTo>
                <a:cubicBezTo>
                  <a:pt x="120472" y="218315"/>
                  <a:pt x="70994" y="216727"/>
                  <a:pt x="54590" y="213288"/>
                </a:cubicBezTo>
                <a:cubicBezTo>
                  <a:pt x="38186" y="209849"/>
                  <a:pt x="13315" y="228634"/>
                  <a:pt x="14903" y="192651"/>
                </a:cubicBezTo>
                <a:cubicBezTo>
                  <a:pt x="16490" y="156668"/>
                  <a:pt x="97982" y="10088"/>
                  <a:pt x="97453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: 図形 1423">
            <a:extLst>
              <a:ext uri="{FF2B5EF4-FFF2-40B4-BE49-F238E27FC236}">
                <a16:creationId xmlns:a16="http://schemas.microsoft.com/office/drawing/2014/main" id="{AFEB495A-88E2-4244-9623-5CC8F9D6044B}"/>
              </a:ext>
            </a:extLst>
          </p:cNvPr>
          <p:cNvSpPr/>
          <p:nvPr/>
        </p:nvSpPr>
        <p:spPr>
          <a:xfrm>
            <a:off x="1985515" y="2882511"/>
            <a:ext cx="200190" cy="216387"/>
          </a:xfrm>
          <a:custGeom>
            <a:avLst/>
            <a:gdLst>
              <a:gd name="connsiteX0" fmla="*/ 448 w 200190"/>
              <a:gd name="connsiteY0" fmla="*/ 155964 h 216387"/>
              <a:gd name="connsiteX1" fmla="*/ 51248 w 200190"/>
              <a:gd name="connsiteY1" fmla="*/ 30552 h 216387"/>
              <a:gd name="connsiteX2" fmla="*/ 136973 w 200190"/>
              <a:gd name="connsiteY2" fmla="*/ 19439 h 216387"/>
              <a:gd name="connsiteX3" fmla="*/ 192535 w 200190"/>
              <a:gd name="connsiteY3" fmla="*/ 59127 h 216387"/>
              <a:gd name="connsiteX4" fmla="*/ 192535 w 200190"/>
              <a:gd name="connsiteY4" fmla="*/ 97227 h 216387"/>
              <a:gd name="connsiteX5" fmla="*/ 125860 w 200190"/>
              <a:gd name="connsiteY5" fmla="*/ 214702 h 216387"/>
              <a:gd name="connsiteX6" fmla="*/ 152848 w 200190"/>
              <a:gd name="connsiteY6" fmla="*/ 160727 h 216387"/>
              <a:gd name="connsiteX7" fmla="*/ 170310 w 200190"/>
              <a:gd name="connsiteY7" fmla="*/ 78177 h 216387"/>
              <a:gd name="connsiteX8" fmla="*/ 92523 w 200190"/>
              <a:gd name="connsiteY8" fmla="*/ 1977 h 216387"/>
              <a:gd name="connsiteX9" fmla="*/ 30610 w 200190"/>
              <a:gd name="connsiteY9" fmla="*/ 33727 h 216387"/>
              <a:gd name="connsiteX10" fmla="*/ 448 w 200190"/>
              <a:gd name="connsiteY10" fmla="*/ 155964 h 21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190" h="216387">
                <a:moveTo>
                  <a:pt x="448" y="155964"/>
                </a:moveTo>
                <a:cubicBezTo>
                  <a:pt x="3888" y="155435"/>
                  <a:pt x="28494" y="53306"/>
                  <a:pt x="51248" y="30552"/>
                </a:cubicBezTo>
                <a:cubicBezTo>
                  <a:pt x="74002" y="7798"/>
                  <a:pt x="113425" y="14677"/>
                  <a:pt x="136973" y="19439"/>
                </a:cubicBezTo>
                <a:cubicBezTo>
                  <a:pt x="160521" y="24201"/>
                  <a:pt x="183275" y="46162"/>
                  <a:pt x="192535" y="59127"/>
                </a:cubicBezTo>
                <a:cubicBezTo>
                  <a:pt x="201795" y="72092"/>
                  <a:pt x="203648" y="71298"/>
                  <a:pt x="192535" y="97227"/>
                </a:cubicBezTo>
                <a:cubicBezTo>
                  <a:pt x="181423" y="123156"/>
                  <a:pt x="132474" y="204119"/>
                  <a:pt x="125860" y="214702"/>
                </a:cubicBezTo>
                <a:cubicBezTo>
                  <a:pt x="119246" y="225285"/>
                  <a:pt x="145440" y="183481"/>
                  <a:pt x="152848" y="160727"/>
                </a:cubicBezTo>
                <a:cubicBezTo>
                  <a:pt x="160256" y="137973"/>
                  <a:pt x="180364" y="104635"/>
                  <a:pt x="170310" y="78177"/>
                </a:cubicBezTo>
                <a:cubicBezTo>
                  <a:pt x="160256" y="51719"/>
                  <a:pt x="115806" y="9385"/>
                  <a:pt x="92523" y="1977"/>
                </a:cubicBezTo>
                <a:cubicBezTo>
                  <a:pt x="69240" y="-5431"/>
                  <a:pt x="47279" y="8592"/>
                  <a:pt x="30610" y="33727"/>
                </a:cubicBezTo>
                <a:cubicBezTo>
                  <a:pt x="13941" y="58862"/>
                  <a:pt x="-2992" y="156493"/>
                  <a:pt x="448" y="155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: 図形 1424">
            <a:extLst>
              <a:ext uri="{FF2B5EF4-FFF2-40B4-BE49-F238E27FC236}">
                <a16:creationId xmlns:a16="http://schemas.microsoft.com/office/drawing/2014/main" id="{EEA85FB5-C472-42D9-8308-3CC8FC77051F}"/>
              </a:ext>
            </a:extLst>
          </p:cNvPr>
          <p:cNvSpPr/>
          <p:nvPr/>
        </p:nvSpPr>
        <p:spPr>
          <a:xfrm>
            <a:off x="2004995" y="2906662"/>
            <a:ext cx="125534" cy="156990"/>
          </a:xfrm>
          <a:custGeom>
            <a:avLst/>
            <a:gdLst>
              <a:gd name="connsiteX0" fmla="*/ 18 w 125534"/>
              <a:gd name="connsiteY0" fmla="*/ 131813 h 156990"/>
              <a:gd name="connsiteX1" fmla="*/ 92093 w 125534"/>
              <a:gd name="connsiteY1" fmla="*/ 155626 h 156990"/>
              <a:gd name="connsiteX2" fmla="*/ 125430 w 125534"/>
              <a:gd name="connsiteY2" fmla="*/ 87363 h 156990"/>
              <a:gd name="connsiteX3" fmla="*/ 101618 w 125534"/>
              <a:gd name="connsiteY3" fmla="*/ 28626 h 156990"/>
              <a:gd name="connsiteX4" fmla="*/ 74630 w 125534"/>
              <a:gd name="connsiteY4" fmla="*/ 33388 h 156990"/>
              <a:gd name="connsiteX5" fmla="*/ 46055 w 125534"/>
              <a:gd name="connsiteY5" fmla="*/ 90538 h 156990"/>
              <a:gd name="connsiteX6" fmla="*/ 46055 w 125534"/>
              <a:gd name="connsiteY6" fmla="*/ 36563 h 156990"/>
              <a:gd name="connsiteX7" fmla="*/ 120668 w 125534"/>
              <a:gd name="connsiteY7" fmla="*/ 3226 h 156990"/>
              <a:gd name="connsiteX8" fmla="*/ 84155 w 125534"/>
              <a:gd name="connsiteY8" fmla="*/ 117526 h 156990"/>
              <a:gd name="connsiteX9" fmla="*/ 18 w 125534"/>
              <a:gd name="connsiteY9" fmla="*/ 131813 h 15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534" h="156990">
                <a:moveTo>
                  <a:pt x="18" y="131813"/>
                </a:moveTo>
                <a:cubicBezTo>
                  <a:pt x="1341" y="138163"/>
                  <a:pt x="71191" y="163034"/>
                  <a:pt x="92093" y="155626"/>
                </a:cubicBezTo>
                <a:cubicBezTo>
                  <a:pt x="112995" y="148218"/>
                  <a:pt x="123843" y="108530"/>
                  <a:pt x="125430" y="87363"/>
                </a:cubicBezTo>
                <a:cubicBezTo>
                  <a:pt x="127017" y="66196"/>
                  <a:pt x="110085" y="37622"/>
                  <a:pt x="101618" y="28626"/>
                </a:cubicBezTo>
                <a:cubicBezTo>
                  <a:pt x="93151" y="19630"/>
                  <a:pt x="83891" y="23069"/>
                  <a:pt x="74630" y="33388"/>
                </a:cubicBezTo>
                <a:cubicBezTo>
                  <a:pt x="65370" y="43707"/>
                  <a:pt x="50818" y="90009"/>
                  <a:pt x="46055" y="90538"/>
                </a:cubicBezTo>
                <a:cubicBezTo>
                  <a:pt x="41293" y="91067"/>
                  <a:pt x="33620" y="51115"/>
                  <a:pt x="46055" y="36563"/>
                </a:cubicBezTo>
                <a:cubicBezTo>
                  <a:pt x="58490" y="22011"/>
                  <a:pt x="114318" y="-10268"/>
                  <a:pt x="120668" y="3226"/>
                </a:cubicBezTo>
                <a:cubicBezTo>
                  <a:pt x="127018" y="16720"/>
                  <a:pt x="97913" y="94507"/>
                  <a:pt x="84155" y="117526"/>
                </a:cubicBezTo>
                <a:cubicBezTo>
                  <a:pt x="70397" y="140545"/>
                  <a:pt x="-1305" y="125463"/>
                  <a:pt x="18" y="13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: 図形 1425">
            <a:extLst>
              <a:ext uri="{FF2B5EF4-FFF2-40B4-BE49-F238E27FC236}">
                <a16:creationId xmlns:a16="http://schemas.microsoft.com/office/drawing/2014/main" id="{E1D06747-E9F1-4A68-ACFF-C4D08466D645}"/>
              </a:ext>
            </a:extLst>
          </p:cNvPr>
          <p:cNvSpPr/>
          <p:nvPr/>
        </p:nvSpPr>
        <p:spPr>
          <a:xfrm>
            <a:off x="2167110" y="2942950"/>
            <a:ext cx="139791" cy="251245"/>
          </a:xfrm>
          <a:custGeom>
            <a:avLst/>
            <a:gdLst>
              <a:gd name="connsiteX0" fmla="*/ 96665 w 139791"/>
              <a:gd name="connsiteY0" fmla="*/ 275 h 251245"/>
              <a:gd name="connsiteX1" fmla="*/ 12528 w 139791"/>
              <a:gd name="connsiteY1" fmla="*/ 117750 h 251245"/>
              <a:gd name="connsiteX2" fmla="*/ 25228 w 139791"/>
              <a:gd name="connsiteY2" fmla="*/ 162200 h 251245"/>
              <a:gd name="connsiteX3" fmla="*/ 128415 w 139791"/>
              <a:gd name="connsiteY3" fmla="*/ 243163 h 251245"/>
              <a:gd name="connsiteX4" fmla="*/ 126828 w 139791"/>
              <a:gd name="connsiteY4" fmla="*/ 243163 h 251245"/>
              <a:gd name="connsiteX5" fmla="*/ 36340 w 139791"/>
              <a:gd name="connsiteY5" fmla="*/ 197125 h 251245"/>
              <a:gd name="connsiteX6" fmla="*/ 1415 w 139791"/>
              <a:gd name="connsiteY6" fmla="*/ 154263 h 251245"/>
              <a:gd name="connsiteX7" fmla="*/ 96665 w 139791"/>
              <a:gd name="connsiteY7" fmla="*/ 275 h 25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791" h="251245">
                <a:moveTo>
                  <a:pt x="96665" y="275"/>
                </a:moveTo>
                <a:cubicBezTo>
                  <a:pt x="98517" y="-5810"/>
                  <a:pt x="24434" y="90763"/>
                  <a:pt x="12528" y="117750"/>
                </a:cubicBezTo>
                <a:cubicBezTo>
                  <a:pt x="622" y="144737"/>
                  <a:pt x="5913" y="141298"/>
                  <a:pt x="25228" y="162200"/>
                </a:cubicBezTo>
                <a:cubicBezTo>
                  <a:pt x="44542" y="183102"/>
                  <a:pt x="111482" y="229669"/>
                  <a:pt x="128415" y="243163"/>
                </a:cubicBezTo>
                <a:cubicBezTo>
                  <a:pt x="145348" y="256657"/>
                  <a:pt x="142174" y="250836"/>
                  <a:pt x="126828" y="243163"/>
                </a:cubicBezTo>
                <a:cubicBezTo>
                  <a:pt x="111482" y="235490"/>
                  <a:pt x="57242" y="211942"/>
                  <a:pt x="36340" y="197125"/>
                </a:cubicBezTo>
                <a:cubicBezTo>
                  <a:pt x="15438" y="182308"/>
                  <a:pt x="-5729" y="183896"/>
                  <a:pt x="1415" y="154263"/>
                </a:cubicBezTo>
                <a:cubicBezTo>
                  <a:pt x="8559" y="124630"/>
                  <a:pt x="94813" y="6360"/>
                  <a:pt x="96665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: 図形 1426">
            <a:extLst>
              <a:ext uri="{FF2B5EF4-FFF2-40B4-BE49-F238E27FC236}">
                <a16:creationId xmlns:a16="http://schemas.microsoft.com/office/drawing/2014/main" id="{36F7BDE2-AEBA-4010-A7A5-600A3D6FFBF5}"/>
              </a:ext>
            </a:extLst>
          </p:cNvPr>
          <p:cNvSpPr/>
          <p:nvPr/>
        </p:nvSpPr>
        <p:spPr>
          <a:xfrm>
            <a:off x="2168784" y="2965473"/>
            <a:ext cx="219477" cy="119059"/>
          </a:xfrm>
          <a:custGeom>
            <a:avLst/>
            <a:gdLst>
              <a:gd name="connsiteX0" fmla="*/ 1329 w 219477"/>
              <a:gd name="connsiteY0" fmla="*/ 66652 h 119059"/>
              <a:gd name="connsiteX1" fmla="*/ 82291 w 219477"/>
              <a:gd name="connsiteY1" fmla="*/ 1565 h 119059"/>
              <a:gd name="connsiteX2" fmla="*/ 148966 w 219477"/>
              <a:gd name="connsiteY2" fmla="*/ 28552 h 119059"/>
              <a:gd name="connsiteX3" fmla="*/ 218816 w 219477"/>
              <a:gd name="connsiteY3" fmla="*/ 119040 h 119059"/>
              <a:gd name="connsiteX4" fmla="*/ 182304 w 219477"/>
              <a:gd name="connsiteY4" fmla="*/ 36490 h 119059"/>
              <a:gd name="connsiteX5" fmla="*/ 152141 w 219477"/>
              <a:gd name="connsiteY5" fmla="*/ 17440 h 119059"/>
              <a:gd name="connsiteX6" fmla="*/ 1329 w 219477"/>
              <a:gd name="connsiteY6" fmla="*/ 66652 h 11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477" h="119059">
                <a:moveTo>
                  <a:pt x="1329" y="66652"/>
                </a:moveTo>
                <a:cubicBezTo>
                  <a:pt x="-10313" y="64006"/>
                  <a:pt x="57685" y="7915"/>
                  <a:pt x="82291" y="1565"/>
                </a:cubicBezTo>
                <a:cubicBezTo>
                  <a:pt x="106897" y="-4785"/>
                  <a:pt x="126212" y="8973"/>
                  <a:pt x="148966" y="28552"/>
                </a:cubicBezTo>
                <a:cubicBezTo>
                  <a:pt x="171720" y="48131"/>
                  <a:pt x="213260" y="117717"/>
                  <a:pt x="218816" y="119040"/>
                </a:cubicBezTo>
                <a:cubicBezTo>
                  <a:pt x="224372" y="120363"/>
                  <a:pt x="193416" y="53423"/>
                  <a:pt x="182304" y="36490"/>
                </a:cubicBezTo>
                <a:cubicBezTo>
                  <a:pt x="171192" y="19557"/>
                  <a:pt x="178335" y="15323"/>
                  <a:pt x="152141" y="17440"/>
                </a:cubicBezTo>
                <a:cubicBezTo>
                  <a:pt x="125947" y="19557"/>
                  <a:pt x="12971" y="69298"/>
                  <a:pt x="1329" y="66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: 図形 1427">
            <a:extLst>
              <a:ext uri="{FF2B5EF4-FFF2-40B4-BE49-F238E27FC236}">
                <a16:creationId xmlns:a16="http://schemas.microsoft.com/office/drawing/2014/main" id="{E9199F48-6018-42A2-80B2-B51F9DD2A982}"/>
              </a:ext>
            </a:extLst>
          </p:cNvPr>
          <p:cNvSpPr/>
          <p:nvPr/>
        </p:nvSpPr>
        <p:spPr>
          <a:xfrm>
            <a:off x="2203449" y="2987644"/>
            <a:ext cx="153992" cy="188844"/>
          </a:xfrm>
          <a:custGeom>
            <a:avLst/>
            <a:gdLst>
              <a:gd name="connsiteX0" fmla="*/ 153989 w 153992"/>
              <a:gd name="connsiteY0" fmla="*/ 106394 h 188844"/>
              <a:gd name="connsiteX1" fmla="*/ 65089 w 153992"/>
              <a:gd name="connsiteY1" fmla="*/ 14319 h 188844"/>
              <a:gd name="connsiteX2" fmla="*/ 25401 w 153992"/>
              <a:gd name="connsiteY2" fmla="*/ 58769 h 188844"/>
              <a:gd name="connsiteX3" fmla="*/ 50801 w 153992"/>
              <a:gd name="connsiteY3" fmla="*/ 134969 h 188844"/>
              <a:gd name="connsiteX4" fmla="*/ 104776 w 153992"/>
              <a:gd name="connsiteY4" fmla="*/ 154019 h 188844"/>
              <a:gd name="connsiteX5" fmla="*/ 104776 w 153992"/>
              <a:gd name="connsiteY5" fmla="*/ 187356 h 188844"/>
              <a:gd name="connsiteX6" fmla="*/ 69851 w 153992"/>
              <a:gd name="connsiteY6" fmla="*/ 174656 h 188844"/>
              <a:gd name="connsiteX7" fmla="*/ 1 w 153992"/>
              <a:gd name="connsiteY7" fmla="*/ 101631 h 188844"/>
              <a:gd name="connsiteX8" fmla="*/ 68264 w 153992"/>
              <a:gd name="connsiteY8" fmla="*/ 31 h 188844"/>
              <a:gd name="connsiteX9" fmla="*/ 153989 w 153992"/>
              <a:gd name="connsiteY9" fmla="*/ 106394 h 18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992" h="188844">
                <a:moveTo>
                  <a:pt x="153989" y="106394"/>
                </a:moveTo>
                <a:cubicBezTo>
                  <a:pt x="153460" y="108775"/>
                  <a:pt x="86520" y="22256"/>
                  <a:pt x="65089" y="14319"/>
                </a:cubicBezTo>
                <a:cubicBezTo>
                  <a:pt x="43658" y="6382"/>
                  <a:pt x="27782" y="38661"/>
                  <a:pt x="25401" y="58769"/>
                </a:cubicBezTo>
                <a:cubicBezTo>
                  <a:pt x="23020" y="78877"/>
                  <a:pt x="37572" y="119094"/>
                  <a:pt x="50801" y="134969"/>
                </a:cubicBezTo>
                <a:cubicBezTo>
                  <a:pt x="64030" y="150844"/>
                  <a:pt x="95780" y="145288"/>
                  <a:pt x="104776" y="154019"/>
                </a:cubicBezTo>
                <a:cubicBezTo>
                  <a:pt x="113772" y="162750"/>
                  <a:pt x="110597" y="183917"/>
                  <a:pt x="104776" y="187356"/>
                </a:cubicBezTo>
                <a:cubicBezTo>
                  <a:pt x="98955" y="190795"/>
                  <a:pt x="87313" y="188943"/>
                  <a:pt x="69851" y="174656"/>
                </a:cubicBezTo>
                <a:cubicBezTo>
                  <a:pt x="52389" y="160369"/>
                  <a:pt x="265" y="130735"/>
                  <a:pt x="1" y="101631"/>
                </a:cubicBezTo>
                <a:cubicBezTo>
                  <a:pt x="-263" y="72527"/>
                  <a:pt x="45774" y="2148"/>
                  <a:pt x="68264" y="31"/>
                </a:cubicBezTo>
                <a:cubicBezTo>
                  <a:pt x="90754" y="-2086"/>
                  <a:pt x="154518" y="104013"/>
                  <a:pt x="153989" y="106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: 図形 1428">
            <a:extLst>
              <a:ext uri="{FF2B5EF4-FFF2-40B4-BE49-F238E27FC236}">
                <a16:creationId xmlns:a16="http://schemas.microsoft.com/office/drawing/2014/main" id="{7C3F3EBB-EBDD-4030-AF0F-A6287DB99FA7}"/>
              </a:ext>
            </a:extLst>
          </p:cNvPr>
          <p:cNvSpPr/>
          <p:nvPr/>
        </p:nvSpPr>
        <p:spPr>
          <a:xfrm>
            <a:off x="1585019" y="3410280"/>
            <a:ext cx="474543" cy="409100"/>
          </a:xfrm>
          <a:custGeom>
            <a:avLst/>
            <a:gdLst>
              <a:gd name="connsiteX0" fmla="*/ 473969 w 474543"/>
              <a:gd name="connsiteY0" fmla="*/ 1258 h 409100"/>
              <a:gd name="connsiteX1" fmla="*/ 16769 w 474543"/>
              <a:gd name="connsiteY1" fmla="*/ 393370 h 409100"/>
              <a:gd name="connsiteX2" fmla="*/ 112019 w 474543"/>
              <a:gd name="connsiteY2" fmla="*/ 315583 h 409100"/>
              <a:gd name="connsiteX3" fmla="*/ 235844 w 474543"/>
              <a:gd name="connsiteY3" fmla="*/ 164770 h 409100"/>
              <a:gd name="connsiteX4" fmla="*/ 115194 w 474543"/>
              <a:gd name="connsiteY4" fmla="*/ 264783 h 409100"/>
              <a:gd name="connsiteX5" fmla="*/ 473969 w 474543"/>
              <a:gd name="connsiteY5" fmla="*/ 1258 h 40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543" h="409100">
                <a:moveTo>
                  <a:pt x="473969" y="1258"/>
                </a:moveTo>
                <a:cubicBezTo>
                  <a:pt x="457565" y="22689"/>
                  <a:pt x="77094" y="340983"/>
                  <a:pt x="16769" y="393370"/>
                </a:cubicBezTo>
                <a:cubicBezTo>
                  <a:pt x="-43556" y="445757"/>
                  <a:pt x="75507" y="353683"/>
                  <a:pt x="112019" y="315583"/>
                </a:cubicBezTo>
                <a:cubicBezTo>
                  <a:pt x="148531" y="277483"/>
                  <a:pt x="235315" y="173237"/>
                  <a:pt x="235844" y="164770"/>
                </a:cubicBezTo>
                <a:cubicBezTo>
                  <a:pt x="236373" y="156303"/>
                  <a:pt x="80005" y="290712"/>
                  <a:pt x="115194" y="264783"/>
                </a:cubicBezTo>
                <a:cubicBezTo>
                  <a:pt x="150383" y="238854"/>
                  <a:pt x="490373" y="-20173"/>
                  <a:pt x="473969" y="1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: 図形 1429">
            <a:extLst>
              <a:ext uri="{FF2B5EF4-FFF2-40B4-BE49-F238E27FC236}">
                <a16:creationId xmlns:a16="http://schemas.microsoft.com/office/drawing/2014/main" id="{1E4B2E8B-8AC0-48A3-9A61-8A396BD957BC}"/>
              </a:ext>
            </a:extLst>
          </p:cNvPr>
          <p:cNvSpPr/>
          <p:nvPr/>
        </p:nvSpPr>
        <p:spPr>
          <a:xfrm>
            <a:off x="1430473" y="3455941"/>
            <a:ext cx="167758" cy="417734"/>
          </a:xfrm>
          <a:custGeom>
            <a:avLst/>
            <a:gdLst>
              <a:gd name="connsiteX0" fmla="*/ 68127 w 167758"/>
              <a:gd name="connsiteY0" fmla="*/ 63547 h 417734"/>
              <a:gd name="connsiteX1" fmla="*/ 96702 w 167758"/>
              <a:gd name="connsiteY1" fmla="*/ 181022 h 417734"/>
              <a:gd name="connsiteX2" fmla="*/ 1452 w 167758"/>
              <a:gd name="connsiteY2" fmla="*/ 412797 h 417734"/>
              <a:gd name="connsiteX3" fmla="*/ 47490 w 167758"/>
              <a:gd name="connsiteY3" fmla="*/ 312784 h 417734"/>
              <a:gd name="connsiteX4" fmla="*/ 158615 w 167758"/>
              <a:gd name="connsiteY4" fmla="*/ 7984 h 417734"/>
              <a:gd name="connsiteX5" fmla="*/ 153852 w 167758"/>
              <a:gd name="connsiteY5" fmla="*/ 88947 h 417734"/>
              <a:gd name="connsiteX6" fmla="*/ 68127 w 167758"/>
              <a:gd name="connsiteY6" fmla="*/ 63547 h 41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758" h="417734">
                <a:moveTo>
                  <a:pt x="68127" y="63547"/>
                </a:moveTo>
                <a:cubicBezTo>
                  <a:pt x="58602" y="78893"/>
                  <a:pt x="107815" y="122814"/>
                  <a:pt x="96702" y="181022"/>
                </a:cubicBezTo>
                <a:cubicBezTo>
                  <a:pt x="85590" y="239230"/>
                  <a:pt x="9654" y="390837"/>
                  <a:pt x="1452" y="412797"/>
                </a:cubicBezTo>
                <a:cubicBezTo>
                  <a:pt x="-6750" y="434757"/>
                  <a:pt x="21296" y="380253"/>
                  <a:pt x="47490" y="312784"/>
                </a:cubicBezTo>
                <a:cubicBezTo>
                  <a:pt x="73684" y="245315"/>
                  <a:pt x="140888" y="45290"/>
                  <a:pt x="158615" y="7984"/>
                </a:cubicBezTo>
                <a:cubicBezTo>
                  <a:pt x="176342" y="-29322"/>
                  <a:pt x="164700" y="75453"/>
                  <a:pt x="153852" y="88947"/>
                </a:cubicBezTo>
                <a:cubicBezTo>
                  <a:pt x="143004" y="102441"/>
                  <a:pt x="77652" y="48201"/>
                  <a:pt x="68127" y="63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: 図形 1430">
            <a:extLst>
              <a:ext uri="{FF2B5EF4-FFF2-40B4-BE49-F238E27FC236}">
                <a16:creationId xmlns:a16="http://schemas.microsoft.com/office/drawing/2014/main" id="{36C2E517-098A-407C-A4FC-84221B31F9B6}"/>
              </a:ext>
            </a:extLst>
          </p:cNvPr>
          <p:cNvSpPr/>
          <p:nvPr/>
        </p:nvSpPr>
        <p:spPr>
          <a:xfrm>
            <a:off x="1519937" y="3592453"/>
            <a:ext cx="898020" cy="434830"/>
          </a:xfrm>
          <a:custGeom>
            <a:avLst/>
            <a:gdLst>
              <a:gd name="connsiteX0" fmla="*/ 105663 w 898020"/>
              <a:gd name="connsiteY0" fmla="*/ 333435 h 434830"/>
              <a:gd name="connsiteX1" fmla="*/ 353313 w 898020"/>
              <a:gd name="connsiteY1" fmla="*/ 128647 h 434830"/>
              <a:gd name="connsiteX2" fmla="*/ 840676 w 898020"/>
              <a:gd name="connsiteY2" fmla="*/ 28635 h 434830"/>
              <a:gd name="connsiteX3" fmla="*/ 378713 w 898020"/>
              <a:gd name="connsiteY3" fmla="*/ 138172 h 434830"/>
              <a:gd name="connsiteX4" fmla="*/ 897826 w 898020"/>
              <a:gd name="connsiteY4" fmla="*/ 60 h 434830"/>
              <a:gd name="connsiteX5" fmla="*/ 437451 w 898020"/>
              <a:gd name="connsiteY5" fmla="*/ 122297 h 434830"/>
              <a:gd name="connsiteX6" fmla="*/ 254888 w 898020"/>
              <a:gd name="connsiteY6" fmla="*/ 236597 h 434830"/>
              <a:gd name="connsiteX7" fmla="*/ 24701 w 898020"/>
              <a:gd name="connsiteY7" fmla="*/ 430272 h 434830"/>
              <a:gd name="connsiteX8" fmla="*/ 26288 w 898020"/>
              <a:gd name="connsiteY8" fmla="*/ 350897 h 434830"/>
              <a:gd name="connsiteX9" fmla="*/ 200913 w 898020"/>
              <a:gd name="connsiteY9" fmla="*/ 100072 h 434830"/>
              <a:gd name="connsiteX10" fmla="*/ 99313 w 898020"/>
              <a:gd name="connsiteY10" fmla="*/ 212785 h 434830"/>
              <a:gd name="connsiteX11" fmla="*/ 105663 w 898020"/>
              <a:gd name="connsiteY11" fmla="*/ 333435 h 43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8020" h="434830">
                <a:moveTo>
                  <a:pt x="105663" y="333435"/>
                </a:moveTo>
                <a:cubicBezTo>
                  <a:pt x="147996" y="319412"/>
                  <a:pt x="230811" y="179447"/>
                  <a:pt x="353313" y="128647"/>
                </a:cubicBezTo>
                <a:cubicBezTo>
                  <a:pt x="475815" y="77847"/>
                  <a:pt x="836443" y="27048"/>
                  <a:pt x="840676" y="28635"/>
                </a:cubicBezTo>
                <a:cubicBezTo>
                  <a:pt x="844909" y="30222"/>
                  <a:pt x="369188" y="142935"/>
                  <a:pt x="378713" y="138172"/>
                </a:cubicBezTo>
                <a:cubicBezTo>
                  <a:pt x="388238" y="133409"/>
                  <a:pt x="897826" y="60"/>
                  <a:pt x="897826" y="60"/>
                </a:cubicBezTo>
                <a:cubicBezTo>
                  <a:pt x="907616" y="-2586"/>
                  <a:pt x="544607" y="82874"/>
                  <a:pt x="437451" y="122297"/>
                </a:cubicBezTo>
                <a:cubicBezTo>
                  <a:pt x="330295" y="161720"/>
                  <a:pt x="323680" y="185268"/>
                  <a:pt x="254888" y="236597"/>
                </a:cubicBezTo>
                <a:cubicBezTo>
                  <a:pt x="186096" y="287926"/>
                  <a:pt x="62801" y="411222"/>
                  <a:pt x="24701" y="430272"/>
                </a:cubicBezTo>
                <a:cubicBezTo>
                  <a:pt x="-13399" y="449322"/>
                  <a:pt x="-3081" y="405930"/>
                  <a:pt x="26288" y="350897"/>
                </a:cubicBezTo>
                <a:cubicBezTo>
                  <a:pt x="55657" y="295864"/>
                  <a:pt x="188742" y="123091"/>
                  <a:pt x="200913" y="100072"/>
                </a:cubicBezTo>
                <a:cubicBezTo>
                  <a:pt x="213084" y="77053"/>
                  <a:pt x="122861" y="173362"/>
                  <a:pt x="99313" y="212785"/>
                </a:cubicBezTo>
                <a:cubicBezTo>
                  <a:pt x="75765" y="252208"/>
                  <a:pt x="63330" y="347458"/>
                  <a:pt x="105663" y="333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: 図形 1431">
            <a:extLst>
              <a:ext uri="{FF2B5EF4-FFF2-40B4-BE49-F238E27FC236}">
                <a16:creationId xmlns:a16="http://schemas.microsoft.com/office/drawing/2014/main" id="{D001A6B0-B267-42D6-8719-C48F669F80BA}"/>
              </a:ext>
            </a:extLst>
          </p:cNvPr>
          <p:cNvSpPr/>
          <p:nvPr/>
        </p:nvSpPr>
        <p:spPr>
          <a:xfrm>
            <a:off x="1774780" y="3561281"/>
            <a:ext cx="507556" cy="191751"/>
          </a:xfrm>
          <a:custGeom>
            <a:avLst/>
            <a:gdLst>
              <a:gd name="connsiteX0" fmla="*/ 45 w 507556"/>
              <a:gd name="connsiteY0" fmla="*/ 191569 h 191751"/>
              <a:gd name="connsiteX1" fmla="*/ 422320 w 507556"/>
              <a:gd name="connsiteY1" fmla="*/ 35994 h 191751"/>
              <a:gd name="connsiteX2" fmla="*/ 487408 w 507556"/>
              <a:gd name="connsiteY2" fmla="*/ 35994 h 191751"/>
              <a:gd name="connsiteX3" fmla="*/ 166733 w 507556"/>
              <a:gd name="connsiteY3" fmla="*/ 107432 h 191751"/>
              <a:gd name="connsiteX4" fmla="*/ 393745 w 507556"/>
              <a:gd name="connsiteY4" fmla="*/ 1069 h 191751"/>
              <a:gd name="connsiteX5" fmla="*/ 45 w 507556"/>
              <a:gd name="connsiteY5" fmla="*/ 191569 h 19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556" h="191751">
                <a:moveTo>
                  <a:pt x="45" y="191569"/>
                </a:moveTo>
                <a:cubicBezTo>
                  <a:pt x="4807" y="197390"/>
                  <a:pt x="341093" y="61923"/>
                  <a:pt x="422320" y="35994"/>
                </a:cubicBezTo>
                <a:cubicBezTo>
                  <a:pt x="503547" y="10065"/>
                  <a:pt x="530006" y="24088"/>
                  <a:pt x="487408" y="35994"/>
                </a:cubicBezTo>
                <a:cubicBezTo>
                  <a:pt x="444810" y="47900"/>
                  <a:pt x="182343" y="113253"/>
                  <a:pt x="166733" y="107432"/>
                </a:cubicBezTo>
                <a:cubicBezTo>
                  <a:pt x="151123" y="101611"/>
                  <a:pt x="418880" y="-12160"/>
                  <a:pt x="393745" y="1069"/>
                </a:cubicBezTo>
                <a:cubicBezTo>
                  <a:pt x="368610" y="14298"/>
                  <a:pt x="-4717" y="185748"/>
                  <a:pt x="45" y="191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: 図形 1432">
            <a:extLst>
              <a:ext uri="{FF2B5EF4-FFF2-40B4-BE49-F238E27FC236}">
                <a16:creationId xmlns:a16="http://schemas.microsoft.com/office/drawing/2014/main" id="{5218CC2B-4911-443C-9168-25302BD2F66D}"/>
              </a:ext>
            </a:extLst>
          </p:cNvPr>
          <p:cNvSpPr/>
          <p:nvPr/>
        </p:nvSpPr>
        <p:spPr>
          <a:xfrm>
            <a:off x="1884865" y="3698849"/>
            <a:ext cx="714456" cy="245234"/>
          </a:xfrm>
          <a:custGeom>
            <a:avLst/>
            <a:gdLst>
              <a:gd name="connsiteX0" fmla="*/ 243973 w 714456"/>
              <a:gd name="connsiteY0" fmla="*/ 26 h 245234"/>
              <a:gd name="connsiteX1" fmla="*/ 13785 w 714456"/>
              <a:gd name="connsiteY1" fmla="*/ 101626 h 245234"/>
              <a:gd name="connsiteX2" fmla="*/ 542423 w 714456"/>
              <a:gd name="connsiteY2" fmla="*/ 47651 h 245234"/>
              <a:gd name="connsiteX3" fmla="*/ 161423 w 714456"/>
              <a:gd name="connsiteY3" fmla="*/ 122264 h 245234"/>
              <a:gd name="connsiteX4" fmla="*/ 488448 w 714456"/>
              <a:gd name="connsiteY4" fmla="*/ 119089 h 245234"/>
              <a:gd name="connsiteX5" fmla="*/ 205873 w 714456"/>
              <a:gd name="connsiteY5" fmla="*/ 138139 h 245234"/>
              <a:gd name="connsiteX6" fmla="*/ 505910 w 714456"/>
              <a:gd name="connsiteY6" fmla="*/ 154014 h 245234"/>
              <a:gd name="connsiteX7" fmla="*/ 545598 w 714456"/>
              <a:gd name="connsiteY7" fmla="*/ 185764 h 245234"/>
              <a:gd name="connsiteX8" fmla="*/ 529723 w 714456"/>
              <a:gd name="connsiteY8" fmla="*/ 195289 h 245234"/>
              <a:gd name="connsiteX9" fmla="*/ 704348 w 714456"/>
              <a:gd name="connsiteY9" fmla="*/ 231801 h 245234"/>
              <a:gd name="connsiteX10" fmla="*/ 674185 w 714456"/>
              <a:gd name="connsiteY10" fmla="*/ 244501 h 245234"/>
              <a:gd name="connsiteX11" fmla="*/ 513848 w 714456"/>
              <a:gd name="connsiteY11" fmla="*/ 212751 h 245234"/>
              <a:gd name="connsiteX12" fmla="*/ 383673 w 714456"/>
              <a:gd name="connsiteY12" fmla="*/ 204814 h 245234"/>
              <a:gd name="connsiteX13" fmla="*/ 5848 w 714456"/>
              <a:gd name="connsiteY13" fmla="*/ 139726 h 245234"/>
              <a:gd name="connsiteX14" fmla="*/ 148723 w 714456"/>
              <a:gd name="connsiteY14" fmla="*/ 144489 h 245234"/>
              <a:gd name="connsiteX15" fmla="*/ 78873 w 714456"/>
              <a:gd name="connsiteY15" fmla="*/ 92101 h 245234"/>
              <a:gd name="connsiteX16" fmla="*/ 243973 w 714456"/>
              <a:gd name="connsiteY16" fmla="*/ 26 h 24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4456" h="245234">
                <a:moveTo>
                  <a:pt x="243973" y="26"/>
                </a:moveTo>
                <a:cubicBezTo>
                  <a:pt x="233125" y="1613"/>
                  <a:pt x="-35957" y="93688"/>
                  <a:pt x="13785" y="101626"/>
                </a:cubicBezTo>
                <a:cubicBezTo>
                  <a:pt x="63527" y="109564"/>
                  <a:pt x="517817" y="44211"/>
                  <a:pt x="542423" y="47651"/>
                </a:cubicBezTo>
                <a:cubicBezTo>
                  <a:pt x="567029" y="51091"/>
                  <a:pt x="170419" y="110358"/>
                  <a:pt x="161423" y="122264"/>
                </a:cubicBezTo>
                <a:cubicBezTo>
                  <a:pt x="152427" y="134170"/>
                  <a:pt x="481040" y="116443"/>
                  <a:pt x="488448" y="119089"/>
                </a:cubicBezTo>
                <a:cubicBezTo>
                  <a:pt x="495856" y="121735"/>
                  <a:pt x="202963" y="132318"/>
                  <a:pt x="205873" y="138139"/>
                </a:cubicBezTo>
                <a:cubicBezTo>
                  <a:pt x="208783" y="143960"/>
                  <a:pt x="449289" y="146077"/>
                  <a:pt x="505910" y="154014"/>
                </a:cubicBezTo>
                <a:cubicBezTo>
                  <a:pt x="562531" y="161951"/>
                  <a:pt x="541629" y="178885"/>
                  <a:pt x="545598" y="185764"/>
                </a:cubicBezTo>
                <a:cubicBezTo>
                  <a:pt x="549567" y="192643"/>
                  <a:pt x="503265" y="187616"/>
                  <a:pt x="529723" y="195289"/>
                </a:cubicBezTo>
                <a:cubicBezTo>
                  <a:pt x="556181" y="202962"/>
                  <a:pt x="680271" y="223599"/>
                  <a:pt x="704348" y="231801"/>
                </a:cubicBezTo>
                <a:cubicBezTo>
                  <a:pt x="728425" y="240003"/>
                  <a:pt x="705935" y="247676"/>
                  <a:pt x="674185" y="244501"/>
                </a:cubicBezTo>
                <a:cubicBezTo>
                  <a:pt x="642435" y="241326"/>
                  <a:pt x="562267" y="219366"/>
                  <a:pt x="513848" y="212751"/>
                </a:cubicBezTo>
                <a:cubicBezTo>
                  <a:pt x="465429" y="206136"/>
                  <a:pt x="468340" y="216985"/>
                  <a:pt x="383673" y="204814"/>
                </a:cubicBezTo>
                <a:cubicBezTo>
                  <a:pt x="299006" y="192643"/>
                  <a:pt x="45006" y="149780"/>
                  <a:pt x="5848" y="139726"/>
                </a:cubicBezTo>
                <a:cubicBezTo>
                  <a:pt x="-33310" y="129672"/>
                  <a:pt x="136552" y="152426"/>
                  <a:pt x="148723" y="144489"/>
                </a:cubicBezTo>
                <a:cubicBezTo>
                  <a:pt x="160894" y="136552"/>
                  <a:pt x="55590" y="115120"/>
                  <a:pt x="78873" y="92101"/>
                </a:cubicBezTo>
                <a:cubicBezTo>
                  <a:pt x="102156" y="69082"/>
                  <a:pt x="254821" y="-1561"/>
                  <a:pt x="243973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: 図形 1433">
            <a:extLst>
              <a:ext uri="{FF2B5EF4-FFF2-40B4-BE49-F238E27FC236}">
                <a16:creationId xmlns:a16="http://schemas.microsoft.com/office/drawing/2014/main" id="{EC8148DF-9BD0-4BCF-B52D-3F750CF87F29}"/>
              </a:ext>
            </a:extLst>
          </p:cNvPr>
          <p:cNvSpPr/>
          <p:nvPr/>
        </p:nvSpPr>
        <p:spPr>
          <a:xfrm>
            <a:off x="1482773" y="3702026"/>
            <a:ext cx="230279" cy="408635"/>
          </a:xfrm>
          <a:custGeom>
            <a:avLst/>
            <a:gdLst>
              <a:gd name="connsiteX0" fmla="*/ 230140 w 230279"/>
              <a:gd name="connsiteY0" fmla="*/ 24 h 408635"/>
              <a:gd name="connsiteX1" fmla="*/ 50752 w 230279"/>
              <a:gd name="connsiteY1" fmla="*/ 168299 h 408635"/>
              <a:gd name="connsiteX2" fmla="*/ 4715 w 230279"/>
              <a:gd name="connsiteY2" fmla="*/ 403249 h 408635"/>
              <a:gd name="connsiteX3" fmla="*/ 4715 w 230279"/>
              <a:gd name="connsiteY3" fmla="*/ 320699 h 408635"/>
              <a:gd name="connsiteX4" fmla="*/ 19002 w 230279"/>
              <a:gd name="connsiteY4" fmla="*/ 179412 h 408635"/>
              <a:gd name="connsiteX5" fmla="*/ 230140 w 230279"/>
              <a:gd name="connsiteY5" fmla="*/ 24 h 40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279" h="408635">
                <a:moveTo>
                  <a:pt x="230140" y="24"/>
                </a:moveTo>
                <a:cubicBezTo>
                  <a:pt x="235432" y="-1828"/>
                  <a:pt x="88323" y="101095"/>
                  <a:pt x="50752" y="168299"/>
                </a:cubicBezTo>
                <a:cubicBezTo>
                  <a:pt x="13181" y="235503"/>
                  <a:pt x="12388" y="377849"/>
                  <a:pt x="4715" y="403249"/>
                </a:cubicBezTo>
                <a:cubicBezTo>
                  <a:pt x="-2958" y="428649"/>
                  <a:pt x="2334" y="358005"/>
                  <a:pt x="4715" y="320699"/>
                </a:cubicBezTo>
                <a:cubicBezTo>
                  <a:pt x="7096" y="283393"/>
                  <a:pt x="-14600" y="230212"/>
                  <a:pt x="19002" y="179412"/>
                </a:cubicBezTo>
                <a:cubicBezTo>
                  <a:pt x="52604" y="128612"/>
                  <a:pt x="224848" y="1876"/>
                  <a:pt x="230140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: 図形 1434">
            <a:extLst>
              <a:ext uri="{FF2B5EF4-FFF2-40B4-BE49-F238E27FC236}">
                <a16:creationId xmlns:a16="http://schemas.microsoft.com/office/drawing/2014/main" id="{CE231E78-2C53-4742-AC08-32D6B611EA93}"/>
              </a:ext>
            </a:extLst>
          </p:cNvPr>
          <p:cNvSpPr/>
          <p:nvPr/>
        </p:nvSpPr>
        <p:spPr>
          <a:xfrm>
            <a:off x="1420778" y="3834543"/>
            <a:ext cx="73076" cy="472394"/>
          </a:xfrm>
          <a:custGeom>
            <a:avLst/>
            <a:gdLst>
              <a:gd name="connsiteX0" fmla="*/ 73060 w 73076"/>
              <a:gd name="connsiteY0" fmla="*/ 2445 h 472394"/>
              <a:gd name="connsiteX1" fmla="*/ 20672 w 73076"/>
              <a:gd name="connsiteY1" fmla="*/ 134207 h 472394"/>
              <a:gd name="connsiteX2" fmla="*/ 52422 w 73076"/>
              <a:gd name="connsiteY2" fmla="*/ 275495 h 472394"/>
              <a:gd name="connsiteX3" fmla="*/ 1622 w 73076"/>
              <a:gd name="connsiteY3" fmla="*/ 470757 h 472394"/>
              <a:gd name="connsiteX4" fmla="*/ 12735 w 73076"/>
              <a:gd name="connsiteY4" fmla="*/ 362807 h 472394"/>
              <a:gd name="connsiteX5" fmla="*/ 14322 w 73076"/>
              <a:gd name="connsiteY5" fmla="*/ 253270 h 472394"/>
              <a:gd name="connsiteX6" fmla="*/ 73060 w 73076"/>
              <a:gd name="connsiteY6" fmla="*/ 2445 h 47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76" h="472394">
                <a:moveTo>
                  <a:pt x="73060" y="2445"/>
                </a:moveTo>
                <a:cubicBezTo>
                  <a:pt x="74118" y="-17399"/>
                  <a:pt x="24112" y="88699"/>
                  <a:pt x="20672" y="134207"/>
                </a:cubicBezTo>
                <a:cubicBezTo>
                  <a:pt x="17232" y="179715"/>
                  <a:pt x="55597" y="219403"/>
                  <a:pt x="52422" y="275495"/>
                </a:cubicBezTo>
                <a:cubicBezTo>
                  <a:pt x="49247" y="331587"/>
                  <a:pt x="8236" y="456205"/>
                  <a:pt x="1622" y="470757"/>
                </a:cubicBezTo>
                <a:cubicBezTo>
                  <a:pt x="-4992" y="485309"/>
                  <a:pt x="10618" y="399055"/>
                  <a:pt x="12735" y="362807"/>
                </a:cubicBezTo>
                <a:cubicBezTo>
                  <a:pt x="14852" y="326559"/>
                  <a:pt x="6914" y="309891"/>
                  <a:pt x="14322" y="253270"/>
                </a:cubicBezTo>
                <a:cubicBezTo>
                  <a:pt x="21730" y="196649"/>
                  <a:pt x="72002" y="22289"/>
                  <a:pt x="73060" y="2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: 図形 1435">
            <a:extLst>
              <a:ext uri="{FF2B5EF4-FFF2-40B4-BE49-F238E27FC236}">
                <a16:creationId xmlns:a16="http://schemas.microsoft.com/office/drawing/2014/main" id="{89EED9B1-BF44-4FC5-ACAB-39B5A0023F03}"/>
              </a:ext>
            </a:extLst>
          </p:cNvPr>
          <p:cNvSpPr/>
          <p:nvPr/>
        </p:nvSpPr>
        <p:spPr>
          <a:xfrm>
            <a:off x="1422492" y="3858724"/>
            <a:ext cx="362355" cy="417213"/>
          </a:xfrm>
          <a:custGeom>
            <a:avLst/>
            <a:gdLst>
              <a:gd name="connsiteX0" fmla="*/ 3083 w 362355"/>
              <a:gd name="connsiteY0" fmla="*/ 416414 h 417213"/>
              <a:gd name="connsiteX1" fmla="*/ 172946 w 362355"/>
              <a:gd name="connsiteY1" fmla="*/ 156064 h 417213"/>
              <a:gd name="connsiteX2" fmla="*/ 236446 w 362355"/>
              <a:gd name="connsiteY2" fmla="*/ 65576 h 417213"/>
              <a:gd name="connsiteX3" fmla="*/ 242796 w 362355"/>
              <a:gd name="connsiteY3" fmla="*/ 117964 h 417213"/>
              <a:gd name="connsiteX4" fmla="*/ 338046 w 362355"/>
              <a:gd name="connsiteY4" fmla="*/ 3664 h 417213"/>
              <a:gd name="connsiteX5" fmla="*/ 334871 w 362355"/>
              <a:gd name="connsiteY5" fmla="*/ 62401 h 417213"/>
              <a:gd name="connsiteX6" fmla="*/ 3083 w 362355"/>
              <a:gd name="connsiteY6" fmla="*/ 416414 h 41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355" h="417213">
                <a:moveTo>
                  <a:pt x="3083" y="416414"/>
                </a:moveTo>
                <a:cubicBezTo>
                  <a:pt x="-23904" y="432024"/>
                  <a:pt x="134052" y="214537"/>
                  <a:pt x="172946" y="156064"/>
                </a:cubicBezTo>
                <a:cubicBezTo>
                  <a:pt x="211840" y="97591"/>
                  <a:pt x="224804" y="71926"/>
                  <a:pt x="236446" y="65576"/>
                </a:cubicBezTo>
                <a:cubicBezTo>
                  <a:pt x="248088" y="59226"/>
                  <a:pt x="225863" y="128283"/>
                  <a:pt x="242796" y="117964"/>
                </a:cubicBezTo>
                <a:cubicBezTo>
                  <a:pt x="259729" y="107645"/>
                  <a:pt x="322700" y="12924"/>
                  <a:pt x="338046" y="3664"/>
                </a:cubicBezTo>
                <a:cubicBezTo>
                  <a:pt x="353392" y="-5596"/>
                  <a:pt x="385671" y="-1099"/>
                  <a:pt x="334871" y="62401"/>
                </a:cubicBezTo>
                <a:cubicBezTo>
                  <a:pt x="284071" y="125901"/>
                  <a:pt x="30070" y="400804"/>
                  <a:pt x="3083" y="416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: 図形 1436">
            <a:extLst>
              <a:ext uri="{FF2B5EF4-FFF2-40B4-BE49-F238E27FC236}">
                <a16:creationId xmlns:a16="http://schemas.microsoft.com/office/drawing/2014/main" id="{C3286A14-9BFF-463C-AD2D-E3A4759033FD}"/>
              </a:ext>
            </a:extLst>
          </p:cNvPr>
          <p:cNvSpPr/>
          <p:nvPr/>
        </p:nvSpPr>
        <p:spPr>
          <a:xfrm>
            <a:off x="1361947" y="3918613"/>
            <a:ext cx="1131024" cy="630642"/>
          </a:xfrm>
          <a:custGeom>
            <a:avLst/>
            <a:gdLst>
              <a:gd name="connsiteX0" fmla="*/ 1716 w 1131024"/>
              <a:gd name="connsiteY0" fmla="*/ 620050 h 630642"/>
              <a:gd name="connsiteX1" fmla="*/ 233491 w 1131024"/>
              <a:gd name="connsiteY1" fmla="*/ 188250 h 630642"/>
              <a:gd name="connsiteX2" fmla="*/ 235078 w 1131024"/>
              <a:gd name="connsiteY2" fmla="*/ 220000 h 630642"/>
              <a:gd name="connsiteX3" fmla="*/ 422403 w 1131024"/>
              <a:gd name="connsiteY3" fmla="*/ 91412 h 630642"/>
              <a:gd name="connsiteX4" fmla="*/ 738316 w 1131024"/>
              <a:gd name="connsiteY4" fmla="*/ 2512 h 630642"/>
              <a:gd name="connsiteX5" fmla="*/ 606553 w 1131024"/>
              <a:gd name="connsiteY5" fmla="*/ 24737 h 630642"/>
              <a:gd name="connsiteX6" fmla="*/ 735141 w 1131024"/>
              <a:gd name="connsiteY6" fmla="*/ 27912 h 630642"/>
              <a:gd name="connsiteX7" fmla="*/ 1111378 w 1131024"/>
              <a:gd name="connsiteY7" fmla="*/ 286675 h 630642"/>
              <a:gd name="connsiteX8" fmla="*/ 1051053 w 1131024"/>
              <a:gd name="connsiteY8" fmla="*/ 218412 h 630642"/>
              <a:gd name="connsiteX9" fmla="*/ 820866 w 1131024"/>
              <a:gd name="connsiteY9" fmla="*/ 46962 h 630642"/>
              <a:gd name="connsiteX10" fmla="*/ 849441 w 1131024"/>
              <a:gd name="connsiteY10" fmla="*/ 124750 h 630642"/>
              <a:gd name="connsiteX11" fmla="*/ 630366 w 1131024"/>
              <a:gd name="connsiteY11" fmla="*/ 86650 h 630642"/>
              <a:gd name="connsiteX12" fmla="*/ 452566 w 1131024"/>
              <a:gd name="connsiteY12" fmla="*/ 148562 h 630642"/>
              <a:gd name="connsiteX13" fmla="*/ 411291 w 1131024"/>
              <a:gd name="connsiteY13" fmla="*/ 173962 h 630642"/>
              <a:gd name="connsiteX14" fmla="*/ 431928 w 1131024"/>
              <a:gd name="connsiteY14" fmla="*/ 183487 h 630642"/>
              <a:gd name="connsiteX15" fmla="*/ 720853 w 1131024"/>
              <a:gd name="connsiteY15" fmla="*/ 129512 h 630642"/>
              <a:gd name="connsiteX16" fmla="*/ 1051053 w 1131024"/>
              <a:gd name="connsiteY16" fmla="*/ 350175 h 630642"/>
              <a:gd name="connsiteX17" fmla="*/ 863728 w 1131024"/>
              <a:gd name="connsiteY17" fmla="*/ 159675 h 630642"/>
              <a:gd name="connsiteX18" fmla="*/ 427166 w 1131024"/>
              <a:gd name="connsiteY18" fmla="*/ 231112 h 630642"/>
              <a:gd name="connsiteX19" fmla="*/ 235078 w 1131024"/>
              <a:gd name="connsiteY19" fmla="*/ 324775 h 630642"/>
              <a:gd name="connsiteX20" fmla="*/ 133478 w 1131024"/>
              <a:gd name="connsiteY20" fmla="*/ 486700 h 630642"/>
              <a:gd name="connsiteX21" fmla="*/ 1716 w 1131024"/>
              <a:gd name="connsiteY21" fmla="*/ 620050 h 630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31024" h="630642">
                <a:moveTo>
                  <a:pt x="1716" y="620050"/>
                </a:moveTo>
                <a:cubicBezTo>
                  <a:pt x="18385" y="570308"/>
                  <a:pt x="194597" y="254925"/>
                  <a:pt x="233491" y="188250"/>
                </a:cubicBezTo>
                <a:cubicBezTo>
                  <a:pt x="272385" y="121575"/>
                  <a:pt x="203593" y="236140"/>
                  <a:pt x="235078" y="220000"/>
                </a:cubicBezTo>
                <a:cubicBezTo>
                  <a:pt x="266563" y="203860"/>
                  <a:pt x="338530" y="127660"/>
                  <a:pt x="422403" y="91412"/>
                </a:cubicBezTo>
                <a:cubicBezTo>
                  <a:pt x="506276" y="55164"/>
                  <a:pt x="707624" y="13624"/>
                  <a:pt x="738316" y="2512"/>
                </a:cubicBezTo>
                <a:cubicBezTo>
                  <a:pt x="769008" y="-8601"/>
                  <a:pt x="607082" y="20504"/>
                  <a:pt x="606553" y="24737"/>
                </a:cubicBezTo>
                <a:cubicBezTo>
                  <a:pt x="606024" y="28970"/>
                  <a:pt x="651004" y="-15744"/>
                  <a:pt x="735141" y="27912"/>
                </a:cubicBezTo>
                <a:cubicBezTo>
                  <a:pt x="819278" y="71568"/>
                  <a:pt x="1058726" y="254925"/>
                  <a:pt x="1111378" y="286675"/>
                </a:cubicBezTo>
                <a:cubicBezTo>
                  <a:pt x="1164030" y="318425"/>
                  <a:pt x="1099472" y="258364"/>
                  <a:pt x="1051053" y="218412"/>
                </a:cubicBezTo>
                <a:cubicBezTo>
                  <a:pt x="1002634" y="178460"/>
                  <a:pt x="854468" y="62572"/>
                  <a:pt x="820866" y="46962"/>
                </a:cubicBezTo>
                <a:cubicBezTo>
                  <a:pt x="787264" y="31352"/>
                  <a:pt x="881191" y="118135"/>
                  <a:pt x="849441" y="124750"/>
                </a:cubicBezTo>
                <a:cubicBezTo>
                  <a:pt x="817691" y="131365"/>
                  <a:pt x="696512" y="82681"/>
                  <a:pt x="630366" y="86650"/>
                </a:cubicBezTo>
                <a:cubicBezTo>
                  <a:pt x="564220" y="90619"/>
                  <a:pt x="489078" y="134010"/>
                  <a:pt x="452566" y="148562"/>
                </a:cubicBezTo>
                <a:cubicBezTo>
                  <a:pt x="416054" y="163114"/>
                  <a:pt x="414731" y="168141"/>
                  <a:pt x="411291" y="173962"/>
                </a:cubicBezTo>
                <a:cubicBezTo>
                  <a:pt x="407851" y="179783"/>
                  <a:pt x="380334" y="190895"/>
                  <a:pt x="431928" y="183487"/>
                </a:cubicBezTo>
                <a:cubicBezTo>
                  <a:pt x="483522" y="176079"/>
                  <a:pt x="617666" y="101731"/>
                  <a:pt x="720853" y="129512"/>
                </a:cubicBezTo>
                <a:cubicBezTo>
                  <a:pt x="824041" y="157293"/>
                  <a:pt x="1027241" y="345148"/>
                  <a:pt x="1051053" y="350175"/>
                </a:cubicBezTo>
                <a:cubicBezTo>
                  <a:pt x="1074865" y="355202"/>
                  <a:pt x="967709" y="179519"/>
                  <a:pt x="863728" y="159675"/>
                </a:cubicBezTo>
                <a:cubicBezTo>
                  <a:pt x="759747" y="139831"/>
                  <a:pt x="531941" y="203595"/>
                  <a:pt x="427166" y="231112"/>
                </a:cubicBezTo>
                <a:cubicBezTo>
                  <a:pt x="322391" y="258629"/>
                  <a:pt x="284026" y="282177"/>
                  <a:pt x="235078" y="324775"/>
                </a:cubicBezTo>
                <a:cubicBezTo>
                  <a:pt x="186130" y="367373"/>
                  <a:pt x="172636" y="442779"/>
                  <a:pt x="133478" y="486700"/>
                </a:cubicBezTo>
                <a:cubicBezTo>
                  <a:pt x="94320" y="530621"/>
                  <a:pt x="-14953" y="669792"/>
                  <a:pt x="1716" y="620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: 図形 1437">
            <a:extLst>
              <a:ext uri="{FF2B5EF4-FFF2-40B4-BE49-F238E27FC236}">
                <a16:creationId xmlns:a16="http://schemas.microsoft.com/office/drawing/2014/main" id="{FEF510CF-2B6C-47E0-BF41-2C1E6AD9EEE9}"/>
              </a:ext>
            </a:extLst>
          </p:cNvPr>
          <p:cNvSpPr/>
          <p:nvPr/>
        </p:nvSpPr>
        <p:spPr>
          <a:xfrm>
            <a:off x="1777961" y="4167347"/>
            <a:ext cx="467208" cy="59855"/>
          </a:xfrm>
          <a:custGeom>
            <a:avLst/>
            <a:gdLst>
              <a:gd name="connsiteX0" fmla="*/ 3214 w 467208"/>
              <a:gd name="connsiteY0" fmla="*/ 3016 h 59855"/>
              <a:gd name="connsiteX1" fmla="*/ 452477 w 467208"/>
              <a:gd name="connsiteY1" fmla="*/ 58578 h 59855"/>
              <a:gd name="connsiteX2" fmla="*/ 349289 w 467208"/>
              <a:gd name="connsiteY2" fmla="*/ 39528 h 59855"/>
              <a:gd name="connsiteX3" fmla="*/ 255627 w 467208"/>
              <a:gd name="connsiteY3" fmla="*/ 10953 h 59855"/>
              <a:gd name="connsiteX4" fmla="*/ 3214 w 467208"/>
              <a:gd name="connsiteY4" fmla="*/ 3016 h 59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208" h="59855">
                <a:moveTo>
                  <a:pt x="3214" y="3016"/>
                </a:moveTo>
                <a:cubicBezTo>
                  <a:pt x="36022" y="10953"/>
                  <a:pt x="394798" y="52493"/>
                  <a:pt x="452477" y="58578"/>
                </a:cubicBezTo>
                <a:cubicBezTo>
                  <a:pt x="510156" y="64663"/>
                  <a:pt x="382097" y="47465"/>
                  <a:pt x="349289" y="39528"/>
                </a:cubicBezTo>
                <a:cubicBezTo>
                  <a:pt x="316481" y="31591"/>
                  <a:pt x="313041" y="17303"/>
                  <a:pt x="255627" y="10953"/>
                </a:cubicBezTo>
                <a:cubicBezTo>
                  <a:pt x="198213" y="4603"/>
                  <a:pt x="-29594" y="-4921"/>
                  <a:pt x="3214" y="3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: 図形 1438">
            <a:extLst>
              <a:ext uri="{FF2B5EF4-FFF2-40B4-BE49-F238E27FC236}">
                <a16:creationId xmlns:a16="http://schemas.microsoft.com/office/drawing/2014/main" id="{C38D2458-A1F4-42D0-8039-9260F6AF2506}"/>
              </a:ext>
            </a:extLst>
          </p:cNvPr>
          <p:cNvSpPr/>
          <p:nvPr/>
        </p:nvSpPr>
        <p:spPr>
          <a:xfrm>
            <a:off x="1316013" y="4283060"/>
            <a:ext cx="301692" cy="668131"/>
          </a:xfrm>
          <a:custGeom>
            <a:avLst/>
            <a:gdLst>
              <a:gd name="connsiteX0" fmla="*/ 301650 w 301692"/>
              <a:gd name="connsiteY0" fmla="*/ 15 h 668131"/>
              <a:gd name="connsiteX1" fmla="*/ 60350 w 301692"/>
              <a:gd name="connsiteY1" fmla="*/ 325453 h 668131"/>
              <a:gd name="connsiteX2" fmla="*/ 50825 w 301692"/>
              <a:gd name="connsiteY2" fmla="*/ 350853 h 668131"/>
              <a:gd name="connsiteX3" fmla="*/ 106387 w 301692"/>
              <a:gd name="connsiteY3" fmla="*/ 657240 h 668131"/>
              <a:gd name="connsiteX4" fmla="*/ 85750 w 301692"/>
              <a:gd name="connsiteY4" fmla="*/ 604853 h 668131"/>
              <a:gd name="connsiteX5" fmla="*/ 25 w 301692"/>
              <a:gd name="connsiteY5" fmla="*/ 390540 h 668131"/>
              <a:gd name="connsiteX6" fmla="*/ 79400 w 301692"/>
              <a:gd name="connsiteY6" fmla="*/ 339740 h 668131"/>
              <a:gd name="connsiteX7" fmla="*/ 301650 w 301692"/>
              <a:gd name="connsiteY7" fmla="*/ 15 h 66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92" h="668131">
                <a:moveTo>
                  <a:pt x="301650" y="15"/>
                </a:moveTo>
                <a:cubicBezTo>
                  <a:pt x="298475" y="-2366"/>
                  <a:pt x="102154" y="266980"/>
                  <a:pt x="60350" y="325453"/>
                </a:cubicBezTo>
                <a:cubicBezTo>
                  <a:pt x="18546" y="383926"/>
                  <a:pt x="43152" y="295555"/>
                  <a:pt x="50825" y="350853"/>
                </a:cubicBezTo>
                <a:cubicBezTo>
                  <a:pt x="58498" y="406151"/>
                  <a:pt x="100566" y="614907"/>
                  <a:pt x="106387" y="657240"/>
                </a:cubicBezTo>
                <a:cubicBezTo>
                  <a:pt x="112208" y="699573"/>
                  <a:pt x="85750" y="604853"/>
                  <a:pt x="85750" y="604853"/>
                </a:cubicBezTo>
                <a:cubicBezTo>
                  <a:pt x="68023" y="560403"/>
                  <a:pt x="1083" y="434725"/>
                  <a:pt x="25" y="390540"/>
                </a:cubicBezTo>
                <a:cubicBezTo>
                  <a:pt x="-1033" y="346355"/>
                  <a:pt x="31246" y="402711"/>
                  <a:pt x="79400" y="339740"/>
                </a:cubicBezTo>
                <a:cubicBezTo>
                  <a:pt x="127554" y="276769"/>
                  <a:pt x="304825" y="2396"/>
                  <a:pt x="30165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: 図形 1439">
            <a:extLst>
              <a:ext uri="{FF2B5EF4-FFF2-40B4-BE49-F238E27FC236}">
                <a16:creationId xmlns:a16="http://schemas.microsoft.com/office/drawing/2014/main" id="{C95E8483-DD96-48F5-B9D3-A4FC32F6CA1B}"/>
              </a:ext>
            </a:extLst>
          </p:cNvPr>
          <p:cNvSpPr/>
          <p:nvPr/>
        </p:nvSpPr>
        <p:spPr>
          <a:xfrm>
            <a:off x="1340404" y="4171906"/>
            <a:ext cx="222022" cy="415954"/>
          </a:xfrm>
          <a:custGeom>
            <a:avLst/>
            <a:gdLst>
              <a:gd name="connsiteX0" fmla="*/ 221696 w 222022"/>
              <a:gd name="connsiteY0" fmla="*/ 44 h 415954"/>
              <a:gd name="connsiteX1" fmla="*/ 80409 w 222022"/>
              <a:gd name="connsiteY1" fmla="*/ 204832 h 415954"/>
              <a:gd name="connsiteX2" fmla="*/ 2621 w 222022"/>
              <a:gd name="connsiteY2" fmla="*/ 411207 h 415954"/>
              <a:gd name="connsiteX3" fmla="*/ 20084 w 222022"/>
              <a:gd name="connsiteY3" fmla="*/ 336594 h 415954"/>
              <a:gd name="connsiteX4" fmla="*/ 37546 w 222022"/>
              <a:gd name="connsiteY4" fmla="*/ 187369 h 415954"/>
              <a:gd name="connsiteX5" fmla="*/ 221696 w 222022"/>
              <a:gd name="connsiteY5" fmla="*/ 44 h 41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022" h="415954">
                <a:moveTo>
                  <a:pt x="221696" y="44"/>
                </a:moveTo>
                <a:cubicBezTo>
                  <a:pt x="228840" y="2954"/>
                  <a:pt x="116921" y="136305"/>
                  <a:pt x="80409" y="204832"/>
                </a:cubicBezTo>
                <a:cubicBezTo>
                  <a:pt x="43897" y="273359"/>
                  <a:pt x="12675" y="389247"/>
                  <a:pt x="2621" y="411207"/>
                </a:cubicBezTo>
                <a:cubicBezTo>
                  <a:pt x="-7433" y="433167"/>
                  <a:pt x="14263" y="373900"/>
                  <a:pt x="20084" y="336594"/>
                </a:cubicBezTo>
                <a:cubicBezTo>
                  <a:pt x="25905" y="299288"/>
                  <a:pt x="8971" y="237111"/>
                  <a:pt x="37546" y="187369"/>
                </a:cubicBezTo>
                <a:cubicBezTo>
                  <a:pt x="66121" y="137627"/>
                  <a:pt x="214552" y="-2866"/>
                  <a:pt x="22169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: 図形 1440">
            <a:extLst>
              <a:ext uri="{FF2B5EF4-FFF2-40B4-BE49-F238E27FC236}">
                <a16:creationId xmlns:a16="http://schemas.microsoft.com/office/drawing/2014/main" id="{616E39CE-BB5A-475E-A986-B0A98EDC2CE4}"/>
              </a:ext>
            </a:extLst>
          </p:cNvPr>
          <p:cNvSpPr/>
          <p:nvPr/>
        </p:nvSpPr>
        <p:spPr>
          <a:xfrm>
            <a:off x="1557338" y="4262359"/>
            <a:ext cx="446282" cy="150891"/>
          </a:xfrm>
          <a:custGeom>
            <a:avLst/>
            <a:gdLst>
              <a:gd name="connsiteX0" fmla="*/ 136525 w 446282"/>
              <a:gd name="connsiteY0" fmla="*/ 79 h 150891"/>
              <a:gd name="connsiteX1" fmla="*/ 441325 w 446282"/>
              <a:gd name="connsiteY1" fmla="*/ 65166 h 150891"/>
              <a:gd name="connsiteX2" fmla="*/ 333375 w 446282"/>
              <a:gd name="connsiteY2" fmla="*/ 84216 h 150891"/>
              <a:gd name="connsiteX3" fmla="*/ 0 w 446282"/>
              <a:gd name="connsiteY3" fmla="*/ 150891 h 150891"/>
              <a:gd name="connsiteX4" fmla="*/ 439737 w 446282"/>
              <a:gd name="connsiteY4" fmla="*/ 81041 h 150891"/>
              <a:gd name="connsiteX5" fmla="*/ 246062 w 446282"/>
              <a:gd name="connsiteY5" fmla="*/ 52466 h 150891"/>
              <a:gd name="connsiteX6" fmla="*/ 136525 w 446282"/>
              <a:gd name="connsiteY6" fmla="*/ 79 h 15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282" h="150891">
                <a:moveTo>
                  <a:pt x="136525" y="79"/>
                </a:moveTo>
                <a:cubicBezTo>
                  <a:pt x="169069" y="2196"/>
                  <a:pt x="408517" y="51143"/>
                  <a:pt x="441325" y="65166"/>
                </a:cubicBezTo>
                <a:cubicBezTo>
                  <a:pt x="474133" y="79189"/>
                  <a:pt x="333375" y="84216"/>
                  <a:pt x="333375" y="84216"/>
                </a:cubicBezTo>
                <a:lnTo>
                  <a:pt x="0" y="150891"/>
                </a:lnTo>
                <a:cubicBezTo>
                  <a:pt x="17727" y="150362"/>
                  <a:pt x="398727" y="97445"/>
                  <a:pt x="439737" y="81041"/>
                </a:cubicBezTo>
                <a:cubicBezTo>
                  <a:pt x="480747" y="64637"/>
                  <a:pt x="293687" y="65960"/>
                  <a:pt x="246062" y="52466"/>
                </a:cubicBezTo>
                <a:cubicBezTo>
                  <a:pt x="198437" y="38972"/>
                  <a:pt x="103981" y="-2038"/>
                  <a:pt x="13652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: 図形 1441">
            <a:extLst>
              <a:ext uri="{FF2B5EF4-FFF2-40B4-BE49-F238E27FC236}">
                <a16:creationId xmlns:a16="http://schemas.microsoft.com/office/drawing/2014/main" id="{99B12DCF-6E88-4FB2-B7CF-1CD67B486C2C}"/>
              </a:ext>
            </a:extLst>
          </p:cNvPr>
          <p:cNvSpPr/>
          <p:nvPr/>
        </p:nvSpPr>
        <p:spPr>
          <a:xfrm>
            <a:off x="1537745" y="4120246"/>
            <a:ext cx="733356" cy="355954"/>
          </a:xfrm>
          <a:custGeom>
            <a:avLst/>
            <a:gdLst>
              <a:gd name="connsiteX0" fmla="*/ 224380 w 733356"/>
              <a:gd name="connsiteY0" fmla="*/ 108854 h 355954"/>
              <a:gd name="connsiteX1" fmla="*/ 486318 w 733356"/>
              <a:gd name="connsiteY1" fmla="*/ 189817 h 355954"/>
              <a:gd name="connsiteX2" fmla="*/ 730793 w 733356"/>
              <a:gd name="connsiteY2" fmla="*/ 348567 h 355954"/>
              <a:gd name="connsiteX3" fmla="*/ 616493 w 733356"/>
              <a:gd name="connsiteY3" fmla="*/ 283479 h 355954"/>
              <a:gd name="connsiteX4" fmla="*/ 651418 w 733356"/>
              <a:gd name="connsiteY4" fmla="*/ 331104 h 355954"/>
              <a:gd name="connsiteX5" fmla="*/ 478380 w 733356"/>
              <a:gd name="connsiteY5" fmla="*/ 264429 h 355954"/>
              <a:gd name="connsiteX6" fmla="*/ 372018 w 733356"/>
              <a:gd name="connsiteY6" fmla="*/ 272367 h 355954"/>
              <a:gd name="connsiteX7" fmla="*/ 594268 w 733356"/>
              <a:gd name="connsiteY7" fmla="*/ 285067 h 355954"/>
              <a:gd name="connsiteX8" fmla="*/ 449805 w 733356"/>
              <a:gd name="connsiteY8" fmla="*/ 207279 h 355954"/>
              <a:gd name="connsiteX9" fmla="*/ 275180 w 733356"/>
              <a:gd name="connsiteY9" fmla="*/ 135842 h 355954"/>
              <a:gd name="connsiteX10" fmla="*/ 348205 w 733356"/>
              <a:gd name="connsiteY10" fmla="*/ 34242 h 355954"/>
              <a:gd name="connsiteX11" fmla="*/ 664118 w 733356"/>
              <a:gd name="connsiteY11" fmla="*/ 62817 h 355954"/>
              <a:gd name="connsiteX12" fmla="*/ 297405 w 733356"/>
              <a:gd name="connsiteY12" fmla="*/ 13604 h 355954"/>
              <a:gd name="connsiteX13" fmla="*/ 5305 w 733356"/>
              <a:gd name="connsiteY13" fmla="*/ 350154 h 355954"/>
              <a:gd name="connsiteX14" fmla="*/ 118018 w 733356"/>
              <a:gd name="connsiteY14" fmla="*/ 218392 h 355954"/>
              <a:gd name="connsiteX15" fmla="*/ 224380 w 733356"/>
              <a:gd name="connsiteY15" fmla="*/ 108854 h 35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3356" h="355954">
                <a:moveTo>
                  <a:pt x="224380" y="108854"/>
                </a:moveTo>
                <a:cubicBezTo>
                  <a:pt x="285763" y="104092"/>
                  <a:pt x="401916" y="149865"/>
                  <a:pt x="486318" y="189817"/>
                </a:cubicBezTo>
                <a:cubicBezTo>
                  <a:pt x="570720" y="229769"/>
                  <a:pt x="709097" y="332957"/>
                  <a:pt x="730793" y="348567"/>
                </a:cubicBezTo>
                <a:cubicBezTo>
                  <a:pt x="752489" y="364177"/>
                  <a:pt x="629722" y="286389"/>
                  <a:pt x="616493" y="283479"/>
                </a:cubicBezTo>
                <a:cubicBezTo>
                  <a:pt x="603264" y="280569"/>
                  <a:pt x="674437" y="334279"/>
                  <a:pt x="651418" y="331104"/>
                </a:cubicBezTo>
                <a:cubicBezTo>
                  <a:pt x="628399" y="327929"/>
                  <a:pt x="524947" y="274218"/>
                  <a:pt x="478380" y="264429"/>
                </a:cubicBezTo>
                <a:cubicBezTo>
                  <a:pt x="431813" y="254640"/>
                  <a:pt x="352703" y="268927"/>
                  <a:pt x="372018" y="272367"/>
                </a:cubicBezTo>
                <a:cubicBezTo>
                  <a:pt x="391333" y="275807"/>
                  <a:pt x="581304" y="295915"/>
                  <a:pt x="594268" y="285067"/>
                </a:cubicBezTo>
                <a:cubicBezTo>
                  <a:pt x="607232" y="274219"/>
                  <a:pt x="502986" y="232150"/>
                  <a:pt x="449805" y="207279"/>
                </a:cubicBezTo>
                <a:cubicBezTo>
                  <a:pt x="396624" y="182408"/>
                  <a:pt x="292113" y="164681"/>
                  <a:pt x="275180" y="135842"/>
                </a:cubicBezTo>
                <a:cubicBezTo>
                  <a:pt x="258247" y="107003"/>
                  <a:pt x="283382" y="46413"/>
                  <a:pt x="348205" y="34242"/>
                </a:cubicBezTo>
                <a:cubicBezTo>
                  <a:pt x="413028" y="22071"/>
                  <a:pt x="672585" y="66257"/>
                  <a:pt x="664118" y="62817"/>
                </a:cubicBezTo>
                <a:cubicBezTo>
                  <a:pt x="655651" y="59377"/>
                  <a:pt x="407207" y="-34286"/>
                  <a:pt x="297405" y="13604"/>
                </a:cubicBezTo>
                <a:cubicBezTo>
                  <a:pt x="187603" y="61493"/>
                  <a:pt x="35203" y="316023"/>
                  <a:pt x="5305" y="350154"/>
                </a:cubicBezTo>
                <a:cubicBezTo>
                  <a:pt x="-24593" y="384285"/>
                  <a:pt x="79918" y="258344"/>
                  <a:pt x="118018" y="218392"/>
                </a:cubicBezTo>
                <a:cubicBezTo>
                  <a:pt x="156118" y="178440"/>
                  <a:pt x="162997" y="113616"/>
                  <a:pt x="224380" y="108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: 図形 1442">
            <a:extLst>
              <a:ext uri="{FF2B5EF4-FFF2-40B4-BE49-F238E27FC236}">
                <a16:creationId xmlns:a16="http://schemas.microsoft.com/office/drawing/2014/main" id="{877F0198-F4E8-40F6-AA88-2E239DE0A050}"/>
              </a:ext>
            </a:extLst>
          </p:cNvPr>
          <p:cNvSpPr/>
          <p:nvPr/>
        </p:nvSpPr>
        <p:spPr>
          <a:xfrm>
            <a:off x="1404742" y="4377853"/>
            <a:ext cx="161942" cy="507497"/>
          </a:xfrm>
          <a:custGeom>
            <a:avLst/>
            <a:gdLst>
              <a:gd name="connsiteX0" fmla="*/ 160533 w 161942"/>
              <a:gd name="connsiteY0" fmla="*/ 472 h 507497"/>
              <a:gd name="connsiteX1" fmla="*/ 49408 w 161942"/>
              <a:gd name="connsiteY1" fmla="*/ 375122 h 507497"/>
              <a:gd name="connsiteX2" fmla="*/ 3371 w 161942"/>
              <a:gd name="connsiteY2" fmla="*/ 492597 h 507497"/>
              <a:gd name="connsiteX3" fmla="*/ 135133 w 161942"/>
              <a:gd name="connsiteY3" fmla="*/ 171922 h 507497"/>
              <a:gd name="connsiteX4" fmla="*/ 38296 w 161942"/>
              <a:gd name="connsiteY4" fmla="*/ 505297 h 507497"/>
              <a:gd name="connsiteX5" fmla="*/ 130371 w 161942"/>
              <a:gd name="connsiteY5" fmla="*/ 306860 h 507497"/>
              <a:gd name="connsiteX6" fmla="*/ 155771 w 161942"/>
              <a:gd name="connsiteY6" fmla="*/ 114772 h 507497"/>
              <a:gd name="connsiteX7" fmla="*/ 114496 w 161942"/>
              <a:gd name="connsiteY7" fmla="*/ 292572 h 507497"/>
              <a:gd name="connsiteX8" fmla="*/ 160533 w 161942"/>
              <a:gd name="connsiteY8" fmla="*/ 472 h 507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42" h="507497">
                <a:moveTo>
                  <a:pt x="160533" y="472"/>
                </a:moveTo>
                <a:cubicBezTo>
                  <a:pt x="149685" y="14230"/>
                  <a:pt x="75602" y="293101"/>
                  <a:pt x="49408" y="375122"/>
                </a:cubicBezTo>
                <a:cubicBezTo>
                  <a:pt x="23214" y="457143"/>
                  <a:pt x="-10917" y="526464"/>
                  <a:pt x="3371" y="492597"/>
                </a:cubicBezTo>
                <a:cubicBezTo>
                  <a:pt x="17659" y="458730"/>
                  <a:pt x="129312" y="169805"/>
                  <a:pt x="135133" y="171922"/>
                </a:cubicBezTo>
                <a:cubicBezTo>
                  <a:pt x="140954" y="174039"/>
                  <a:pt x="39090" y="482807"/>
                  <a:pt x="38296" y="505297"/>
                </a:cubicBezTo>
                <a:cubicBezTo>
                  <a:pt x="37502" y="527787"/>
                  <a:pt x="110792" y="371947"/>
                  <a:pt x="130371" y="306860"/>
                </a:cubicBezTo>
                <a:cubicBezTo>
                  <a:pt x="149950" y="241773"/>
                  <a:pt x="158417" y="117153"/>
                  <a:pt x="155771" y="114772"/>
                </a:cubicBezTo>
                <a:cubicBezTo>
                  <a:pt x="153125" y="112391"/>
                  <a:pt x="112909" y="307389"/>
                  <a:pt x="114496" y="292572"/>
                </a:cubicBezTo>
                <a:cubicBezTo>
                  <a:pt x="116083" y="277755"/>
                  <a:pt x="171381" y="-13286"/>
                  <a:pt x="160533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: 図形 1444">
            <a:extLst>
              <a:ext uri="{FF2B5EF4-FFF2-40B4-BE49-F238E27FC236}">
                <a16:creationId xmlns:a16="http://schemas.microsoft.com/office/drawing/2014/main" id="{5E4BF932-1DEB-433F-BE39-46DA3719E7C4}"/>
              </a:ext>
            </a:extLst>
          </p:cNvPr>
          <p:cNvSpPr/>
          <p:nvPr/>
        </p:nvSpPr>
        <p:spPr>
          <a:xfrm>
            <a:off x="1398570" y="4494186"/>
            <a:ext cx="110537" cy="359921"/>
          </a:xfrm>
          <a:custGeom>
            <a:avLst/>
            <a:gdLst>
              <a:gd name="connsiteX0" fmla="*/ 109555 w 110537"/>
              <a:gd name="connsiteY0" fmla="*/ 27 h 359921"/>
              <a:gd name="connsiteX1" fmla="*/ 84155 w 110537"/>
              <a:gd name="connsiteY1" fmla="*/ 139727 h 359921"/>
              <a:gd name="connsiteX2" fmla="*/ 39705 w 110537"/>
              <a:gd name="connsiteY2" fmla="*/ 246089 h 359921"/>
              <a:gd name="connsiteX3" fmla="*/ 17480 w 110537"/>
              <a:gd name="connsiteY3" fmla="*/ 355627 h 359921"/>
              <a:gd name="connsiteX4" fmla="*/ 17480 w 110537"/>
              <a:gd name="connsiteY4" fmla="*/ 315939 h 359921"/>
              <a:gd name="connsiteX5" fmla="*/ 18 w 110537"/>
              <a:gd name="connsiteY5" fmla="*/ 117502 h 359921"/>
              <a:gd name="connsiteX6" fmla="*/ 14305 w 110537"/>
              <a:gd name="connsiteY6" fmla="*/ 154014 h 359921"/>
              <a:gd name="connsiteX7" fmla="*/ 23830 w 110537"/>
              <a:gd name="connsiteY7" fmla="*/ 212752 h 359921"/>
              <a:gd name="connsiteX8" fmla="*/ 34943 w 110537"/>
              <a:gd name="connsiteY8" fmla="*/ 73052 h 359921"/>
              <a:gd name="connsiteX9" fmla="*/ 50818 w 110537"/>
              <a:gd name="connsiteY9" fmla="*/ 127027 h 359921"/>
              <a:gd name="connsiteX10" fmla="*/ 109555 w 110537"/>
              <a:gd name="connsiteY10" fmla="*/ 27 h 35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537" h="359921">
                <a:moveTo>
                  <a:pt x="109555" y="27"/>
                </a:moveTo>
                <a:cubicBezTo>
                  <a:pt x="115111" y="2144"/>
                  <a:pt x="95797" y="98717"/>
                  <a:pt x="84155" y="139727"/>
                </a:cubicBezTo>
                <a:cubicBezTo>
                  <a:pt x="72513" y="180737"/>
                  <a:pt x="50818" y="210106"/>
                  <a:pt x="39705" y="246089"/>
                </a:cubicBezTo>
                <a:cubicBezTo>
                  <a:pt x="28592" y="282072"/>
                  <a:pt x="21184" y="343985"/>
                  <a:pt x="17480" y="355627"/>
                </a:cubicBezTo>
                <a:cubicBezTo>
                  <a:pt x="13776" y="367269"/>
                  <a:pt x="20390" y="355627"/>
                  <a:pt x="17480" y="315939"/>
                </a:cubicBezTo>
                <a:cubicBezTo>
                  <a:pt x="14570" y="276252"/>
                  <a:pt x="547" y="144489"/>
                  <a:pt x="18" y="117502"/>
                </a:cubicBezTo>
                <a:cubicBezTo>
                  <a:pt x="-511" y="90515"/>
                  <a:pt x="10336" y="138139"/>
                  <a:pt x="14305" y="154014"/>
                </a:cubicBezTo>
                <a:cubicBezTo>
                  <a:pt x="18274" y="169889"/>
                  <a:pt x="20390" y="226246"/>
                  <a:pt x="23830" y="212752"/>
                </a:cubicBezTo>
                <a:cubicBezTo>
                  <a:pt x="27270" y="199258"/>
                  <a:pt x="30445" y="87339"/>
                  <a:pt x="34943" y="73052"/>
                </a:cubicBezTo>
                <a:cubicBezTo>
                  <a:pt x="39441" y="58765"/>
                  <a:pt x="39441" y="134435"/>
                  <a:pt x="50818" y="127027"/>
                </a:cubicBezTo>
                <a:cubicBezTo>
                  <a:pt x="62195" y="119619"/>
                  <a:pt x="103999" y="-2090"/>
                  <a:pt x="10955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: 図形 1445">
            <a:extLst>
              <a:ext uri="{FF2B5EF4-FFF2-40B4-BE49-F238E27FC236}">
                <a16:creationId xmlns:a16="http://schemas.microsoft.com/office/drawing/2014/main" id="{2FF63BD1-6CC0-48C5-BC0C-E1CCB7B81B44}"/>
              </a:ext>
            </a:extLst>
          </p:cNvPr>
          <p:cNvSpPr/>
          <p:nvPr/>
        </p:nvSpPr>
        <p:spPr>
          <a:xfrm>
            <a:off x="1783369" y="4395473"/>
            <a:ext cx="621811" cy="400859"/>
          </a:xfrm>
          <a:custGeom>
            <a:avLst/>
            <a:gdLst>
              <a:gd name="connsiteX0" fmla="*/ 94644 w 621811"/>
              <a:gd name="connsiteY0" fmla="*/ 315 h 400859"/>
              <a:gd name="connsiteX1" fmla="*/ 388331 w 621811"/>
              <a:gd name="connsiteY1" fmla="*/ 78102 h 400859"/>
              <a:gd name="connsiteX2" fmla="*/ 431194 w 621811"/>
              <a:gd name="connsiteY2" fmla="*/ 122552 h 400859"/>
              <a:gd name="connsiteX3" fmla="*/ 613756 w 621811"/>
              <a:gd name="connsiteY3" fmla="*/ 392427 h 400859"/>
              <a:gd name="connsiteX4" fmla="*/ 569306 w 621811"/>
              <a:gd name="connsiteY4" fmla="*/ 314640 h 400859"/>
              <a:gd name="connsiteX5" fmla="*/ 388331 w 621811"/>
              <a:gd name="connsiteY5" fmla="*/ 132077 h 400859"/>
              <a:gd name="connsiteX6" fmla="*/ 389919 w 621811"/>
              <a:gd name="connsiteY6" fmla="*/ 151127 h 400859"/>
              <a:gd name="connsiteX7" fmla="*/ 69244 w 621811"/>
              <a:gd name="connsiteY7" fmla="*/ 132077 h 400859"/>
              <a:gd name="connsiteX8" fmla="*/ 196244 w 621811"/>
              <a:gd name="connsiteY8" fmla="*/ 141602 h 400859"/>
              <a:gd name="connsiteX9" fmla="*/ 618519 w 621811"/>
              <a:gd name="connsiteY9" fmla="*/ 311465 h 400859"/>
              <a:gd name="connsiteX10" fmla="*/ 358169 w 621811"/>
              <a:gd name="connsiteY10" fmla="*/ 211452 h 400859"/>
              <a:gd name="connsiteX11" fmla="*/ 2569 w 621811"/>
              <a:gd name="connsiteY11" fmla="*/ 200340 h 400859"/>
              <a:gd name="connsiteX12" fmla="*/ 553431 w 621811"/>
              <a:gd name="connsiteY12" fmla="*/ 301940 h 400859"/>
              <a:gd name="connsiteX13" fmla="*/ 274031 w 621811"/>
              <a:gd name="connsiteY13" fmla="*/ 247965 h 400859"/>
              <a:gd name="connsiteX14" fmla="*/ 543906 w 621811"/>
              <a:gd name="connsiteY14" fmla="*/ 324165 h 400859"/>
              <a:gd name="connsiteX15" fmla="*/ 466119 w 621811"/>
              <a:gd name="connsiteY15" fmla="*/ 214627 h 400859"/>
              <a:gd name="connsiteX16" fmla="*/ 389919 w 621811"/>
              <a:gd name="connsiteY16" fmla="*/ 109852 h 400859"/>
              <a:gd name="connsiteX17" fmla="*/ 94644 w 621811"/>
              <a:gd name="connsiteY17" fmla="*/ 315 h 4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1811" h="400859">
                <a:moveTo>
                  <a:pt x="94644" y="315"/>
                </a:moveTo>
                <a:cubicBezTo>
                  <a:pt x="94379" y="-4977"/>
                  <a:pt x="332239" y="57729"/>
                  <a:pt x="388331" y="78102"/>
                </a:cubicBezTo>
                <a:cubicBezTo>
                  <a:pt x="444423" y="98475"/>
                  <a:pt x="393623" y="70165"/>
                  <a:pt x="431194" y="122552"/>
                </a:cubicBezTo>
                <a:cubicBezTo>
                  <a:pt x="468765" y="174940"/>
                  <a:pt x="590737" y="360412"/>
                  <a:pt x="613756" y="392427"/>
                </a:cubicBezTo>
                <a:cubicBezTo>
                  <a:pt x="636775" y="424442"/>
                  <a:pt x="606877" y="358032"/>
                  <a:pt x="569306" y="314640"/>
                </a:cubicBezTo>
                <a:cubicBezTo>
                  <a:pt x="531735" y="271248"/>
                  <a:pt x="418229" y="159329"/>
                  <a:pt x="388331" y="132077"/>
                </a:cubicBezTo>
                <a:cubicBezTo>
                  <a:pt x="358433" y="104825"/>
                  <a:pt x="443100" y="151127"/>
                  <a:pt x="389919" y="151127"/>
                </a:cubicBezTo>
                <a:cubicBezTo>
                  <a:pt x="336738" y="151127"/>
                  <a:pt x="101523" y="133664"/>
                  <a:pt x="69244" y="132077"/>
                </a:cubicBezTo>
                <a:cubicBezTo>
                  <a:pt x="36965" y="130490"/>
                  <a:pt x="104698" y="111704"/>
                  <a:pt x="196244" y="141602"/>
                </a:cubicBezTo>
                <a:cubicBezTo>
                  <a:pt x="287790" y="171500"/>
                  <a:pt x="591532" y="299823"/>
                  <a:pt x="618519" y="311465"/>
                </a:cubicBezTo>
                <a:cubicBezTo>
                  <a:pt x="645506" y="323107"/>
                  <a:pt x="460827" y="229973"/>
                  <a:pt x="358169" y="211452"/>
                </a:cubicBezTo>
                <a:cubicBezTo>
                  <a:pt x="255511" y="192931"/>
                  <a:pt x="-29975" y="185259"/>
                  <a:pt x="2569" y="200340"/>
                </a:cubicBezTo>
                <a:cubicBezTo>
                  <a:pt x="35113" y="215421"/>
                  <a:pt x="508187" y="294003"/>
                  <a:pt x="553431" y="301940"/>
                </a:cubicBezTo>
                <a:cubicBezTo>
                  <a:pt x="598675" y="309877"/>
                  <a:pt x="275618" y="244261"/>
                  <a:pt x="274031" y="247965"/>
                </a:cubicBezTo>
                <a:cubicBezTo>
                  <a:pt x="272444" y="251669"/>
                  <a:pt x="511891" y="329721"/>
                  <a:pt x="543906" y="324165"/>
                </a:cubicBezTo>
                <a:cubicBezTo>
                  <a:pt x="575921" y="318609"/>
                  <a:pt x="491783" y="250346"/>
                  <a:pt x="466119" y="214627"/>
                </a:cubicBezTo>
                <a:cubicBezTo>
                  <a:pt x="440455" y="178908"/>
                  <a:pt x="449980" y="145306"/>
                  <a:pt x="389919" y="109852"/>
                </a:cubicBezTo>
                <a:cubicBezTo>
                  <a:pt x="329859" y="74398"/>
                  <a:pt x="94909" y="5607"/>
                  <a:pt x="94644" y="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: 図形 1446">
            <a:extLst>
              <a:ext uri="{FF2B5EF4-FFF2-40B4-BE49-F238E27FC236}">
                <a16:creationId xmlns:a16="http://schemas.microsoft.com/office/drawing/2014/main" id="{5FB56831-E40F-4ECB-B3E9-DC9B458C72A2}"/>
              </a:ext>
            </a:extLst>
          </p:cNvPr>
          <p:cNvSpPr/>
          <p:nvPr/>
        </p:nvSpPr>
        <p:spPr>
          <a:xfrm>
            <a:off x="1607911" y="4469965"/>
            <a:ext cx="570398" cy="317143"/>
          </a:xfrm>
          <a:custGeom>
            <a:avLst/>
            <a:gdLst>
              <a:gd name="connsiteX0" fmla="*/ 227 w 570398"/>
              <a:gd name="connsiteY0" fmla="*/ 5198 h 317143"/>
              <a:gd name="connsiteX1" fmla="*/ 151039 w 570398"/>
              <a:gd name="connsiteY1" fmla="*/ 62348 h 317143"/>
              <a:gd name="connsiteX2" fmla="*/ 235177 w 570398"/>
              <a:gd name="connsiteY2" fmla="*/ 192523 h 317143"/>
              <a:gd name="connsiteX3" fmla="*/ 322489 w 570398"/>
              <a:gd name="connsiteY3" fmla="*/ 229035 h 317143"/>
              <a:gd name="connsiteX4" fmla="*/ 570139 w 570398"/>
              <a:gd name="connsiteY4" fmla="*/ 256023 h 317143"/>
              <a:gd name="connsiteX5" fmla="*/ 362177 w 570398"/>
              <a:gd name="connsiteY5" fmla="*/ 246498 h 317143"/>
              <a:gd name="connsiteX6" fmla="*/ 11339 w 570398"/>
              <a:gd name="connsiteY6" fmla="*/ 316348 h 317143"/>
              <a:gd name="connsiteX7" fmla="*/ 393927 w 570398"/>
              <a:gd name="connsiteY7" fmla="*/ 286185 h 317143"/>
              <a:gd name="connsiteX8" fmla="*/ 484414 w 570398"/>
              <a:gd name="connsiteY8" fmla="*/ 276660 h 317143"/>
              <a:gd name="connsiteX9" fmla="*/ 230414 w 570398"/>
              <a:gd name="connsiteY9" fmla="*/ 263960 h 317143"/>
              <a:gd name="connsiteX10" fmla="*/ 187552 w 570398"/>
              <a:gd name="connsiteY10" fmla="*/ 187760 h 317143"/>
              <a:gd name="connsiteX11" fmla="*/ 227 w 570398"/>
              <a:gd name="connsiteY11" fmla="*/ 5198 h 31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398" h="317143">
                <a:moveTo>
                  <a:pt x="227" y="5198"/>
                </a:moveTo>
                <a:cubicBezTo>
                  <a:pt x="-5858" y="-15704"/>
                  <a:pt x="111881" y="31127"/>
                  <a:pt x="151039" y="62348"/>
                </a:cubicBezTo>
                <a:cubicBezTo>
                  <a:pt x="190197" y="93569"/>
                  <a:pt x="206602" y="164742"/>
                  <a:pt x="235177" y="192523"/>
                </a:cubicBezTo>
                <a:cubicBezTo>
                  <a:pt x="263752" y="220304"/>
                  <a:pt x="266662" y="218452"/>
                  <a:pt x="322489" y="229035"/>
                </a:cubicBezTo>
                <a:cubicBezTo>
                  <a:pt x="378316" y="239618"/>
                  <a:pt x="563524" y="253113"/>
                  <a:pt x="570139" y="256023"/>
                </a:cubicBezTo>
                <a:cubicBezTo>
                  <a:pt x="576754" y="258934"/>
                  <a:pt x="455310" y="236444"/>
                  <a:pt x="362177" y="246498"/>
                </a:cubicBezTo>
                <a:cubicBezTo>
                  <a:pt x="269044" y="256552"/>
                  <a:pt x="6047" y="309734"/>
                  <a:pt x="11339" y="316348"/>
                </a:cubicBezTo>
                <a:cubicBezTo>
                  <a:pt x="16631" y="322962"/>
                  <a:pt x="393927" y="286185"/>
                  <a:pt x="393927" y="286185"/>
                </a:cubicBezTo>
                <a:cubicBezTo>
                  <a:pt x="472773" y="279570"/>
                  <a:pt x="511666" y="280364"/>
                  <a:pt x="484414" y="276660"/>
                </a:cubicBezTo>
                <a:cubicBezTo>
                  <a:pt x="457162" y="272956"/>
                  <a:pt x="279891" y="278777"/>
                  <a:pt x="230414" y="263960"/>
                </a:cubicBezTo>
                <a:cubicBezTo>
                  <a:pt x="180937" y="249143"/>
                  <a:pt x="219037" y="229829"/>
                  <a:pt x="187552" y="187760"/>
                </a:cubicBezTo>
                <a:cubicBezTo>
                  <a:pt x="156067" y="145691"/>
                  <a:pt x="6312" y="26100"/>
                  <a:pt x="227" y="5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: 図形 1447">
            <a:extLst>
              <a:ext uri="{FF2B5EF4-FFF2-40B4-BE49-F238E27FC236}">
                <a16:creationId xmlns:a16="http://schemas.microsoft.com/office/drawing/2014/main" id="{DC9B168F-8B7B-4876-A40D-9F2D72C35C8A}"/>
              </a:ext>
            </a:extLst>
          </p:cNvPr>
          <p:cNvSpPr/>
          <p:nvPr/>
        </p:nvSpPr>
        <p:spPr>
          <a:xfrm>
            <a:off x="2217458" y="2506623"/>
            <a:ext cx="229462" cy="196956"/>
          </a:xfrm>
          <a:custGeom>
            <a:avLst/>
            <a:gdLst>
              <a:gd name="connsiteX0" fmla="*/ 155855 w 229462"/>
              <a:gd name="connsiteY0" fmla="*/ 40 h 196956"/>
              <a:gd name="connsiteX1" fmla="*/ 190780 w 229462"/>
              <a:gd name="connsiteY1" fmla="*/ 98465 h 196956"/>
              <a:gd name="connsiteX2" fmla="*/ 36792 w 229462"/>
              <a:gd name="connsiteY2" fmla="*/ 112752 h 196956"/>
              <a:gd name="connsiteX3" fmla="*/ 280 w 229462"/>
              <a:gd name="connsiteY3" fmla="*/ 157202 h 196956"/>
              <a:gd name="connsiteX4" fmla="*/ 22505 w 229462"/>
              <a:gd name="connsiteY4" fmla="*/ 196890 h 196956"/>
              <a:gd name="connsiteX5" fmla="*/ 68542 w 229462"/>
              <a:gd name="connsiteY5" fmla="*/ 147677 h 196956"/>
              <a:gd name="connsiteX6" fmla="*/ 227292 w 229462"/>
              <a:gd name="connsiteY6" fmla="*/ 111165 h 196956"/>
              <a:gd name="connsiteX7" fmla="*/ 155855 w 229462"/>
              <a:gd name="connsiteY7" fmla="*/ 40 h 19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462" h="196956">
                <a:moveTo>
                  <a:pt x="155855" y="40"/>
                </a:moveTo>
                <a:cubicBezTo>
                  <a:pt x="149770" y="-2077"/>
                  <a:pt x="210624" y="79680"/>
                  <a:pt x="190780" y="98465"/>
                </a:cubicBezTo>
                <a:cubicBezTo>
                  <a:pt x="170936" y="117250"/>
                  <a:pt x="68542" y="102963"/>
                  <a:pt x="36792" y="112752"/>
                </a:cubicBezTo>
                <a:cubicBezTo>
                  <a:pt x="5042" y="122541"/>
                  <a:pt x="2661" y="143179"/>
                  <a:pt x="280" y="157202"/>
                </a:cubicBezTo>
                <a:cubicBezTo>
                  <a:pt x="-2101" y="171225"/>
                  <a:pt x="11128" y="198478"/>
                  <a:pt x="22505" y="196890"/>
                </a:cubicBezTo>
                <a:cubicBezTo>
                  <a:pt x="33882" y="195303"/>
                  <a:pt x="34411" y="161964"/>
                  <a:pt x="68542" y="147677"/>
                </a:cubicBezTo>
                <a:cubicBezTo>
                  <a:pt x="102673" y="133390"/>
                  <a:pt x="210888" y="132067"/>
                  <a:pt x="227292" y="111165"/>
                </a:cubicBezTo>
                <a:cubicBezTo>
                  <a:pt x="243696" y="90263"/>
                  <a:pt x="161940" y="2157"/>
                  <a:pt x="155855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: 図形 1448">
            <a:extLst>
              <a:ext uri="{FF2B5EF4-FFF2-40B4-BE49-F238E27FC236}">
                <a16:creationId xmlns:a16="http://schemas.microsoft.com/office/drawing/2014/main" id="{DF1E037B-9BAD-4CC4-8F2E-A7D81A9E1121}"/>
              </a:ext>
            </a:extLst>
          </p:cNvPr>
          <p:cNvSpPr/>
          <p:nvPr/>
        </p:nvSpPr>
        <p:spPr>
          <a:xfrm>
            <a:off x="2304021" y="2608152"/>
            <a:ext cx="193073" cy="159836"/>
          </a:xfrm>
          <a:custGeom>
            <a:avLst/>
            <a:gdLst>
              <a:gd name="connsiteX0" fmla="*/ 164542 w 193073"/>
              <a:gd name="connsiteY0" fmla="*/ 111 h 159836"/>
              <a:gd name="connsiteX1" fmla="*/ 188354 w 193073"/>
              <a:gd name="connsiteY1" fmla="*/ 66786 h 159836"/>
              <a:gd name="connsiteX2" fmla="*/ 55004 w 193073"/>
              <a:gd name="connsiteY2" fmla="*/ 77898 h 159836"/>
              <a:gd name="connsiteX3" fmla="*/ 55004 w 193073"/>
              <a:gd name="connsiteY3" fmla="*/ 158861 h 159836"/>
              <a:gd name="connsiteX4" fmla="*/ 21667 w 193073"/>
              <a:gd name="connsiteY4" fmla="*/ 119173 h 159836"/>
              <a:gd name="connsiteX5" fmla="*/ 10554 w 193073"/>
              <a:gd name="connsiteY5" fmla="*/ 66786 h 159836"/>
              <a:gd name="connsiteX6" fmla="*/ 178829 w 193073"/>
              <a:gd name="connsiteY6" fmla="*/ 50911 h 159836"/>
              <a:gd name="connsiteX7" fmla="*/ 164542 w 193073"/>
              <a:gd name="connsiteY7" fmla="*/ 111 h 15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073" h="159836">
                <a:moveTo>
                  <a:pt x="164542" y="111"/>
                </a:moveTo>
                <a:cubicBezTo>
                  <a:pt x="166130" y="2757"/>
                  <a:pt x="206610" y="53822"/>
                  <a:pt x="188354" y="66786"/>
                </a:cubicBezTo>
                <a:cubicBezTo>
                  <a:pt x="170098" y="79750"/>
                  <a:pt x="77229" y="62552"/>
                  <a:pt x="55004" y="77898"/>
                </a:cubicBezTo>
                <a:cubicBezTo>
                  <a:pt x="32779" y="93244"/>
                  <a:pt x="60560" y="151982"/>
                  <a:pt x="55004" y="158861"/>
                </a:cubicBezTo>
                <a:cubicBezTo>
                  <a:pt x="49448" y="165740"/>
                  <a:pt x="29075" y="134519"/>
                  <a:pt x="21667" y="119173"/>
                </a:cubicBezTo>
                <a:cubicBezTo>
                  <a:pt x="14259" y="103827"/>
                  <a:pt x="-15640" y="78163"/>
                  <a:pt x="10554" y="66786"/>
                </a:cubicBezTo>
                <a:cubicBezTo>
                  <a:pt x="36748" y="55409"/>
                  <a:pt x="153429" y="59113"/>
                  <a:pt x="178829" y="50911"/>
                </a:cubicBezTo>
                <a:cubicBezTo>
                  <a:pt x="204229" y="42709"/>
                  <a:pt x="162954" y="-2535"/>
                  <a:pt x="164542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: 図形 1449">
            <a:extLst>
              <a:ext uri="{FF2B5EF4-FFF2-40B4-BE49-F238E27FC236}">
                <a16:creationId xmlns:a16="http://schemas.microsoft.com/office/drawing/2014/main" id="{115991D3-8BA8-43BD-8865-8EE6E689D7F4}"/>
              </a:ext>
            </a:extLst>
          </p:cNvPr>
          <p:cNvSpPr/>
          <p:nvPr/>
        </p:nvSpPr>
        <p:spPr>
          <a:xfrm>
            <a:off x="2112771" y="2707671"/>
            <a:ext cx="365085" cy="114210"/>
          </a:xfrm>
          <a:custGeom>
            <a:avLst/>
            <a:gdLst>
              <a:gd name="connsiteX0" fmla="*/ 192 w 365085"/>
              <a:gd name="connsiteY0" fmla="*/ 2192 h 114210"/>
              <a:gd name="connsiteX1" fmla="*/ 154179 w 365085"/>
              <a:gd name="connsiteY1" fmla="*/ 5367 h 114210"/>
              <a:gd name="connsiteX2" fmla="*/ 192279 w 365085"/>
              <a:gd name="connsiteY2" fmla="*/ 54579 h 114210"/>
              <a:gd name="connsiteX3" fmla="*/ 246254 w 365085"/>
              <a:gd name="connsiteY3" fmla="*/ 60929 h 114210"/>
              <a:gd name="connsiteX4" fmla="*/ 266892 w 365085"/>
              <a:gd name="connsiteY4" fmla="*/ 83154 h 114210"/>
              <a:gd name="connsiteX5" fmla="*/ 52579 w 365085"/>
              <a:gd name="connsiteY5" fmla="*/ 91092 h 114210"/>
              <a:gd name="connsiteX6" fmla="*/ 354204 w 365085"/>
              <a:gd name="connsiteY6" fmla="*/ 111729 h 114210"/>
              <a:gd name="connsiteX7" fmla="*/ 290704 w 365085"/>
              <a:gd name="connsiteY7" fmla="*/ 111729 h 114210"/>
              <a:gd name="connsiteX8" fmla="*/ 214504 w 365085"/>
              <a:gd name="connsiteY8" fmla="*/ 92679 h 114210"/>
              <a:gd name="connsiteX9" fmla="*/ 179579 w 365085"/>
              <a:gd name="connsiteY9" fmla="*/ 52992 h 114210"/>
              <a:gd name="connsiteX10" fmla="*/ 154179 w 365085"/>
              <a:gd name="connsiteY10" fmla="*/ 78392 h 114210"/>
              <a:gd name="connsiteX11" fmla="*/ 81154 w 365085"/>
              <a:gd name="connsiteY11" fmla="*/ 40292 h 114210"/>
              <a:gd name="connsiteX12" fmla="*/ 103379 w 365085"/>
              <a:gd name="connsiteY12" fmla="*/ 35529 h 114210"/>
              <a:gd name="connsiteX13" fmla="*/ 171642 w 365085"/>
              <a:gd name="connsiteY13" fmla="*/ 27592 h 114210"/>
              <a:gd name="connsiteX14" fmla="*/ 189104 w 365085"/>
              <a:gd name="connsiteY14" fmla="*/ 13304 h 114210"/>
              <a:gd name="connsiteX15" fmla="*/ 192 w 365085"/>
              <a:gd name="connsiteY15" fmla="*/ 2192 h 11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5085" h="114210">
                <a:moveTo>
                  <a:pt x="192" y="2192"/>
                </a:moveTo>
                <a:cubicBezTo>
                  <a:pt x="-5629" y="869"/>
                  <a:pt x="122165" y="-3364"/>
                  <a:pt x="154179" y="5367"/>
                </a:cubicBezTo>
                <a:cubicBezTo>
                  <a:pt x="186193" y="14098"/>
                  <a:pt x="176933" y="45319"/>
                  <a:pt x="192279" y="54579"/>
                </a:cubicBezTo>
                <a:cubicBezTo>
                  <a:pt x="207625" y="63839"/>
                  <a:pt x="233818" y="56166"/>
                  <a:pt x="246254" y="60929"/>
                </a:cubicBezTo>
                <a:cubicBezTo>
                  <a:pt x="258690" y="65692"/>
                  <a:pt x="299171" y="78127"/>
                  <a:pt x="266892" y="83154"/>
                </a:cubicBezTo>
                <a:cubicBezTo>
                  <a:pt x="234613" y="88181"/>
                  <a:pt x="38027" y="86329"/>
                  <a:pt x="52579" y="91092"/>
                </a:cubicBezTo>
                <a:cubicBezTo>
                  <a:pt x="67131" y="95855"/>
                  <a:pt x="314517" y="108290"/>
                  <a:pt x="354204" y="111729"/>
                </a:cubicBezTo>
                <a:cubicBezTo>
                  <a:pt x="393891" y="115168"/>
                  <a:pt x="313987" y="114904"/>
                  <a:pt x="290704" y="111729"/>
                </a:cubicBezTo>
                <a:cubicBezTo>
                  <a:pt x="267421" y="108554"/>
                  <a:pt x="233025" y="102468"/>
                  <a:pt x="214504" y="92679"/>
                </a:cubicBezTo>
                <a:cubicBezTo>
                  <a:pt x="195983" y="82890"/>
                  <a:pt x="189633" y="55373"/>
                  <a:pt x="179579" y="52992"/>
                </a:cubicBezTo>
                <a:cubicBezTo>
                  <a:pt x="169525" y="50611"/>
                  <a:pt x="170583" y="80509"/>
                  <a:pt x="154179" y="78392"/>
                </a:cubicBezTo>
                <a:cubicBezTo>
                  <a:pt x="137775" y="76275"/>
                  <a:pt x="89621" y="47436"/>
                  <a:pt x="81154" y="40292"/>
                </a:cubicBezTo>
                <a:cubicBezTo>
                  <a:pt x="72687" y="33148"/>
                  <a:pt x="88298" y="37646"/>
                  <a:pt x="103379" y="35529"/>
                </a:cubicBezTo>
                <a:cubicBezTo>
                  <a:pt x="118460" y="33412"/>
                  <a:pt x="157355" y="31296"/>
                  <a:pt x="171642" y="27592"/>
                </a:cubicBezTo>
                <a:cubicBezTo>
                  <a:pt x="185929" y="23888"/>
                  <a:pt x="216885" y="18331"/>
                  <a:pt x="189104" y="13304"/>
                </a:cubicBezTo>
                <a:cubicBezTo>
                  <a:pt x="161323" y="8277"/>
                  <a:pt x="6013" y="3515"/>
                  <a:pt x="192" y="2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: 図形 1450">
            <a:extLst>
              <a:ext uri="{FF2B5EF4-FFF2-40B4-BE49-F238E27FC236}">
                <a16:creationId xmlns:a16="http://schemas.microsoft.com/office/drawing/2014/main" id="{8E4DECC7-B799-46E4-B6BD-57EAA7575741}"/>
              </a:ext>
            </a:extLst>
          </p:cNvPr>
          <p:cNvSpPr/>
          <p:nvPr/>
        </p:nvSpPr>
        <p:spPr>
          <a:xfrm>
            <a:off x="2976974" y="3553836"/>
            <a:ext cx="330952" cy="631970"/>
          </a:xfrm>
          <a:custGeom>
            <a:avLst/>
            <a:gdLst>
              <a:gd name="connsiteX0" fmla="*/ 3293 w 330952"/>
              <a:gd name="connsiteY0" fmla="*/ 2164 h 631970"/>
              <a:gd name="connsiteX1" fmla="*/ 316559 w 330952"/>
              <a:gd name="connsiteY1" fmla="*/ 605414 h 631970"/>
              <a:gd name="connsiteX2" fmla="*/ 265759 w 330952"/>
              <a:gd name="connsiteY2" fmla="*/ 493231 h 631970"/>
              <a:gd name="connsiteX3" fmla="*/ 153576 w 330952"/>
              <a:gd name="connsiteY3" fmla="*/ 205364 h 631970"/>
              <a:gd name="connsiteX4" fmla="*/ 261526 w 330952"/>
              <a:gd name="connsiteY4" fmla="*/ 554614 h 631970"/>
              <a:gd name="connsiteX5" fmla="*/ 157809 w 330952"/>
              <a:gd name="connsiteY5" fmla="*/ 408564 h 631970"/>
              <a:gd name="connsiteX6" fmla="*/ 3293 w 330952"/>
              <a:gd name="connsiteY6" fmla="*/ 2164 h 63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952" h="631970">
                <a:moveTo>
                  <a:pt x="3293" y="2164"/>
                </a:moveTo>
                <a:cubicBezTo>
                  <a:pt x="29751" y="34972"/>
                  <a:pt x="272815" y="523570"/>
                  <a:pt x="316559" y="605414"/>
                </a:cubicBezTo>
                <a:cubicBezTo>
                  <a:pt x="360303" y="687258"/>
                  <a:pt x="292923" y="559906"/>
                  <a:pt x="265759" y="493231"/>
                </a:cubicBezTo>
                <a:cubicBezTo>
                  <a:pt x="238595" y="426556"/>
                  <a:pt x="154281" y="195134"/>
                  <a:pt x="153576" y="205364"/>
                </a:cubicBezTo>
                <a:cubicBezTo>
                  <a:pt x="152871" y="215594"/>
                  <a:pt x="260821" y="520747"/>
                  <a:pt x="261526" y="554614"/>
                </a:cubicBezTo>
                <a:cubicBezTo>
                  <a:pt x="262232" y="588481"/>
                  <a:pt x="198378" y="498169"/>
                  <a:pt x="157809" y="408564"/>
                </a:cubicBezTo>
                <a:cubicBezTo>
                  <a:pt x="117240" y="318959"/>
                  <a:pt x="-23165" y="-30644"/>
                  <a:pt x="3293" y="2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: 図形 1451">
            <a:extLst>
              <a:ext uri="{FF2B5EF4-FFF2-40B4-BE49-F238E27FC236}">
                <a16:creationId xmlns:a16="http://schemas.microsoft.com/office/drawing/2014/main" id="{3AEC5B68-FE7C-49C5-A0FD-06F83B999BA3}"/>
              </a:ext>
            </a:extLst>
          </p:cNvPr>
          <p:cNvSpPr/>
          <p:nvPr/>
        </p:nvSpPr>
        <p:spPr>
          <a:xfrm>
            <a:off x="2723032" y="3795171"/>
            <a:ext cx="509119" cy="555460"/>
          </a:xfrm>
          <a:custGeom>
            <a:avLst/>
            <a:gdLst>
              <a:gd name="connsiteX0" fmla="*/ 68851 w 509119"/>
              <a:gd name="connsiteY0" fmla="*/ 12 h 555460"/>
              <a:gd name="connsiteX1" fmla="*/ 68851 w 509119"/>
              <a:gd name="connsiteY1" fmla="*/ 156646 h 555460"/>
              <a:gd name="connsiteX2" fmla="*/ 96368 w 509119"/>
              <a:gd name="connsiteY2" fmla="*/ 152412 h 555460"/>
              <a:gd name="connsiteX3" fmla="*/ 90018 w 509119"/>
              <a:gd name="connsiteY3" fmla="*/ 118546 h 555460"/>
              <a:gd name="connsiteX4" fmla="*/ 136585 w 509119"/>
              <a:gd name="connsiteY4" fmla="*/ 224379 h 555460"/>
              <a:gd name="connsiteX5" fmla="*/ 212785 w 509119"/>
              <a:gd name="connsiteY5" fmla="*/ 292112 h 555460"/>
              <a:gd name="connsiteX6" fmla="*/ 394818 w 509119"/>
              <a:gd name="connsiteY6" fmla="*/ 546112 h 555460"/>
              <a:gd name="connsiteX7" fmla="*/ 409635 w 509119"/>
              <a:gd name="connsiteY7" fmla="*/ 486846 h 555460"/>
              <a:gd name="connsiteX8" fmla="*/ 509118 w 509119"/>
              <a:gd name="connsiteY8" fmla="*/ 355612 h 555460"/>
              <a:gd name="connsiteX9" fmla="*/ 407518 w 509119"/>
              <a:gd name="connsiteY9" fmla="*/ 465679 h 555460"/>
              <a:gd name="connsiteX10" fmla="*/ 356718 w 509119"/>
              <a:gd name="connsiteY10" fmla="*/ 448746 h 555460"/>
              <a:gd name="connsiteX11" fmla="*/ 64618 w 509119"/>
              <a:gd name="connsiteY11" fmla="*/ 182046 h 555460"/>
              <a:gd name="connsiteX12" fmla="*/ 1118 w 509119"/>
              <a:gd name="connsiteY12" fmla="*/ 16946 h 555460"/>
              <a:gd name="connsiteX13" fmla="*/ 41335 w 509119"/>
              <a:gd name="connsiteY13" fmla="*/ 127012 h 555460"/>
              <a:gd name="connsiteX14" fmla="*/ 238185 w 509119"/>
              <a:gd name="connsiteY14" fmla="*/ 425462 h 555460"/>
              <a:gd name="connsiteX15" fmla="*/ 119651 w 509119"/>
              <a:gd name="connsiteY15" fmla="*/ 245546 h 555460"/>
              <a:gd name="connsiteX16" fmla="*/ 62501 w 509119"/>
              <a:gd name="connsiteY16" fmla="*/ 148179 h 555460"/>
              <a:gd name="connsiteX17" fmla="*/ 68851 w 509119"/>
              <a:gd name="connsiteY17" fmla="*/ 12 h 55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9119" h="555460">
                <a:moveTo>
                  <a:pt x="68851" y="12"/>
                </a:moveTo>
                <a:cubicBezTo>
                  <a:pt x="69909" y="1423"/>
                  <a:pt x="64265" y="131246"/>
                  <a:pt x="68851" y="156646"/>
                </a:cubicBezTo>
                <a:cubicBezTo>
                  <a:pt x="73437" y="182046"/>
                  <a:pt x="92840" y="158762"/>
                  <a:pt x="96368" y="152412"/>
                </a:cubicBezTo>
                <a:cubicBezTo>
                  <a:pt x="99896" y="146062"/>
                  <a:pt x="83315" y="106552"/>
                  <a:pt x="90018" y="118546"/>
                </a:cubicBezTo>
                <a:cubicBezTo>
                  <a:pt x="96721" y="130540"/>
                  <a:pt x="116124" y="195451"/>
                  <a:pt x="136585" y="224379"/>
                </a:cubicBezTo>
                <a:cubicBezTo>
                  <a:pt x="157046" y="253307"/>
                  <a:pt x="169746" y="238490"/>
                  <a:pt x="212785" y="292112"/>
                </a:cubicBezTo>
                <a:cubicBezTo>
                  <a:pt x="255824" y="345734"/>
                  <a:pt x="362010" y="513656"/>
                  <a:pt x="394818" y="546112"/>
                </a:cubicBezTo>
                <a:cubicBezTo>
                  <a:pt x="427626" y="578568"/>
                  <a:pt x="390585" y="518596"/>
                  <a:pt x="409635" y="486846"/>
                </a:cubicBezTo>
                <a:cubicBezTo>
                  <a:pt x="428685" y="455096"/>
                  <a:pt x="509471" y="359140"/>
                  <a:pt x="509118" y="355612"/>
                </a:cubicBezTo>
                <a:cubicBezTo>
                  <a:pt x="508765" y="352084"/>
                  <a:pt x="432918" y="450157"/>
                  <a:pt x="407518" y="465679"/>
                </a:cubicBezTo>
                <a:cubicBezTo>
                  <a:pt x="382118" y="481201"/>
                  <a:pt x="413868" y="496018"/>
                  <a:pt x="356718" y="448746"/>
                </a:cubicBezTo>
                <a:cubicBezTo>
                  <a:pt x="299568" y="401474"/>
                  <a:pt x="123885" y="254013"/>
                  <a:pt x="64618" y="182046"/>
                </a:cubicBezTo>
                <a:cubicBezTo>
                  <a:pt x="5351" y="110079"/>
                  <a:pt x="4998" y="26118"/>
                  <a:pt x="1118" y="16946"/>
                </a:cubicBezTo>
                <a:cubicBezTo>
                  <a:pt x="-2762" y="7774"/>
                  <a:pt x="1824" y="58926"/>
                  <a:pt x="41335" y="127012"/>
                </a:cubicBezTo>
                <a:cubicBezTo>
                  <a:pt x="80846" y="195098"/>
                  <a:pt x="225132" y="405706"/>
                  <a:pt x="238185" y="425462"/>
                </a:cubicBezTo>
                <a:cubicBezTo>
                  <a:pt x="251238" y="445218"/>
                  <a:pt x="148932" y="291760"/>
                  <a:pt x="119651" y="245546"/>
                </a:cubicBezTo>
                <a:cubicBezTo>
                  <a:pt x="90370" y="199332"/>
                  <a:pt x="73084" y="183810"/>
                  <a:pt x="62501" y="148179"/>
                </a:cubicBezTo>
                <a:cubicBezTo>
                  <a:pt x="51918" y="112548"/>
                  <a:pt x="67793" y="-1399"/>
                  <a:pt x="6885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: 図形 1452">
            <a:extLst>
              <a:ext uri="{FF2B5EF4-FFF2-40B4-BE49-F238E27FC236}">
                <a16:creationId xmlns:a16="http://schemas.microsoft.com/office/drawing/2014/main" id="{42812754-BAB1-4814-B73B-9ADB1818AA0E}"/>
              </a:ext>
            </a:extLst>
          </p:cNvPr>
          <p:cNvSpPr/>
          <p:nvPr/>
        </p:nvSpPr>
        <p:spPr>
          <a:xfrm>
            <a:off x="2730548" y="3796874"/>
            <a:ext cx="438867" cy="646729"/>
          </a:xfrm>
          <a:custGeom>
            <a:avLst/>
            <a:gdLst>
              <a:gd name="connsiteX0" fmla="*/ 12652 w 438867"/>
              <a:gd name="connsiteY0" fmla="*/ 426 h 646729"/>
              <a:gd name="connsiteX1" fmla="*/ 57102 w 438867"/>
              <a:gd name="connsiteY1" fmla="*/ 205743 h 646729"/>
              <a:gd name="connsiteX2" fmla="*/ 169285 w 438867"/>
              <a:gd name="connsiteY2" fmla="*/ 305226 h 646729"/>
              <a:gd name="connsiteX3" fmla="*/ 279352 w 438867"/>
              <a:gd name="connsiteY3" fmla="*/ 514776 h 646729"/>
              <a:gd name="connsiteX4" fmla="*/ 438102 w 438867"/>
              <a:gd name="connsiteY4" fmla="*/ 646009 h 646729"/>
              <a:gd name="connsiteX5" fmla="*/ 325919 w 438867"/>
              <a:gd name="connsiteY5" fmla="*/ 552876 h 646729"/>
              <a:gd name="connsiteX6" fmla="*/ 31702 w 438867"/>
              <a:gd name="connsiteY6" fmla="*/ 265009 h 646729"/>
              <a:gd name="connsiteX7" fmla="*/ 12652 w 438867"/>
              <a:gd name="connsiteY7" fmla="*/ 426 h 64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867" h="646729">
                <a:moveTo>
                  <a:pt x="12652" y="426"/>
                </a:moveTo>
                <a:cubicBezTo>
                  <a:pt x="16885" y="-9452"/>
                  <a:pt x="30997" y="154943"/>
                  <a:pt x="57102" y="205743"/>
                </a:cubicBezTo>
                <a:cubicBezTo>
                  <a:pt x="83207" y="256543"/>
                  <a:pt x="132243" y="253720"/>
                  <a:pt x="169285" y="305226"/>
                </a:cubicBezTo>
                <a:cubicBezTo>
                  <a:pt x="206327" y="356732"/>
                  <a:pt x="234549" y="457979"/>
                  <a:pt x="279352" y="514776"/>
                </a:cubicBezTo>
                <a:cubicBezTo>
                  <a:pt x="324155" y="571573"/>
                  <a:pt x="430341" y="639659"/>
                  <a:pt x="438102" y="646009"/>
                </a:cubicBezTo>
                <a:cubicBezTo>
                  <a:pt x="445863" y="652359"/>
                  <a:pt x="393652" y="616376"/>
                  <a:pt x="325919" y="552876"/>
                </a:cubicBezTo>
                <a:cubicBezTo>
                  <a:pt x="258186" y="489376"/>
                  <a:pt x="86030" y="351792"/>
                  <a:pt x="31702" y="265009"/>
                </a:cubicBezTo>
                <a:cubicBezTo>
                  <a:pt x="-22626" y="178226"/>
                  <a:pt x="8419" y="10304"/>
                  <a:pt x="12652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: 図形 1453">
            <a:extLst>
              <a:ext uri="{FF2B5EF4-FFF2-40B4-BE49-F238E27FC236}">
                <a16:creationId xmlns:a16="http://schemas.microsoft.com/office/drawing/2014/main" id="{EC30C4A1-638E-4076-8D94-DE8B16E622A7}"/>
              </a:ext>
            </a:extLst>
          </p:cNvPr>
          <p:cNvSpPr/>
          <p:nvPr/>
        </p:nvSpPr>
        <p:spPr>
          <a:xfrm>
            <a:off x="2756246" y="4248101"/>
            <a:ext cx="49270" cy="190595"/>
          </a:xfrm>
          <a:custGeom>
            <a:avLst/>
            <a:gdLst>
              <a:gd name="connsiteX0" fmla="*/ 1242 w 49270"/>
              <a:gd name="connsiteY0" fmla="*/ 1637 h 190595"/>
              <a:gd name="connsiteX1" fmla="*/ 13942 w 49270"/>
              <a:gd name="connsiteY1" fmla="*/ 106412 h 190595"/>
              <a:gd name="connsiteX2" fmla="*/ 13942 w 49270"/>
              <a:gd name="connsiteY2" fmla="*/ 190549 h 190595"/>
              <a:gd name="connsiteX3" fmla="*/ 29817 w 49270"/>
              <a:gd name="connsiteY3" fmla="*/ 95299 h 190595"/>
              <a:gd name="connsiteX4" fmla="*/ 48867 w 49270"/>
              <a:gd name="connsiteY4" fmla="*/ 46087 h 190595"/>
              <a:gd name="connsiteX5" fmla="*/ 1242 w 49270"/>
              <a:gd name="connsiteY5" fmla="*/ 1637 h 19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70" h="190595">
                <a:moveTo>
                  <a:pt x="1242" y="1637"/>
                </a:moveTo>
                <a:cubicBezTo>
                  <a:pt x="-4579" y="11691"/>
                  <a:pt x="11825" y="74927"/>
                  <a:pt x="13942" y="106412"/>
                </a:cubicBezTo>
                <a:cubicBezTo>
                  <a:pt x="16059" y="137897"/>
                  <a:pt x="11296" y="192401"/>
                  <a:pt x="13942" y="190549"/>
                </a:cubicBezTo>
                <a:cubicBezTo>
                  <a:pt x="16588" y="188697"/>
                  <a:pt x="23996" y="119376"/>
                  <a:pt x="29817" y="95299"/>
                </a:cubicBezTo>
                <a:cubicBezTo>
                  <a:pt x="35638" y="71222"/>
                  <a:pt x="52042" y="61697"/>
                  <a:pt x="48867" y="46087"/>
                </a:cubicBezTo>
                <a:cubicBezTo>
                  <a:pt x="45692" y="30477"/>
                  <a:pt x="7063" y="-8417"/>
                  <a:pt x="1242" y="1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: 図形 1454">
            <a:extLst>
              <a:ext uri="{FF2B5EF4-FFF2-40B4-BE49-F238E27FC236}">
                <a16:creationId xmlns:a16="http://schemas.microsoft.com/office/drawing/2014/main" id="{C89CDC3C-082E-4E80-A42A-6CF0BCE5D9AB}"/>
              </a:ext>
            </a:extLst>
          </p:cNvPr>
          <p:cNvSpPr/>
          <p:nvPr/>
        </p:nvSpPr>
        <p:spPr>
          <a:xfrm>
            <a:off x="2598618" y="4027192"/>
            <a:ext cx="203008" cy="335312"/>
          </a:xfrm>
          <a:custGeom>
            <a:avLst/>
            <a:gdLst>
              <a:gd name="connsiteX0" fmla="*/ 14407 w 203008"/>
              <a:gd name="connsiteY0" fmla="*/ 6646 h 335312"/>
              <a:gd name="connsiteX1" fmla="*/ 196970 w 203008"/>
              <a:gd name="connsiteY1" fmla="*/ 290808 h 335312"/>
              <a:gd name="connsiteX2" fmla="*/ 144582 w 203008"/>
              <a:gd name="connsiteY2" fmla="*/ 219371 h 335312"/>
              <a:gd name="connsiteX3" fmla="*/ 120 w 203008"/>
              <a:gd name="connsiteY3" fmla="*/ 105071 h 335312"/>
              <a:gd name="connsiteX4" fmla="*/ 120770 w 203008"/>
              <a:gd name="connsiteY4" fmla="*/ 208258 h 335312"/>
              <a:gd name="connsiteX5" fmla="*/ 174745 w 203008"/>
              <a:gd name="connsiteY5" fmla="*/ 335258 h 335312"/>
              <a:gd name="connsiteX6" fmla="*/ 139820 w 203008"/>
              <a:gd name="connsiteY6" fmla="*/ 222546 h 335312"/>
              <a:gd name="connsiteX7" fmla="*/ 35045 w 203008"/>
              <a:gd name="connsiteY7" fmla="*/ 98721 h 335312"/>
              <a:gd name="connsiteX8" fmla="*/ 14407 w 203008"/>
              <a:gd name="connsiteY8" fmla="*/ 6646 h 33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008" h="335312">
                <a:moveTo>
                  <a:pt x="14407" y="6646"/>
                </a:moveTo>
                <a:cubicBezTo>
                  <a:pt x="41394" y="38660"/>
                  <a:pt x="175274" y="255354"/>
                  <a:pt x="196970" y="290808"/>
                </a:cubicBezTo>
                <a:cubicBezTo>
                  <a:pt x="218666" y="326262"/>
                  <a:pt x="177390" y="250327"/>
                  <a:pt x="144582" y="219371"/>
                </a:cubicBezTo>
                <a:cubicBezTo>
                  <a:pt x="111774" y="188415"/>
                  <a:pt x="4089" y="106923"/>
                  <a:pt x="120" y="105071"/>
                </a:cubicBezTo>
                <a:cubicBezTo>
                  <a:pt x="-3849" y="103219"/>
                  <a:pt x="91666" y="169894"/>
                  <a:pt x="120770" y="208258"/>
                </a:cubicBezTo>
                <a:cubicBezTo>
                  <a:pt x="149874" y="246622"/>
                  <a:pt x="171570" y="332877"/>
                  <a:pt x="174745" y="335258"/>
                </a:cubicBezTo>
                <a:cubicBezTo>
                  <a:pt x="177920" y="337639"/>
                  <a:pt x="163103" y="261969"/>
                  <a:pt x="139820" y="222546"/>
                </a:cubicBezTo>
                <a:cubicBezTo>
                  <a:pt x="116537" y="183123"/>
                  <a:pt x="53566" y="130471"/>
                  <a:pt x="35045" y="98721"/>
                </a:cubicBezTo>
                <a:cubicBezTo>
                  <a:pt x="16524" y="66971"/>
                  <a:pt x="-12580" y="-25368"/>
                  <a:pt x="14407" y="6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: 図形 1455">
            <a:extLst>
              <a:ext uri="{FF2B5EF4-FFF2-40B4-BE49-F238E27FC236}">
                <a16:creationId xmlns:a16="http://schemas.microsoft.com/office/drawing/2014/main" id="{CD35AF51-5863-41B3-9BE5-CA51A82CE42E}"/>
              </a:ext>
            </a:extLst>
          </p:cNvPr>
          <p:cNvSpPr/>
          <p:nvPr/>
        </p:nvSpPr>
        <p:spPr>
          <a:xfrm>
            <a:off x="2972580" y="4472282"/>
            <a:ext cx="443285" cy="145759"/>
          </a:xfrm>
          <a:custGeom>
            <a:avLst/>
            <a:gdLst>
              <a:gd name="connsiteX0" fmla="*/ 808 w 443285"/>
              <a:gd name="connsiteY0" fmla="*/ 72731 h 145759"/>
              <a:gd name="connsiteX1" fmla="*/ 238933 w 443285"/>
              <a:gd name="connsiteY1" fmla="*/ 145756 h 145759"/>
              <a:gd name="connsiteX2" fmla="*/ 262745 w 443285"/>
              <a:gd name="connsiteY2" fmla="*/ 69556 h 145759"/>
              <a:gd name="connsiteX3" fmla="*/ 402445 w 443285"/>
              <a:gd name="connsiteY3" fmla="*/ 37806 h 145759"/>
              <a:gd name="connsiteX4" fmla="*/ 438958 w 443285"/>
              <a:gd name="connsiteY4" fmla="*/ 28281 h 145759"/>
              <a:gd name="connsiteX5" fmla="*/ 319895 w 443285"/>
              <a:gd name="connsiteY5" fmla="*/ 4468 h 145759"/>
              <a:gd name="connsiteX6" fmla="*/ 307195 w 443285"/>
              <a:gd name="connsiteY6" fmla="*/ 128293 h 145759"/>
              <a:gd name="connsiteX7" fmla="*/ 165908 w 443285"/>
              <a:gd name="connsiteY7" fmla="*/ 120356 h 145759"/>
              <a:gd name="connsiteX8" fmla="*/ 808 w 443285"/>
              <a:gd name="connsiteY8" fmla="*/ 72731 h 14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285" h="145759">
                <a:moveTo>
                  <a:pt x="808" y="72731"/>
                </a:moveTo>
                <a:cubicBezTo>
                  <a:pt x="12979" y="76964"/>
                  <a:pt x="195277" y="146285"/>
                  <a:pt x="238933" y="145756"/>
                </a:cubicBezTo>
                <a:cubicBezTo>
                  <a:pt x="282589" y="145227"/>
                  <a:pt x="235493" y="87548"/>
                  <a:pt x="262745" y="69556"/>
                </a:cubicBezTo>
                <a:cubicBezTo>
                  <a:pt x="289997" y="51564"/>
                  <a:pt x="373076" y="44685"/>
                  <a:pt x="402445" y="37806"/>
                </a:cubicBezTo>
                <a:cubicBezTo>
                  <a:pt x="431814" y="30927"/>
                  <a:pt x="452716" y="33837"/>
                  <a:pt x="438958" y="28281"/>
                </a:cubicBezTo>
                <a:cubicBezTo>
                  <a:pt x="425200" y="22725"/>
                  <a:pt x="341855" y="-12201"/>
                  <a:pt x="319895" y="4468"/>
                </a:cubicBezTo>
                <a:cubicBezTo>
                  <a:pt x="297935" y="21137"/>
                  <a:pt x="332860" y="108978"/>
                  <a:pt x="307195" y="128293"/>
                </a:cubicBezTo>
                <a:cubicBezTo>
                  <a:pt x="281531" y="147608"/>
                  <a:pt x="214591" y="129616"/>
                  <a:pt x="165908" y="120356"/>
                </a:cubicBezTo>
                <a:cubicBezTo>
                  <a:pt x="117225" y="111096"/>
                  <a:pt x="-11363" y="68498"/>
                  <a:pt x="808" y="72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: 図形 1456">
            <a:extLst>
              <a:ext uri="{FF2B5EF4-FFF2-40B4-BE49-F238E27FC236}">
                <a16:creationId xmlns:a16="http://schemas.microsoft.com/office/drawing/2014/main" id="{0716085C-A4E8-4AB4-BBB2-00027F136FC2}"/>
              </a:ext>
            </a:extLst>
          </p:cNvPr>
          <p:cNvSpPr/>
          <p:nvPr/>
        </p:nvSpPr>
        <p:spPr>
          <a:xfrm>
            <a:off x="2527944" y="4164232"/>
            <a:ext cx="282312" cy="344289"/>
          </a:xfrm>
          <a:custGeom>
            <a:avLst/>
            <a:gdLst>
              <a:gd name="connsiteX0" fmla="*/ 7294 w 282312"/>
              <a:gd name="connsiteY0" fmla="*/ 4543 h 344289"/>
              <a:gd name="connsiteX1" fmla="*/ 270819 w 282312"/>
              <a:gd name="connsiteY1" fmla="*/ 334743 h 344289"/>
              <a:gd name="connsiteX2" fmla="*/ 220019 w 282312"/>
              <a:gd name="connsiteY2" fmla="*/ 245843 h 344289"/>
              <a:gd name="connsiteX3" fmla="*/ 83494 w 282312"/>
              <a:gd name="connsiteY3" fmla="*/ 147418 h 344289"/>
              <a:gd name="connsiteX4" fmla="*/ 7294 w 282312"/>
              <a:gd name="connsiteY4" fmla="*/ 4543 h 34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2" h="344289">
                <a:moveTo>
                  <a:pt x="7294" y="4543"/>
                </a:moveTo>
                <a:cubicBezTo>
                  <a:pt x="38515" y="35764"/>
                  <a:pt x="235365" y="294527"/>
                  <a:pt x="270819" y="334743"/>
                </a:cubicBezTo>
                <a:cubicBezTo>
                  <a:pt x="306273" y="374959"/>
                  <a:pt x="251240" y="277064"/>
                  <a:pt x="220019" y="245843"/>
                </a:cubicBezTo>
                <a:cubicBezTo>
                  <a:pt x="188798" y="214622"/>
                  <a:pt x="113656" y="182872"/>
                  <a:pt x="83494" y="147418"/>
                </a:cubicBezTo>
                <a:cubicBezTo>
                  <a:pt x="53332" y="111964"/>
                  <a:pt x="-23927" y="-26678"/>
                  <a:pt x="7294" y="4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: 図形 1457">
            <a:extLst>
              <a:ext uri="{FF2B5EF4-FFF2-40B4-BE49-F238E27FC236}">
                <a16:creationId xmlns:a16="http://schemas.microsoft.com/office/drawing/2014/main" id="{5140639D-48C5-4B4A-B9E8-42A7C020431B}"/>
              </a:ext>
            </a:extLst>
          </p:cNvPr>
          <p:cNvSpPr/>
          <p:nvPr/>
        </p:nvSpPr>
        <p:spPr>
          <a:xfrm>
            <a:off x="2738339" y="4402123"/>
            <a:ext cx="914499" cy="428739"/>
          </a:xfrm>
          <a:custGeom>
            <a:avLst/>
            <a:gdLst>
              <a:gd name="connsiteX0" fmla="*/ 99 w 914499"/>
              <a:gd name="connsiteY0" fmla="*/ 15 h 428739"/>
              <a:gd name="connsiteX1" fmla="*/ 485874 w 914499"/>
              <a:gd name="connsiteY1" fmla="*/ 263540 h 428739"/>
              <a:gd name="connsiteX2" fmla="*/ 739874 w 914499"/>
              <a:gd name="connsiteY2" fmla="*/ 307990 h 428739"/>
              <a:gd name="connsiteX3" fmla="*/ 914499 w 914499"/>
              <a:gd name="connsiteY3" fmla="*/ 296877 h 428739"/>
              <a:gd name="connsiteX4" fmla="*/ 738286 w 914499"/>
              <a:gd name="connsiteY4" fmla="*/ 298465 h 428739"/>
              <a:gd name="connsiteX5" fmla="*/ 558899 w 914499"/>
              <a:gd name="connsiteY5" fmla="*/ 336565 h 428739"/>
              <a:gd name="connsiteX6" fmla="*/ 344586 w 914499"/>
              <a:gd name="connsiteY6" fmla="*/ 428640 h 428739"/>
              <a:gd name="connsiteX7" fmla="*/ 536674 w 914499"/>
              <a:gd name="connsiteY7" fmla="*/ 317515 h 428739"/>
              <a:gd name="connsiteX8" fmla="*/ 285849 w 914499"/>
              <a:gd name="connsiteY8" fmla="*/ 376252 h 428739"/>
              <a:gd name="connsiteX9" fmla="*/ 554136 w 914499"/>
              <a:gd name="connsiteY9" fmla="*/ 306402 h 428739"/>
              <a:gd name="connsiteX10" fmla="*/ 8036 w 914499"/>
              <a:gd name="connsiteY10" fmla="*/ 71452 h 428739"/>
              <a:gd name="connsiteX11" fmla="*/ 422374 w 914499"/>
              <a:gd name="connsiteY11" fmla="*/ 276240 h 428739"/>
              <a:gd name="connsiteX12" fmla="*/ 443011 w 914499"/>
              <a:gd name="connsiteY12" fmla="*/ 276240 h 428739"/>
              <a:gd name="connsiteX13" fmla="*/ 99 w 914499"/>
              <a:gd name="connsiteY13" fmla="*/ 15 h 42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499" h="428739">
                <a:moveTo>
                  <a:pt x="99" y="15"/>
                </a:moveTo>
                <a:cubicBezTo>
                  <a:pt x="7243" y="-2102"/>
                  <a:pt x="362578" y="212211"/>
                  <a:pt x="485874" y="263540"/>
                </a:cubicBezTo>
                <a:cubicBezTo>
                  <a:pt x="609170" y="314869"/>
                  <a:pt x="668437" y="302434"/>
                  <a:pt x="739874" y="307990"/>
                </a:cubicBezTo>
                <a:cubicBezTo>
                  <a:pt x="811312" y="313546"/>
                  <a:pt x="914764" y="298465"/>
                  <a:pt x="914499" y="296877"/>
                </a:cubicBezTo>
                <a:cubicBezTo>
                  <a:pt x="914234" y="295290"/>
                  <a:pt x="797553" y="291850"/>
                  <a:pt x="738286" y="298465"/>
                </a:cubicBezTo>
                <a:cubicBezTo>
                  <a:pt x="679019" y="305080"/>
                  <a:pt x="624516" y="314869"/>
                  <a:pt x="558899" y="336565"/>
                </a:cubicBezTo>
                <a:cubicBezTo>
                  <a:pt x="493282" y="358261"/>
                  <a:pt x="348290" y="431815"/>
                  <a:pt x="344586" y="428640"/>
                </a:cubicBezTo>
                <a:cubicBezTo>
                  <a:pt x="340882" y="425465"/>
                  <a:pt x="546464" y="326246"/>
                  <a:pt x="536674" y="317515"/>
                </a:cubicBezTo>
                <a:cubicBezTo>
                  <a:pt x="526885" y="308784"/>
                  <a:pt x="282939" y="378104"/>
                  <a:pt x="285849" y="376252"/>
                </a:cubicBezTo>
                <a:cubicBezTo>
                  <a:pt x="288759" y="374400"/>
                  <a:pt x="600438" y="357202"/>
                  <a:pt x="554136" y="306402"/>
                </a:cubicBezTo>
                <a:cubicBezTo>
                  <a:pt x="507834" y="255602"/>
                  <a:pt x="29996" y="76479"/>
                  <a:pt x="8036" y="71452"/>
                </a:cubicBezTo>
                <a:cubicBezTo>
                  <a:pt x="-13924" y="66425"/>
                  <a:pt x="349878" y="242109"/>
                  <a:pt x="422374" y="276240"/>
                </a:cubicBezTo>
                <a:cubicBezTo>
                  <a:pt x="494870" y="310371"/>
                  <a:pt x="513126" y="320690"/>
                  <a:pt x="443011" y="276240"/>
                </a:cubicBezTo>
                <a:cubicBezTo>
                  <a:pt x="372896" y="231790"/>
                  <a:pt x="-7045" y="2132"/>
                  <a:pt x="9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: 図形 1458">
            <a:extLst>
              <a:ext uri="{FF2B5EF4-FFF2-40B4-BE49-F238E27FC236}">
                <a16:creationId xmlns:a16="http://schemas.microsoft.com/office/drawing/2014/main" id="{107BD8D8-0CFE-4E2E-900B-D0301001D8A7}"/>
              </a:ext>
            </a:extLst>
          </p:cNvPr>
          <p:cNvSpPr/>
          <p:nvPr/>
        </p:nvSpPr>
        <p:spPr>
          <a:xfrm>
            <a:off x="2482782" y="4200525"/>
            <a:ext cx="527669" cy="667941"/>
          </a:xfrm>
          <a:custGeom>
            <a:avLst/>
            <a:gdLst>
              <a:gd name="connsiteX0" fmla="*/ 96906 w 527669"/>
              <a:gd name="connsiteY0" fmla="*/ 0 h 667941"/>
              <a:gd name="connsiteX1" fmla="*/ 98493 w 527669"/>
              <a:gd name="connsiteY1" fmla="*/ 107950 h 667941"/>
              <a:gd name="connsiteX2" fmla="*/ 196918 w 527669"/>
              <a:gd name="connsiteY2" fmla="*/ 179388 h 667941"/>
              <a:gd name="connsiteX3" fmla="*/ 338206 w 527669"/>
              <a:gd name="connsiteY3" fmla="*/ 406400 h 667941"/>
              <a:gd name="connsiteX4" fmla="*/ 360431 w 527669"/>
              <a:gd name="connsiteY4" fmla="*/ 409575 h 667941"/>
              <a:gd name="connsiteX5" fmla="*/ 401706 w 527669"/>
              <a:gd name="connsiteY5" fmla="*/ 411163 h 667941"/>
              <a:gd name="connsiteX6" fmla="*/ 428693 w 527669"/>
              <a:gd name="connsiteY6" fmla="*/ 415925 h 667941"/>
              <a:gd name="connsiteX7" fmla="*/ 506481 w 527669"/>
              <a:gd name="connsiteY7" fmla="*/ 511175 h 667941"/>
              <a:gd name="connsiteX8" fmla="*/ 527118 w 527669"/>
              <a:gd name="connsiteY8" fmla="*/ 661988 h 667941"/>
              <a:gd name="connsiteX9" fmla="*/ 490606 w 527669"/>
              <a:gd name="connsiteY9" fmla="*/ 628650 h 667941"/>
              <a:gd name="connsiteX10" fmla="*/ 411231 w 527669"/>
              <a:gd name="connsiteY10" fmla="*/ 544513 h 667941"/>
              <a:gd name="connsiteX11" fmla="*/ 430281 w 527669"/>
              <a:gd name="connsiteY11" fmla="*/ 509588 h 667941"/>
              <a:gd name="connsiteX12" fmla="*/ 395356 w 527669"/>
              <a:gd name="connsiteY12" fmla="*/ 461963 h 667941"/>
              <a:gd name="connsiteX13" fmla="*/ 335031 w 527669"/>
              <a:gd name="connsiteY13" fmla="*/ 428625 h 667941"/>
              <a:gd name="connsiteX14" fmla="*/ 228668 w 527669"/>
              <a:gd name="connsiteY14" fmla="*/ 277813 h 667941"/>
              <a:gd name="connsiteX15" fmla="*/ 1656 w 527669"/>
              <a:gd name="connsiteY15" fmla="*/ 66675 h 667941"/>
              <a:gd name="connsiteX16" fmla="*/ 122306 w 527669"/>
              <a:gd name="connsiteY16" fmla="*/ 157163 h 667941"/>
              <a:gd name="connsiteX17" fmla="*/ 50868 w 527669"/>
              <a:gd name="connsiteY17" fmla="*/ 107950 h 667941"/>
              <a:gd name="connsiteX18" fmla="*/ 96906 w 527669"/>
              <a:gd name="connsiteY18" fmla="*/ 0 h 66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27669" h="667941">
                <a:moveTo>
                  <a:pt x="96906" y="0"/>
                </a:moveTo>
                <a:cubicBezTo>
                  <a:pt x="104843" y="0"/>
                  <a:pt x="81824" y="78052"/>
                  <a:pt x="98493" y="107950"/>
                </a:cubicBezTo>
                <a:cubicBezTo>
                  <a:pt x="115162" y="137848"/>
                  <a:pt x="156966" y="129646"/>
                  <a:pt x="196918" y="179388"/>
                </a:cubicBezTo>
                <a:cubicBezTo>
                  <a:pt x="236870" y="229130"/>
                  <a:pt x="310954" y="368036"/>
                  <a:pt x="338206" y="406400"/>
                </a:cubicBezTo>
                <a:cubicBezTo>
                  <a:pt x="365458" y="444764"/>
                  <a:pt x="360431" y="409575"/>
                  <a:pt x="360431" y="409575"/>
                </a:cubicBezTo>
                <a:cubicBezTo>
                  <a:pt x="371014" y="410369"/>
                  <a:pt x="390329" y="410105"/>
                  <a:pt x="401706" y="411163"/>
                </a:cubicBezTo>
                <a:cubicBezTo>
                  <a:pt x="413083" y="412221"/>
                  <a:pt x="411231" y="399256"/>
                  <a:pt x="428693" y="415925"/>
                </a:cubicBezTo>
                <a:cubicBezTo>
                  <a:pt x="446155" y="432594"/>
                  <a:pt x="490077" y="470165"/>
                  <a:pt x="506481" y="511175"/>
                </a:cubicBezTo>
                <a:cubicBezTo>
                  <a:pt x="522885" y="552185"/>
                  <a:pt x="529764" y="642409"/>
                  <a:pt x="527118" y="661988"/>
                </a:cubicBezTo>
                <a:cubicBezTo>
                  <a:pt x="524472" y="681567"/>
                  <a:pt x="509920" y="648229"/>
                  <a:pt x="490606" y="628650"/>
                </a:cubicBezTo>
                <a:cubicBezTo>
                  <a:pt x="471292" y="609071"/>
                  <a:pt x="421285" y="564357"/>
                  <a:pt x="411231" y="544513"/>
                </a:cubicBezTo>
                <a:cubicBezTo>
                  <a:pt x="401177" y="524669"/>
                  <a:pt x="432927" y="523346"/>
                  <a:pt x="430281" y="509588"/>
                </a:cubicBezTo>
                <a:cubicBezTo>
                  <a:pt x="427635" y="495830"/>
                  <a:pt x="411231" y="475457"/>
                  <a:pt x="395356" y="461963"/>
                </a:cubicBezTo>
                <a:cubicBezTo>
                  <a:pt x="379481" y="448469"/>
                  <a:pt x="362812" y="459316"/>
                  <a:pt x="335031" y="428625"/>
                </a:cubicBezTo>
                <a:cubicBezTo>
                  <a:pt x="307250" y="397934"/>
                  <a:pt x="284231" y="338138"/>
                  <a:pt x="228668" y="277813"/>
                </a:cubicBezTo>
                <a:cubicBezTo>
                  <a:pt x="173105" y="217488"/>
                  <a:pt x="19383" y="86783"/>
                  <a:pt x="1656" y="66675"/>
                </a:cubicBezTo>
                <a:cubicBezTo>
                  <a:pt x="-16071" y="46567"/>
                  <a:pt x="114104" y="150284"/>
                  <a:pt x="122306" y="157163"/>
                </a:cubicBezTo>
                <a:cubicBezTo>
                  <a:pt x="130508" y="164042"/>
                  <a:pt x="56160" y="131233"/>
                  <a:pt x="50868" y="107950"/>
                </a:cubicBezTo>
                <a:cubicBezTo>
                  <a:pt x="45576" y="84667"/>
                  <a:pt x="88969" y="0"/>
                  <a:pt x="9690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: 図形 1459">
            <a:extLst>
              <a:ext uri="{FF2B5EF4-FFF2-40B4-BE49-F238E27FC236}">
                <a16:creationId xmlns:a16="http://schemas.microsoft.com/office/drawing/2014/main" id="{0ED5394B-3EB6-4855-A341-4859C1A78861}"/>
              </a:ext>
            </a:extLst>
          </p:cNvPr>
          <p:cNvSpPr/>
          <p:nvPr/>
        </p:nvSpPr>
        <p:spPr>
          <a:xfrm>
            <a:off x="1736758" y="4133567"/>
            <a:ext cx="777842" cy="603797"/>
          </a:xfrm>
          <a:custGeom>
            <a:avLst/>
            <a:gdLst>
              <a:gd name="connsiteX0" fmla="*/ 655605 w 777842"/>
              <a:gd name="connsiteY0" fmla="*/ 12983 h 603797"/>
              <a:gd name="connsiteX1" fmla="*/ 685767 w 777842"/>
              <a:gd name="connsiteY1" fmla="*/ 73308 h 603797"/>
              <a:gd name="connsiteX2" fmla="*/ 777842 w 777842"/>
              <a:gd name="connsiteY2" fmla="*/ 266983 h 603797"/>
              <a:gd name="connsiteX3" fmla="*/ 685767 w 777842"/>
              <a:gd name="connsiteY3" fmla="*/ 190783 h 603797"/>
              <a:gd name="connsiteX4" fmla="*/ 501617 w 777842"/>
              <a:gd name="connsiteY4" fmla="*/ 19333 h 603797"/>
              <a:gd name="connsiteX5" fmla="*/ 507967 w 777842"/>
              <a:gd name="connsiteY5" fmla="*/ 138396 h 603797"/>
              <a:gd name="connsiteX6" fmla="*/ 490505 w 777842"/>
              <a:gd name="connsiteY6" fmla="*/ 173321 h 603797"/>
              <a:gd name="connsiteX7" fmla="*/ 557180 w 777842"/>
              <a:gd name="connsiteY7" fmla="*/ 281271 h 603797"/>
              <a:gd name="connsiteX8" fmla="*/ 561942 w 777842"/>
              <a:gd name="connsiteY8" fmla="*/ 268571 h 603797"/>
              <a:gd name="connsiteX9" fmla="*/ 563530 w 777842"/>
              <a:gd name="connsiteY9" fmla="*/ 355883 h 603797"/>
              <a:gd name="connsiteX10" fmla="*/ 674655 w 777842"/>
              <a:gd name="connsiteY10" fmla="*/ 473358 h 603797"/>
              <a:gd name="connsiteX11" fmla="*/ 561942 w 777842"/>
              <a:gd name="connsiteY11" fmla="*/ 360646 h 603797"/>
              <a:gd name="connsiteX12" fmla="*/ 595280 w 777842"/>
              <a:gd name="connsiteY12" fmla="*/ 490821 h 603797"/>
              <a:gd name="connsiteX13" fmla="*/ 479392 w 777842"/>
              <a:gd name="connsiteY13" fmla="*/ 278096 h 603797"/>
              <a:gd name="connsiteX14" fmla="*/ 4730 w 777842"/>
              <a:gd name="connsiteY14" fmla="*/ 81246 h 603797"/>
              <a:gd name="connsiteX15" fmla="*/ 253967 w 777842"/>
              <a:gd name="connsiteY15" fmla="*/ 130458 h 603797"/>
              <a:gd name="connsiteX16" fmla="*/ 550830 w 777842"/>
              <a:gd name="connsiteY16" fmla="*/ 284446 h 603797"/>
              <a:gd name="connsiteX17" fmla="*/ 625442 w 777842"/>
              <a:gd name="connsiteY17" fmla="*/ 203483 h 603797"/>
              <a:gd name="connsiteX18" fmla="*/ 622267 w 777842"/>
              <a:gd name="connsiteY18" fmla="*/ 370171 h 603797"/>
              <a:gd name="connsiteX19" fmla="*/ 684180 w 777842"/>
              <a:gd name="connsiteY19" fmla="*/ 251108 h 603797"/>
              <a:gd name="connsiteX20" fmla="*/ 657192 w 777842"/>
              <a:gd name="connsiteY20" fmla="*/ 600358 h 603797"/>
              <a:gd name="connsiteX21" fmla="*/ 725455 w 777842"/>
              <a:gd name="connsiteY21" fmla="*/ 422558 h 603797"/>
              <a:gd name="connsiteX22" fmla="*/ 728630 w 777842"/>
              <a:gd name="connsiteY22" fmla="*/ 306671 h 603797"/>
              <a:gd name="connsiteX23" fmla="*/ 655605 w 777842"/>
              <a:gd name="connsiteY23" fmla="*/ 12983 h 60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77842" h="603797">
                <a:moveTo>
                  <a:pt x="655605" y="12983"/>
                </a:moveTo>
                <a:cubicBezTo>
                  <a:pt x="648461" y="-25911"/>
                  <a:pt x="665394" y="30975"/>
                  <a:pt x="685767" y="73308"/>
                </a:cubicBezTo>
                <a:cubicBezTo>
                  <a:pt x="706140" y="115641"/>
                  <a:pt x="777842" y="247404"/>
                  <a:pt x="777842" y="266983"/>
                </a:cubicBezTo>
                <a:cubicBezTo>
                  <a:pt x="777842" y="286562"/>
                  <a:pt x="731804" y="232058"/>
                  <a:pt x="685767" y="190783"/>
                </a:cubicBezTo>
                <a:cubicBezTo>
                  <a:pt x="639730" y="149508"/>
                  <a:pt x="531250" y="28064"/>
                  <a:pt x="501617" y="19333"/>
                </a:cubicBezTo>
                <a:cubicBezTo>
                  <a:pt x="471984" y="10602"/>
                  <a:pt x="509819" y="112731"/>
                  <a:pt x="507967" y="138396"/>
                </a:cubicBezTo>
                <a:cubicBezTo>
                  <a:pt x="506115" y="164061"/>
                  <a:pt x="482303" y="149509"/>
                  <a:pt x="490505" y="173321"/>
                </a:cubicBezTo>
                <a:cubicBezTo>
                  <a:pt x="498707" y="197133"/>
                  <a:pt x="545274" y="265396"/>
                  <a:pt x="557180" y="281271"/>
                </a:cubicBezTo>
                <a:cubicBezTo>
                  <a:pt x="569086" y="297146"/>
                  <a:pt x="560884" y="256136"/>
                  <a:pt x="561942" y="268571"/>
                </a:cubicBezTo>
                <a:cubicBezTo>
                  <a:pt x="563000" y="281006"/>
                  <a:pt x="544744" y="321752"/>
                  <a:pt x="563530" y="355883"/>
                </a:cubicBezTo>
                <a:cubicBezTo>
                  <a:pt x="582315" y="390014"/>
                  <a:pt x="674920" y="472564"/>
                  <a:pt x="674655" y="473358"/>
                </a:cubicBezTo>
                <a:cubicBezTo>
                  <a:pt x="674390" y="474152"/>
                  <a:pt x="575171" y="357736"/>
                  <a:pt x="561942" y="360646"/>
                </a:cubicBezTo>
                <a:cubicBezTo>
                  <a:pt x="548713" y="363556"/>
                  <a:pt x="609038" y="504579"/>
                  <a:pt x="595280" y="490821"/>
                </a:cubicBezTo>
                <a:cubicBezTo>
                  <a:pt x="581522" y="477063"/>
                  <a:pt x="577817" y="346359"/>
                  <a:pt x="479392" y="278096"/>
                </a:cubicBezTo>
                <a:cubicBezTo>
                  <a:pt x="380967" y="209833"/>
                  <a:pt x="42301" y="105852"/>
                  <a:pt x="4730" y="81246"/>
                </a:cubicBezTo>
                <a:cubicBezTo>
                  <a:pt x="-32841" y="56640"/>
                  <a:pt x="162950" y="96591"/>
                  <a:pt x="253967" y="130458"/>
                </a:cubicBezTo>
                <a:cubicBezTo>
                  <a:pt x="344984" y="164325"/>
                  <a:pt x="488918" y="272275"/>
                  <a:pt x="550830" y="284446"/>
                </a:cubicBezTo>
                <a:cubicBezTo>
                  <a:pt x="612742" y="296617"/>
                  <a:pt x="613536" y="189196"/>
                  <a:pt x="625442" y="203483"/>
                </a:cubicBezTo>
                <a:cubicBezTo>
                  <a:pt x="637348" y="217770"/>
                  <a:pt x="612477" y="362234"/>
                  <a:pt x="622267" y="370171"/>
                </a:cubicBezTo>
                <a:cubicBezTo>
                  <a:pt x="632057" y="378108"/>
                  <a:pt x="678359" y="212744"/>
                  <a:pt x="684180" y="251108"/>
                </a:cubicBezTo>
                <a:cubicBezTo>
                  <a:pt x="690001" y="289472"/>
                  <a:pt x="650313" y="571783"/>
                  <a:pt x="657192" y="600358"/>
                </a:cubicBezTo>
                <a:cubicBezTo>
                  <a:pt x="664071" y="628933"/>
                  <a:pt x="713549" y="471506"/>
                  <a:pt x="725455" y="422558"/>
                </a:cubicBezTo>
                <a:cubicBezTo>
                  <a:pt x="737361" y="373610"/>
                  <a:pt x="741595" y="369642"/>
                  <a:pt x="728630" y="306671"/>
                </a:cubicBezTo>
                <a:cubicBezTo>
                  <a:pt x="715665" y="243700"/>
                  <a:pt x="662749" y="51877"/>
                  <a:pt x="655605" y="12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: 図形 1460">
            <a:extLst>
              <a:ext uri="{FF2B5EF4-FFF2-40B4-BE49-F238E27FC236}">
                <a16:creationId xmlns:a16="http://schemas.microsoft.com/office/drawing/2014/main" id="{4673BD40-627D-45E6-A679-8EFC8CB5A0C6}"/>
              </a:ext>
            </a:extLst>
          </p:cNvPr>
          <p:cNvSpPr/>
          <p:nvPr/>
        </p:nvSpPr>
        <p:spPr>
          <a:xfrm>
            <a:off x="2412008" y="4162437"/>
            <a:ext cx="148278" cy="608291"/>
          </a:xfrm>
          <a:custGeom>
            <a:avLst/>
            <a:gdLst>
              <a:gd name="connsiteX0" fmla="*/ 143867 w 148278"/>
              <a:gd name="connsiteY0" fmla="*/ 4751 h 608291"/>
              <a:gd name="connsiteX1" fmla="*/ 105767 w 148278"/>
              <a:gd name="connsiteY1" fmla="*/ 290501 h 608291"/>
              <a:gd name="connsiteX2" fmla="*/ 43855 w 148278"/>
              <a:gd name="connsiteY2" fmla="*/ 608001 h 608291"/>
              <a:gd name="connsiteX3" fmla="*/ 78780 w 148278"/>
              <a:gd name="connsiteY3" fmla="*/ 350826 h 608291"/>
              <a:gd name="connsiteX4" fmla="*/ 992 w 148278"/>
              <a:gd name="connsiteY4" fmla="*/ 531801 h 608291"/>
              <a:gd name="connsiteX5" fmla="*/ 143867 w 148278"/>
              <a:gd name="connsiteY5" fmla="*/ 4751 h 60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78" h="608291">
                <a:moveTo>
                  <a:pt x="143867" y="4751"/>
                </a:moveTo>
                <a:cubicBezTo>
                  <a:pt x="161329" y="-35466"/>
                  <a:pt x="122436" y="189959"/>
                  <a:pt x="105767" y="290501"/>
                </a:cubicBezTo>
                <a:cubicBezTo>
                  <a:pt x="89098" y="391043"/>
                  <a:pt x="48353" y="597947"/>
                  <a:pt x="43855" y="608001"/>
                </a:cubicBezTo>
                <a:cubicBezTo>
                  <a:pt x="39357" y="618055"/>
                  <a:pt x="85924" y="363526"/>
                  <a:pt x="78780" y="350826"/>
                </a:cubicBezTo>
                <a:cubicBezTo>
                  <a:pt x="71636" y="338126"/>
                  <a:pt x="-9856" y="585776"/>
                  <a:pt x="992" y="531801"/>
                </a:cubicBezTo>
                <a:cubicBezTo>
                  <a:pt x="11840" y="477826"/>
                  <a:pt x="126405" y="44968"/>
                  <a:pt x="143867" y="4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: 図形 1461">
            <a:extLst>
              <a:ext uri="{FF2B5EF4-FFF2-40B4-BE49-F238E27FC236}">
                <a16:creationId xmlns:a16="http://schemas.microsoft.com/office/drawing/2014/main" id="{6C0F17AB-3E49-4BB0-83FD-30FA998C4BA7}"/>
              </a:ext>
            </a:extLst>
          </p:cNvPr>
          <p:cNvSpPr/>
          <p:nvPr/>
        </p:nvSpPr>
        <p:spPr>
          <a:xfrm>
            <a:off x="2569504" y="4086198"/>
            <a:ext cx="169697" cy="325874"/>
          </a:xfrm>
          <a:custGeom>
            <a:avLst/>
            <a:gdLst>
              <a:gd name="connsiteX0" fmla="*/ 37171 w 169697"/>
              <a:gd name="connsiteY0" fmla="*/ 27 h 325874"/>
              <a:gd name="connsiteX1" fmla="*/ 67334 w 169697"/>
              <a:gd name="connsiteY1" fmla="*/ 142902 h 325874"/>
              <a:gd name="connsiteX2" fmla="*/ 168934 w 169697"/>
              <a:gd name="connsiteY2" fmla="*/ 323877 h 325874"/>
              <a:gd name="connsiteX3" fmla="*/ 116546 w 169697"/>
              <a:gd name="connsiteY3" fmla="*/ 244502 h 325874"/>
              <a:gd name="connsiteX4" fmla="*/ 659 w 169697"/>
              <a:gd name="connsiteY4" fmla="*/ 66702 h 325874"/>
              <a:gd name="connsiteX5" fmla="*/ 67334 w 169697"/>
              <a:gd name="connsiteY5" fmla="*/ 154015 h 325874"/>
              <a:gd name="connsiteX6" fmla="*/ 37171 w 169697"/>
              <a:gd name="connsiteY6" fmla="*/ 27 h 32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697" h="325874">
                <a:moveTo>
                  <a:pt x="37171" y="27"/>
                </a:moveTo>
                <a:cubicBezTo>
                  <a:pt x="37171" y="-1825"/>
                  <a:pt x="45373" y="88927"/>
                  <a:pt x="67334" y="142902"/>
                </a:cubicBezTo>
                <a:cubicBezTo>
                  <a:pt x="89295" y="196877"/>
                  <a:pt x="160732" y="306944"/>
                  <a:pt x="168934" y="323877"/>
                </a:cubicBezTo>
                <a:cubicBezTo>
                  <a:pt x="177136" y="340810"/>
                  <a:pt x="116546" y="244502"/>
                  <a:pt x="116546" y="244502"/>
                </a:cubicBezTo>
                <a:cubicBezTo>
                  <a:pt x="88500" y="201640"/>
                  <a:pt x="8861" y="81783"/>
                  <a:pt x="659" y="66702"/>
                </a:cubicBezTo>
                <a:cubicBezTo>
                  <a:pt x="-7543" y="51621"/>
                  <a:pt x="63365" y="162217"/>
                  <a:pt x="67334" y="154015"/>
                </a:cubicBezTo>
                <a:cubicBezTo>
                  <a:pt x="71303" y="145813"/>
                  <a:pt x="37171" y="1879"/>
                  <a:pt x="37171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: 図形 1462">
            <a:extLst>
              <a:ext uri="{FF2B5EF4-FFF2-40B4-BE49-F238E27FC236}">
                <a16:creationId xmlns:a16="http://schemas.microsoft.com/office/drawing/2014/main" id="{9DEDFF54-7DF5-442A-9975-46DEB1FC685F}"/>
              </a:ext>
            </a:extLst>
          </p:cNvPr>
          <p:cNvSpPr/>
          <p:nvPr/>
        </p:nvSpPr>
        <p:spPr>
          <a:xfrm>
            <a:off x="2401007" y="4523623"/>
            <a:ext cx="518515" cy="330961"/>
          </a:xfrm>
          <a:custGeom>
            <a:avLst/>
            <a:gdLst>
              <a:gd name="connsiteX0" fmla="*/ 881 w 518515"/>
              <a:gd name="connsiteY0" fmla="*/ 110290 h 330961"/>
              <a:gd name="connsiteX1" fmla="*/ 232656 w 518515"/>
              <a:gd name="connsiteY1" fmla="*/ 124577 h 330961"/>
              <a:gd name="connsiteX2" fmla="*/ 516818 w 518515"/>
              <a:gd name="connsiteY2" fmla="*/ 297615 h 330961"/>
              <a:gd name="connsiteX3" fmla="*/ 327906 w 518515"/>
              <a:gd name="connsiteY3" fmla="*/ 208715 h 330961"/>
              <a:gd name="connsiteX4" fmla="*/ 518406 w 518515"/>
              <a:gd name="connsiteY4" fmla="*/ 321427 h 330961"/>
              <a:gd name="connsiteX5" fmla="*/ 354893 w 518515"/>
              <a:gd name="connsiteY5" fmla="*/ 311902 h 330961"/>
              <a:gd name="connsiteX6" fmla="*/ 321556 w 518515"/>
              <a:gd name="connsiteY6" fmla="*/ 330952 h 330961"/>
              <a:gd name="connsiteX7" fmla="*/ 400931 w 518515"/>
              <a:gd name="connsiteY7" fmla="*/ 313490 h 330961"/>
              <a:gd name="connsiteX8" fmla="*/ 239006 w 518515"/>
              <a:gd name="connsiteY8" fmla="*/ 254752 h 330961"/>
              <a:gd name="connsiteX9" fmla="*/ 107243 w 518515"/>
              <a:gd name="connsiteY9" fmla="*/ 15040 h 330961"/>
              <a:gd name="connsiteX10" fmla="*/ 170743 w 518515"/>
              <a:gd name="connsiteY10" fmla="*/ 29327 h 330961"/>
              <a:gd name="connsiteX11" fmla="*/ 343781 w 518515"/>
              <a:gd name="connsiteY11" fmla="*/ 64252 h 330961"/>
              <a:gd name="connsiteX12" fmla="*/ 159631 w 518515"/>
              <a:gd name="connsiteY12" fmla="*/ 99177 h 330961"/>
              <a:gd name="connsiteX13" fmla="*/ 881 w 518515"/>
              <a:gd name="connsiteY13" fmla="*/ 110290 h 330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8515" h="330961">
                <a:moveTo>
                  <a:pt x="881" y="110290"/>
                </a:moveTo>
                <a:cubicBezTo>
                  <a:pt x="13052" y="114523"/>
                  <a:pt x="146666" y="93356"/>
                  <a:pt x="232656" y="124577"/>
                </a:cubicBezTo>
                <a:cubicBezTo>
                  <a:pt x="318646" y="155798"/>
                  <a:pt x="500943" y="283592"/>
                  <a:pt x="516818" y="297615"/>
                </a:cubicBezTo>
                <a:cubicBezTo>
                  <a:pt x="532693" y="311638"/>
                  <a:pt x="327641" y="204746"/>
                  <a:pt x="327906" y="208715"/>
                </a:cubicBezTo>
                <a:cubicBezTo>
                  <a:pt x="328171" y="212684"/>
                  <a:pt x="513908" y="304229"/>
                  <a:pt x="518406" y="321427"/>
                </a:cubicBezTo>
                <a:cubicBezTo>
                  <a:pt x="522904" y="338625"/>
                  <a:pt x="387701" y="310315"/>
                  <a:pt x="354893" y="311902"/>
                </a:cubicBezTo>
                <a:cubicBezTo>
                  <a:pt x="322085" y="313490"/>
                  <a:pt x="313883" y="330687"/>
                  <a:pt x="321556" y="330952"/>
                </a:cubicBezTo>
                <a:cubicBezTo>
                  <a:pt x="329229" y="331217"/>
                  <a:pt x="414689" y="326190"/>
                  <a:pt x="400931" y="313490"/>
                </a:cubicBezTo>
                <a:cubicBezTo>
                  <a:pt x="387173" y="300790"/>
                  <a:pt x="287954" y="304494"/>
                  <a:pt x="239006" y="254752"/>
                </a:cubicBezTo>
                <a:cubicBezTo>
                  <a:pt x="190058" y="205010"/>
                  <a:pt x="118620" y="52611"/>
                  <a:pt x="107243" y="15040"/>
                </a:cubicBezTo>
                <a:cubicBezTo>
                  <a:pt x="95866" y="-22531"/>
                  <a:pt x="131320" y="21125"/>
                  <a:pt x="170743" y="29327"/>
                </a:cubicBezTo>
                <a:cubicBezTo>
                  <a:pt x="210166" y="37529"/>
                  <a:pt x="345633" y="52610"/>
                  <a:pt x="343781" y="64252"/>
                </a:cubicBezTo>
                <a:cubicBezTo>
                  <a:pt x="341929" y="75894"/>
                  <a:pt x="213606" y="92298"/>
                  <a:pt x="159631" y="99177"/>
                </a:cubicBezTo>
                <a:cubicBezTo>
                  <a:pt x="105656" y="106056"/>
                  <a:pt x="-11290" y="106057"/>
                  <a:pt x="881" y="110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: 図形 1463">
            <a:extLst>
              <a:ext uri="{FF2B5EF4-FFF2-40B4-BE49-F238E27FC236}">
                <a16:creationId xmlns:a16="http://schemas.microsoft.com/office/drawing/2014/main" id="{141C9D60-A7FF-401D-A742-9F2E70C438B4}"/>
              </a:ext>
            </a:extLst>
          </p:cNvPr>
          <p:cNvSpPr/>
          <p:nvPr/>
        </p:nvSpPr>
        <p:spPr>
          <a:xfrm>
            <a:off x="2111375" y="4697413"/>
            <a:ext cx="732226" cy="229000"/>
          </a:xfrm>
          <a:custGeom>
            <a:avLst/>
            <a:gdLst>
              <a:gd name="connsiteX0" fmla="*/ 0 w 732226"/>
              <a:gd name="connsiteY0" fmla="*/ 0 h 229000"/>
              <a:gd name="connsiteX1" fmla="*/ 387350 w 732226"/>
              <a:gd name="connsiteY1" fmla="*/ 166687 h 229000"/>
              <a:gd name="connsiteX2" fmla="*/ 619125 w 732226"/>
              <a:gd name="connsiteY2" fmla="*/ 161925 h 229000"/>
              <a:gd name="connsiteX3" fmla="*/ 728663 w 732226"/>
              <a:gd name="connsiteY3" fmla="*/ 152400 h 229000"/>
              <a:gd name="connsiteX4" fmla="*/ 495300 w 732226"/>
              <a:gd name="connsiteY4" fmla="*/ 209550 h 229000"/>
              <a:gd name="connsiteX5" fmla="*/ 439738 w 732226"/>
              <a:gd name="connsiteY5" fmla="*/ 223837 h 229000"/>
              <a:gd name="connsiteX6" fmla="*/ 344488 w 732226"/>
              <a:gd name="connsiteY6" fmla="*/ 128587 h 229000"/>
              <a:gd name="connsiteX7" fmla="*/ 223838 w 732226"/>
              <a:gd name="connsiteY7" fmla="*/ 90487 h 229000"/>
              <a:gd name="connsiteX8" fmla="*/ 0 w 732226"/>
              <a:gd name="connsiteY8" fmla="*/ 0 h 2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226" h="229000">
                <a:moveTo>
                  <a:pt x="0" y="0"/>
                </a:moveTo>
                <a:cubicBezTo>
                  <a:pt x="27252" y="12700"/>
                  <a:pt x="284163" y="139700"/>
                  <a:pt x="387350" y="166687"/>
                </a:cubicBezTo>
                <a:cubicBezTo>
                  <a:pt x="490537" y="193674"/>
                  <a:pt x="562240" y="164306"/>
                  <a:pt x="619125" y="161925"/>
                </a:cubicBezTo>
                <a:cubicBezTo>
                  <a:pt x="676010" y="159544"/>
                  <a:pt x="749301" y="144463"/>
                  <a:pt x="728663" y="152400"/>
                </a:cubicBezTo>
                <a:cubicBezTo>
                  <a:pt x="708026" y="160338"/>
                  <a:pt x="543454" y="197644"/>
                  <a:pt x="495300" y="209550"/>
                </a:cubicBezTo>
                <a:cubicBezTo>
                  <a:pt x="447146" y="221456"/>
                  <a:pt x="464873" y="237331"/>
                  <a:pt x="439738" y="223837"/>
                </a:cubicBezTo>
                <a:cubicBezTo>
                  <a:pt x="414603" y="210343"/>
                  <a:pt x="380471" y="150812"/>
                  <a:pt x="344488" y="128587"/>
                </a:cubicBezTo>
                <a:cubicBezTo>
                  <a:pt x="308505" y="106362"/>
                  <a:pt x="276755" y="111654"/>
                  <a:pt x="223838" y="9048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: 図形 1464">
            <a:extLst>
              <a:ext uri="{FF2B5EF4-FFF2-40B4-BE49-F238E27FC236}">
                <a16:creationId xmlns:a16="http://schemas.microsoft.com/office/drawing/2014/main" id="{C9B44D85-EB92-461C-AFC6-346EBE0E1C74}"/>
              </a:ext>
            </a:extLst>
          </p:cNvPr>
          <p:cNvSpPr/>
          <p:nvPr/>
        </p:nvSpPr>
        <p:spPr>
          <a:xfrm>
            <a:off x="3203439" y="3165228"/>
            <a:ext cx="622325" cy="987673"/>
          </a:xfrm>
          <a:custGeom>
            <a:avLst/>
            <a:gdLst>
              <a:gd name="connsiteX0" fmla="*/ 35061 w 622325"/>
              <a:gd name="connsiteY0" fmla="*/ 22472 h 987673"/>
              <a:gd name="connsiteX1" fmla="*/ 549411 w 622325"/>
              <a:gd name="connsiteY1" fmla="*/ 661705 h 987673"/>
              <a:gd name="connsiteX2" fmla="*/ 452044 w 622325"/>
              <a:gd name="connsiteY2" fmla="*/ 547405 h 987673"/>
              <a:gd name="connsiteX3" fmla="*/ 79511 w 622325"/>
              <a:gd name="connsiteY3" fmla="*/ 202389 h 987673"/>
              <a:gd name="connsiteX4" fmla="*/ 452044 w 622325"/>
              <a:gd name="connsiteY4" fmla="*/ 661705 h 987673"/>
              <a:gd name="connsiteX5" fmla="*/ 373728 w 622325"/>
              <a:gd name="connsiteY5" fmla="*/ 615139 h 987673"/>
              <a:gd name="connsiteX6" fmla="*/ 259428 w 622325"/>
              <a:gd name="connsiteY6" fmla="*/ 625722 h 987673"/>
              <a:gd name="connsiteX7" fmla="*/ 250961 w 622325"/>
              <a:gd name="connsiteY7" fmla="*/ 704039 h 987673"/>
              <a:gd name="connsiteX8" fmla="*/ 206511 w 622325"/>
              <a:gd name="connsiteY8" fmla="*/ 644772 h 987673"/>
              <a:gd name="connsiteX9" fmla="*/ 20244 w 622325"/>
              <a:gd name="connsiteY9" fmla="*/ 354789 h 987673"/>
              <a:gd name="connsiteX10" fmla="*/ 111261 w 622325"/>
              <a:gd name="connsiteY10" fmla="*/ 551639 h 987673"/>
              <a:gd name="connsiteX11" fmla="*/ 176878 w 622325"/>
              <a:gd name="connsiteY11" fmla="*/ 699805 h 987673"/>
              <a:gd name="connsiteX12" fmla="*/ 335628 w 622325"/>
              <a:gd name="connsiteY12" fmla="*/ 987672 h 987673"/>
              <a:gd name="connsiteX13" fmla="*/ 293294 w 622325"/>
              <a:gd name="connsiteY13" fmla="*/ 704039 h 987673"/>
              <a:gd name="connsiteX14" fmla="*/ 322928 w 622325"/>
              <a:gd name="connsiteY14" fmla="*/ 788705 h 987673"/>
              <a:gd name="connsiteX15" fmla="*/ 407594 w 622325"/>
              <a:gd name="connsiteY15" fmla="*/ 748489 h 987673"/>
              <a:gd name="connsiteX16" fmla="*/ 621378 w 622325"/>
              <a:gd name="connsiteY16" fmla="*/ 852205 h 987673"/>
              <a:gd name="connsiteX17" fmla="*/ 468978 w 622325"/>
              <a:gd name="connsiteY17" fmla="*/ 608789 h 987673"/>
              <a:gd name="connsiteX18" fmla="*/ 90094 w 622325"/>
              <a:gd name="connsiteY18" fmla="*/ 185455 h 987673"/>
              <a:gd name="connsiteX19" fmla="*/ 35061 w 622325"/>
              <a:gd name="connsiteY19" fmla="*/ 22472 h 98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22325" h="987673">
                <a:moveTo>
                  <a:pt x="35061" y="22472"/>
                </a:moveTo>
                <a:cubicBezTo>
                  <a:pt x="111614" y="101847"/>
                  <a:pt x="479914" y="574216"/>
                  <a:pt x="549411" y="661705"/>
                </a:cubicBezTo>
                <a:cubicBezTo>
                  <a:pt x="618908" y="749194"/>
                  <a:pt x="530361" y="623958"/>
                  <a:pt x="452044" y="547405"/>
                </a:cubicBezTo>
                <a:cubicBezTo>
                  <a:pt x="373727" y="470852"/>
                  <a:pt x="79511" y="183339"/>
                  <a:pt x="79511" y="202389"/>
                </a:cubicBezTo>
                <a:cubicBezTo>
                  <a:pt x="79511" y="221439"/>
                  <a:pt x="403008" y="592913"/>
                  <a:pt x="452044" y="661705"/>
                </a:cubicBezTo>
                <a:cubicBezTo>
                  <a:pt x="501080" y="730497"/>
                  <a:pt x="405831" y="621136"/>
                  <a:pt x="373728" y="615139"/>
                </a:cubicBezTo>
                <a:cubicBezTo>
                  <a:pt x="341625" y="609142"/>
                  <a:pt x="279889" y="610905"/>
                  <a:pt x="259428" y="625722"/>
                </a:cubicBezTo>
                <a:cubicBezTo>
                  <a:pt x="238967" y="640539"/>
                  <a:pt x="259781" y="700864"/>
                  <a:pt x="250961" y="704039"/>
                </a:cubicBezTo>
                <a:cubicBezTo>
                  <a:pt x="242142" y="707214"/>
                  <a:pt x="244964" y="702980"/>
                  <a:pt x="206511" y="644772"/>
                </a:cubicBezTo>
                <a:cubicBezTo>
                  <a:pt x="168058" y="586564"/>
                  <a:pt x="36119" y="370311"/>
                  <a:pt x="20244" y="354789"/>
                </a:cubicBezTo>
                <a:cubicBezTo>
                  <a:pt x="4369" y="339267"/>
                  <a:pt x="85155" y="494136"/>
                  <a:pt x="111261" y="551639"/>
                </a:cubicBezTo>
                <a:cubicBezTo>
                  <a:pt x="137367" y="609142"/>
                  <a:pt x="139484" y="627133"/>
                  <a:pt x="176878" y="699805"/>
                </a:cubicBezTo>
                <a:cubicBezTo>
                  <a:pt x="214272" y="772477"/>
                  <a:pt x="316225" y="986966"/>
                  <a:pt x="335628" y="987672"/>
                </a:cubicBezTo>
                <a:cubicBezTo>
                  <a:pt x="355031" y="988378"/>
                  <a:pt x="295411" y="737200"/>
                  <a:pt x="293294" y="704039"/>
                </a:cubicBezTo>
                <a:cubicBezTo>
                  <a:pt x="291177" y="670878"/>
                  <a:pt x="303878" y="781297"/>
                  <a:pt x="322928" y="788705"/>
                </a:cubicBezTo>
                <a:cubicBezTo>
                  <a:pt x="341978" y="796113"/>
                  <a:pt x="357852" y="737906"/>
                  <a:pt x="407594" y="748489"/>
                </a:cubicBezTo>
                <a:cubicBezTo>
                  <a:pt x="457336" y="759072"/>
                  <a:pt x="611147" y="875488"/>
                  <a:pt x="621378" y="852205"/>
                </a:cubicBezTo>
                <a:cubicBezTo>
                  <a:pt x="631609" y="828922"/>
                  <a:pt x="557525" y="719914"/>
                  <a:pt x="468978" y="608789"/>
                </a:cubicBezTo>
                <a:cubicBezTo>
                  <a:pt x="380431" y="497664"/>
                  <a:pt x="158886" y="278588"/>
                  <a:pt x="90094" y="185455"/>
                </a:cubicBezTo>
                <a:cubicBezTo>
                  <a:pt x="21302" y="92322"/>
                  <a:pt x="-41492" y="-56903"/>
                  <a:pt x="35061" y="2247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: 図形 1465">
            <a:extLst>
              <a:ext uri="{FF2B5EF4-FFF2-40B4-BE49-F238E27FC236}">
                <a16:creationId xmlns:a16="http://schemas.microsoft.com/office/drawing/2014/main" id="{44981507-971C-4A92-A95A-52F36ED34635}"/>
              </a:ext>
            </a:extLst>
          </p:cNvPr>
          <p:cNvSpPr/>
          <p:nvPr/>
        </p:nvSpPr>
        <p:spPr>
          <a:xfrm>
            <a:off x="3280494" y="3677694"/>
            <a:ext cx="1186137" cy="768458"/>
          </a:xfrm>
          <a:custGeom>
            <a:avLst/>
            <a:gdLst>
              <a:gd name="connsiteX0" fmla="*/ 324189 w 1186137"/>
              <a:gd name="connsiteY0" fmla="*/ 1073 h 768458"/>
              <a:gd name="connsiteX1" fmla="*/ 779273 w 1186137"/>
              <a:gd name="connsiteY1" fmla="*/ 490023 h 768458"/>
              <a:gd name="connsiteX2" fmla="*/ 1172973 w 1186137"/>
              <a:gd name="connsiteY2" fmla="*/ 758839 h 768458"/>
              <a:gd name="connsiteX3" fmla="*/ 1060789 w 1186137"/>
              <a:gd name="connsiteY3" fmla="*/ 695339 h 768458"/>
              <a:gd name="connsiteX4" fmla="*/ 747523 w 1186137"/>
              <a:gd name="connsiteY4" fmla="*/ 566223 h 768458"/>
              <a:gd name="connsiteX5" fmla="*/ 339 w 1186137"/>
              <a:gd name="connsiteY5" fmla="*/ 422289 h 768458"/>
              <a:gd name="connsiteX6" fmla="*/ 645923 w 1186137"/>
              <a:gd name="connsiteY6" fmla="*/ 509073 h 768458"/>
              <a:gd name="connsiteX7" fmla="*/ 247989 w 1186137"/>
              <a:gd name="connsiteY7" fmla="*/ 434989 h 768458"/>
              <a:gd name="connsiteX8" fmla="*/ 68073 w 1186137"/>
              <a:gd name="connsiteY8" fmla="*/ 66689 h 768458"/>
              <a:gd name="connsiteX9" fmla="*/ 199306 w 1186137"/>
              <a:gd name="connsiteY9" fmla="*/ 178873 h 768458"/>
              <a:gd name="connsiteX10" fmla="*/ 366523 w 1186137"/>
              <a:gd name="connsiteY10" fmla="*/ 255073 h 768458"/>
              <a:gd name="connsiteX11" fmla="*/ 364406 w 1186137"/>
              <a:gd name="connsiteY11" fmla="*/ 210623 h 768458"/>
              <a:gd name="connsiteX12" fmla="*/ 982473 w 1186137"/>
              <a:gd name="connsiteY12" fmla="*/ 631839 h 768458"/>
              <a:gd name="connsiteX13" fmla="*/ 660739 w 1186137"/>
              <a:gd name="connsiteY13" fmla="*/ 519656 h 768458"/>
              <a:gd name="connsiteX14" fmla="*/ 470239 w 1186137"/>
              <a:gd name="connsiteY14" fmla="*/ 363023 h 768458"/>
              <a:gd name="connsiteX15" fmla="*/ 324189 w 1186137"/>
              <a:gd name="connsiteY15" fmla="*/ 1073 h 76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6137" h="768458">
                <a:moveTo>
                  <a:pt x="324189" y="1073"/>
                </a:moveTo>
                <a:cubicBezTo>
                  <a:pt x="375695" y="22240"/>
                  <a:pt x="637809" y="363729"/>
                  <a:pt x="779273" y="490023"/>
                </a:cubicBezTo>
                <a:cubicBezTo>
                  <a:pt x="920737" y="616317"/>
                  <a:pt x="1126054" y="724620"/>
                  <a:pt x="1172973" y="758839"/>
                </a:cubicBezTo>
                <a:cubicBezTo>
                  <a:pt x="1219892" y="793058"/>
                  <a:pt x="1131697" y="727442"/>
                  <a:pt x="1060789" y="695339"/>
                </a:cubicBezTo>
                <a:cubicBezTo>
                  <a:pt x="989881" y="663236"/>
                  <a:pt x="924265" y="611731"/>
                  <a:pt x="747523" y="566223"/>
                </a:cubicBezTo>
                <a:cubicBezTo>
                  <a:pt x="570781" y="520715"/>
                  <a:pt x="17272" y="431814"/>
                  <a:pt x="339" y="422289"/>
                </a:cubicBezTo>
                <a:cubicBezTo>
                  <a:pt x="-16594" y="412764"/>
                  <a:pt x="604648" y="506956"/>
                  <a:pt x="645923" y="509073"/>
                </a:cubicBezTo>
                <a:cubicBezTo>
                  <a:pt x="687198" y="511190"/>
                  <a:pt x="344297" y="508720"/>
                  <a:pt x="247989" y="434989"/>
                </a:cubicBezTo>
                <a:cubicBezTo>
                  <a:pt x="151681" y="361258"/>
                  <a:pt x="76187" y="109375"/>
                  <a:pt x="68073" y="66689"/>
                </a:cubicBezTo>
                <a:cubicBezTo>
                  <a:pt x="59959" y="24003"/>
                  <a:pt x="149564" y="147476"/>
                  <a:pt x="199306" y="178873"/>
                </a:cubicBezTo>
                <a:cubicBezTo>
                  <a:pt x="249048" y="210270"/>
                  <a:pt x="339006" y="249781"/>
                  <a:pt x="366523" y="255073"/>
                </a:cubicBezTo>
                <a:cubicBezTo>
                  <a:pt x="394040" y="260365"/>
                  <a:pt x="261748" y="147829"/>
                  <a:pt x="364406" y="210623"/>
                </a:cubicBezTo>
                <a:cubicBezTo>
                  <a:pt x="467064" y="273417"/>
                  <a:pt x="933084" y="580334"/>
                  <a:pt x="982473" y="631839"/>
                </a:cubicBezTo>
                <a:cubicBezTo>
                  <a:pt x="1031862" y="683344"/>
                  <a:pt x="746111" y="564459"/>
                  <a:pt x="660739" y="519656"/>
                </a:cubicBezTo>
                <a:cubicBezTo>
                  <a:pt x="575367" y="474853"/>
                  <a:pt x="527389" y="448395"/>
                  <a:pt x="470239" y="363023"/>
                </a:cubicBezTo>
                <a:cubicBezTo>
                  <a:pt x="413089" y="277651"/>
                  <a:pt x="272683" y="-20094"/>
                  <a:pt x="324189" y="1073"/>
                </a:cubicBezTo>
                <a:close/>
              </a:path>
            </a:pathLst>
          </a:cu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: 図形 1467">
            <a:extLst>
              <a:ext uri="{FF2B5EF4-FFF2-40B4-BE49-F238E27FC236}">
                <a16:creationId xmlns:a16="http://schemas.microsoft.com/office/drawing/2014/main" id="{B484D085-30D4-42A9-AFC8-1FFC899F11AF}"/>
              </a:ext>
            </a:extLst>
          </p:cNvPr>
          <p:cNvSpPr/>
          <p:nvPr/>
        </p:nvSpPr>
        <p:spPr>
          <a:xfrm>
            <a:off x="4905064" y="2761700"/>
            <a:ext cx="696248" cy="1253416"/>
          </a:xfrm>
          <a:custGeom>
            <a:avLst/>
            <a:gdLst>
              <a:gd name="connsiteX0" fmla="*/ 616261 w 696248"/>
              <a:gd name="connsiteY0" fmla="*/ 616500 h 1253416"/>
              <a:gd name="connsiteX1" fmla="*/ 692461 w 696248"/>
              <a:gd name="connsiteY1" fmla="*/ 502200 h 1253416"/>
              <a:gd name="connsiteX2" fmla="*/ 670236 w 696248"/>
              <a:gd name="connsiteY2" fmla="*/ 375200 h 1253416"/>
              <a:gd name="connsiteX3" fmla="*/ 546411 w 696248"/>
              <a:gd name="connsiteY3" fmla="*/ 184700 h 1253416"/>
              <a:gd name="connsiteX4" fmla="*/ 546411 w 696248"/>
              <a:gd name="connsiteY4" fmla="*/ 241850 h 1253416"/>
              <a:gd name="connsiteX5" fmla="*/ 521011 w 696248"/>
              <a:gd name="connsiteY5" fmla="*/ 299000 h 1253416"/>
              <a:gd name="connsiteX6" fmla="*/ 508311 w 696248"/>
              <a:gd name="connsiteY6" fmla="*/ 441875 h 1253416"/>
              <a:gd name="connsiteX7" fmla="*/ 508311 w 696248"/>
              <a:gd name="connsiteY7" fmla="*/ 626025 h 1253416"/>
              <a:gd name="connsiteX8" fmla="*/ 447986 w 696248"/>
              <a:gd name="connsiteY8" fmla="*/ 721275 h 1253416"/>
              <a:gd name="connsiteX9" fmla="*/ 409886 w 696248"/>
              <a:gd name="connsiteY9" fmla="*/ 794300 h 1253416"/>
              <a:gd name="connsiteX10" fmla="*/ 365436 w 696248"/>
              <a:gd name="connsiteY10" fmla="*/ 914950 h 1253416"/>
              <a:gd name="connsiteX11" fmla="*/ 3486 w 696248"/>
              <a:gd name="connsiteY11" fmla="*/ 1251500 h 1253416"/>
              <a:gd name="connsiteX12" fmla="*/ 197161 w 696248"/>
              <a:gd name="connsiteY12" fmla="*/ 1029250 h 1253416"/>
              <a:gd name="connsiteX13" fmla="*/ 444811 w 696248"/>
              <a:gd name="connsiteY13" fmla="*/ 562525 h 1253416"/>
              <a:gd name="connsiteX14" fmla="*/ 479736 w 696248"/>
              <a:gd name="connsiteY14" fmla="*/ 302175 h 1253416"/>
              <a:gd name="connsiteX15" fmla="*/ 543236 w 696248"/>
              <a:gd name="connsiteY15" fmla="*/ 550 h 1253416"/>
              <a:gd name="connsiteX16" fmla="*/ 581336 w 696248"/>
              <a:gd name="connsiteY16" fmla="*/ 232325 h 1253416"/>
              <a:gd name="connsiteX17" fmla="*/ 682936 w 696248"/>
              <a:gd name="connsiteY17" fmla="*/ 403775 h 1253416"/>
              <a:gd name="connsiteX18" fmla="*/ 616261 w 696248"/>
              <a:gd name="connsiteY18" fmla="*/ 616500 h 125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6248" h="1253416">
                <a:moveTo>
                  <a:pt x="616261" y="616500"/>
                </a:moveTo>
                <a:cubicBezTo>
                  <a:pt x="617848" y="632904"/>
                  <a:pt x="683465" y="542417"/>
                  <a:pt x="692461" y="502200"/>
                </a:cubicBezTo>
                <a:cubicBezTo>
                  <a:pt x="701457" y="461983"/>
                  <a:pt x="694578" y="428117"/>
                  <a:pt x="670236" y="375200"/>
                </a:cubicBezTo>
                <a:cubicBezTo>
                  <a:pt x="645894" y="322283"/>
                  <a:pt x="567048" y="206925"/>
                  <a:pt x="546411" y="184700"/>
                </a:cubicBezTo>
                <a:cubicBezTo>
                  <a:pt x="525774" y="162475"/>
                  <a:pt x="550644" y="222800"/>
                  <a:pt x="546411" y="241850"/>
                </a:cubicBezTo>
                <a:cubicBezTo>
                  <a:pt x="542178" y="260900"/>
                  <a:pt x="527361" y="265662"/>
                  <a:pt x="521011" y="299000"/>
                </a:cubicBezTo>
                <a:cubicBezTo>
                  <a:pt x="514661" y="332337"/>
                  <a:pt x="510428" y="387371"/>
                  <a:pt x="508311" y="441875"/>
                </a:cubicBezTo>
                <a:cubicBezTo>
                  <a:pt x="506194" y="496379"/>
                  <a:pt x="518365" y="579458"/>
                  <a:pt x="508311" y="626025"/>
                </a:cubicBezTo>
                <a:cubicBezTo>
                  <a:pt x="498257" y="672592"/>
                  <a:pt x="464390" y="693229"/>
                  <a:pt x="447986" y="721275"/>
                </a:cubicBezTo>
                <a:cubicBezTo>
                  <a:pt x="431582" y="749321"/>
                  <a:pt x="423644" y="762021"/>
                  <a:pt x="409886" y="794300"/>
                </a:cubicBezTo>
                <a:cubicBezTo>
                  <a:pt x="396128" y="826579"/>
                  <a:pt x="433169" y="838750"/>
                  <a:pt x="365436" y="914950"/>
                </a:cubicBezTo>
                <a:cubicBezTo>
                  <a:pt x="297703" y="991150"/>
                  <a:pt x="31532" y="1232450"/>
                  <a:pt x="3486" y="1251500"/>
                </a:cubicBezTo>
                <a:cubicBezTo>
                  <a:pt x="-24560" y="1270550"/>
                  <a:pt x="123607" y="1144079"/>
                  <a:pt x="197161" y="1029250"/>
                </a:cubicBezTo>
                <a:cubicBezTo>
                  <a:pt x="270715" y="914421"/>
                  <a:pt x="397715" y="683704"/>
                  <a:pt x="444811" y="562525"/>
                </a:cubicBezTo>
                <a:cubicBezTo>
                  <a:pt x="491907" y="441346"/>
                  <a:pt x="463332" y="395837"/>
                  <a:pt x="479736" y="302175"/>
                </a:cubicBezTo>
                <a:cubicBezTo>
                  <a:pt x="496140" y="208513"/>
                  <a:pt x="526303" y="12192"/>
                  <a:pt x="543236" y="550"/>
                </a:cubicBezTo>
                <a:cubicBezTo>
                  <a:pt x="560169" y="-11092"/>
                  <a:pt x="558053" y="165121"/>
                  <a:pt x="581336" y="232325"/>
                </a:cubicBezTo>
                <a:cubicBezTo>
                  <a:pt x="604619" y="299529"/>
                  <a:pt x="673411" y="339746"/>
                  <a:pt x="682936" y="403775"/>
                </a:cubicBezTo>
                <a:cubicBezTo>
                  <a:pt x="692461" y="467804"/>
                  <a:pt x="614674" y="600096"/>
                  <a:pt x="616261" y="616500"/>
                </a:cubicBezTo>
                <a:close/>
              </a:path>
            </a:pathLst>
          </a:cu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: 図形 1468">
            <a:extLst>
              <a:ext uri="{FF2B5EF4-FFF2-40B4-BE49-F238E27FC236}">
                <a16:creationId xmlns:a16="http://schemas.microsoft.com/office/drawing/2014/main" id="{1F042041-A4EA-43CA-BF22-36520BD0EF56}"/>
              </a:ext>
            </a:extLst>
          </p:cNvPr>
          <p:cNvSpPr/>
          <p:nvPr/>
        </p:nvSpPr>
        <p:spPr>
          <a:xfrm>
            <a:off x="4593482" y="3256086"/>
            <a:ext cx="881403" cy="1071747"/>
          </a:xfrm>
          <a:custGeom>
            <a:avLst/>
            <a:gdLst>
              <a:gd name="connsiteX0" fmla="*/ 880218 w 881403"/>
              <a:gd name="connsiteY0" fmla="*/ 1464 h 1071747"/>
              <a:gd name="connsiteX1" fmla="*/ 734168 w 881403"/>
              <a:gd name="connsiteY1" fmla="*/ 411039 h 1071747"/>
              <a:gd name="connsiteX2" fmla="*/ 226168 w 881403"/>
              <a:gd name="connsiteY2" fmla="*/ 887289 h 1071747"/>
              <a:gd name="connsiteX3" fmla="*/ 743 w 881403"/>
              <a:gd name="connsiteY3" fmla="*/ 1071439 h 1071747"/>
              <a:gd name="connsiteX4" fmla="*/ 162668 w 881403"/>
              <a:gd name="connsiteY4" fmla="*/ 915864 h 1071747"/>
              <a:gd name="connsiteX5" fmla="*/ 407143 w 881403"/>
              <a:gd name="connsiteY5" fmla="*/ 411039 h 1071747"/>
              <a:gd name="connsiteX6" fmla="*/ 353168 w 881403"/>
              <a:gd name="connsiteY6" fmla="*/ 649164 h 1071747"/>
              <a:gd name="connsiteX7" fmla="*/ 445243 w 881403"/>
              <a:gd name="connsiteY7" fmla="*/ 426914 h 1071747"/>
              <a:gd name="connsiteX8" fmla="*/ 591293 w 881403"/>
              <a:gd name="connsiteY8" fmla="*/ 385639 h 1071747"/>
              <a:gd name="connsiteX9" fmla="*/ 727818 w 881403"/>
              <a:gd name="connsiteY9" fmla="*/ 280864 h 1071747"/>
              <a:gd name="connsiteX10" fmla="*/ 797668 w 881403"/>
              <a:gd name="connsiteY10" fmla="*/ 274514 h 1071747"/>
              <a:gd name="connsiteX11" fmla="*/ 880218 w 881403"/>
              <a:gd name="connsiteY11" fmla="*/ 1464 h 107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1403" h="1071747">
                <a:moveTo>
                  <a:pt x="880218" y="1464"/>
                </a:moveTo>
                <a:cubicBezTo>
                  <a:pt x="869635" y="24218"/>
                  <a:pt x="843176" y="263402"/>
                  <a:pt x="734168" y="411039"/>
                </a:cubicBezTo>
                <a:cubicBezTo>
                  <a:pt x="625160" y="558677"/>
                  <a:pt x="348405" y="777222"/>
                  <a:pt x="226168" y="887289"/>
                </a:cubicBezTo>
                <a:cubicBezTo>
                  <a:pt x="103931" y="997356"/>
                  <a:pt x="11326" y="1066677"/>
                  <a:pt x="743" y="1071439"/>
                </a:cubicBezTo>
                <a:cubicBezTo>
                  <a:pt x="-9840" y="1076202"/>
                  <a:pt x="94935" y="1025931"/>
                  <a:pt x="162668" y="915864"/>
                </a:cubicBezTo>
                <a:cubicBezTo>
                  <a:pt x="230401" y="805797"/>
                  <a:pt x="375393" y="455489"/>
                  <a:pt x="407143" y="411039"/>
                </a:cubicBezTo>
                <a:cubicBezTo>
                  <a:pt x="438893" y="366589"/>
                  <a:pt x="346818" y="646518"/>
                  <a:pt x="353168" y="649164"/>
                </a:cubicBezTo>
                <a:cubicBezTo>
                  <a:pt x="359518" y="651810"/>
                  <a:pt x="405555" y="470835"/>
                  <a:pt x="445243" y="426914"/>
                </a:cubicBezTo>
                <a:cubicBezTo>
                  <a:pt x="484930" y="382993"/>
                  <a:pt x="544197" y="409981"/>
                  <a:pt x="591293" y="385639"/>
                </a:cubicBezTo>
                <a:cubicBezTo>
                  <a:pt x="638389" y="361297"/>
                  <a:pt x="693422" y="299385"/>
                  <a:pt x="727818" y="280864"/>
                </a:cubicBezTo>
                <a:cubicBezTo>
                  <a:pt x="762214" y="262343"/>
                  <a:pt x="767506" y="321081"/>
                  <a:pt x="797668" y="274514"/>
                </a:cubicBezTo>
                <a:cubicBezTo>
                  <a:pt x="827830" y="227947"/>
                  <a:pt x="890801" y="-21290"/>
                  <a:pt x="880218" y="1464"/>
                </a:cubicBezTo>
                <a:close/>
              </a:path>
            </a:pathLst>
          </a:cu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: 図形 1469">
            <a:extLst>
              <a:ext uri="{FF2B5EF4-FFF2-40B4-BE49-F238E27FC236}">
                <a16:creationId xmlns:a16="http://schemas.microsoft.com/office/drawing/2014/main" id="{F882054D-0F4D-4A29-B037-84BC2A2ED906}"/>
              </a:ext>
            </a:extLst>
          </p:cNvPr>
          <p:cNvSpPr/>
          <p:nvPr/>
        </p:nvSpPr>
        <p:spPr>
          <a:xfrm>
            <a:off x="3465642" y="3923784"/>
            <a:ext cx="1044303" cy="611492"/>
          </a:xfrm>
          <a:custGeom>
            <a:avLst/>
            <a:gdLst>
              <a:gd name="connsiteX0" fmla="*/ 277683 w 1044303"/>
              <a:gd name="connsiteY0" fmla="*/ 51316 h 611492"/>
              <a:gd name="connsiteX1" fmla="*/ 690433 w 1044303"/>
              <a:gd name="connsiteY1" fmla="*/ 318016 h 611492"/>
              <a:gd name="connsiteX2" fmla="*/ 941258 w 1044303"/>
              <a:gd name="connsiteY2" fmla="*/ 492641 h 611492"/>
              <a:gd name="connsiteX3" fmla="*/ 807908 w 1044303"/>
              <a:gd name="connsiteY3" fmla="*/ 441841 h 611492"/>
              <a:gd name="connsiteX4" fmla="*/ 614233 w 1044303"/>
              <a:gd name="connsiteY4" fmla="*/ 368816 h 611492"/>
              <a:gd name="connsiteX5" fmla="*/ 1042858 w 1044303"/>
              <a:gd name="connsiteY5" fmla="*/ 610116 h 611492"/>
              <a:gd name="connsiteX6" fmla="*/ 725358 w 1044303"/>
              <a:gd name="connsiteY6" fmla="*/ 445016 h 611492"/>
              <a:gd name="connsiteX7" fmla="*/ 1458 w 1044303"/>
              <a:gd name="connsiteY7" fmla="*/ 3691 h 611492"/>
              <a:gd name="connsiteX8" fmla="*/ 531683 w 1044303"/>
              <a:gd name="connsiteY8" fmla="*/ 225941 h 611492"/>
              <a:gd name="connsiteX9" fmla="*/ 277683 w 1044303"/>
              <a:gd name="connsiteY9" fmla="*/ 51316 h 61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4303" h="611492">
                <a:moveTo>
                  <a:pt x="277683" y="51316"/>
                </a:moveTo>
                <a:cubicBezTo>
                  <a:pt x="304141" y="66662"/>
                  <a:pt x="579837" y="244462"/>
                  <a:pt x="690433" y="318016"/>
                </a:cubicBezTo>
                <a:cubicBezTo>
                  <a:pt x="801029" y="391570"/>
                  <a:pt x="921679" y="472004"/>
                  <a:pt x="941258" y="492641"/>
                </a:cubicBezTo>
                <a:cubicBezTo>
                  <a:pt x="960837" y="513278"/>
                  <a:pt x="807908" y="441841"/>
                  <a:pt x="807908" y="441841"/>
                </a:cubicBezTo>
                <a:cubicBezTo>
                  <a:pt x="753404" y="421204"/>
                  <a:pt x="575075" y="340770"/>
                  <a:pt x="614233" y="368816"/>
                </a:cubicBezTo>
                <a:cubicBezTo>
                  <a:pt x="653391" y="396862"/>
                  <a:pt x="1024337" y="597416"/>
                  <a:pt x="1042858" y="610116"/>
                </a:cubicBezTo>
                <a:cubicBezTo>
                  <a:pt x="1061379" y="622816"/>
                  <a:pt x="898925" y="546087"/>
                  <a:pt x="725358" y="445016"/>
                </a:cubicBezTo>
                <a:cubicBezTo>
                  <a:pt x="551791" y="343945"/>
                  <a:pt x="33737" y="40203"/>
                  <a:pt x="1458" y="3691"/>
                </a:cubicBezTo>
                <a:cubicBezTo>
                  <a:pt x="-30821" y="-32821"/>
                  <a:pt x="483000" y="213241"/>
                  <a:pt x="531683" y="225941"/>
                </a:cubicBezTo>
                <a:cubicBezTo>
                  <a:pt x="580366" y="238641"/>
                  <a:pt x="251225" y="35970"/>
                  <a:pt x="277683" y="51316"/>
                </a:cubicBezTo>
                <a:close/>
              </a:path>
            </a:pathLst>
          </a:cu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: 図形 1470">
            <a:extLst>
              <a:ext uri="{FF2B5EF4-FFF2-40B4-BE49-F238E27FC236}">
                <a16:creationId xmlns:a16="http://schemas.microsoft.com/office/drawing/2014/main" id="{FED7F374-F6BB-4B9A-A4AC-22169A84F9A2}"/>
              </a:ext>
            </a:extLst>
          </p:cNvPr>
          <p:cNvSpPr/>
          <p:nvPr/>
        </p:nvSpPr>
        <p:spPr>
          <a:xfrm>
            <a:off x="1377904" y="4752428"/>
            <a:ext cx="153906" cy="722043"/>
          </a:xfrm>
          <a:custGeom>
            <a:avLst/>
            <a:gdLst>
              <a:gd name="connsiteX0" fmla="*/ 46 w 153906"/>
              <a:gd name="connsiteY0" fmla="*/ 2135 h 722043"/>
              <a:gd name="connsiteX1" fmla="*/ 30209 w 153906"/>
              <a:gd name="connsiteY1" fmla="*/ 370435 h 722043"/>
              <a:gd name="connsiteX2" fmla="*/ 152446 w 153906"/>
              <a:gd name="connsiteY2" fmla="*/ 718097 h 722043"/>
              <a:gd name="connsiteX3" fmla="*/ 93709 w 153906"/>
              <a:gd name="connsiteY3" fmla="*/ 540297 h 722043"/>
              <a:gd name="connsiteX4" fmla="*/ 34971 w 153906"/>
              <a:gd name="connsiteY4" fmla="*/ 265660 h 722043"/>
              <a:gd name="connsiteX5" fmla="*/ 117521 w 153906"/>
              <a:gd name="connsiteY5" fmla="*/ 670472 h 722043"/>
              <a:gd name="connsiteX6" fmla="*/ 61959 w 153906"/>
              <a:gd name="connsiteY6" fmla="*/ 362497 h 722043"/>
              <a:gd name="connsiteX7" fmla="*/ 42909 w 153906"/>
              <a:gd name="connsiteY7" fmla="*/ 265660 h 722043"/>
              <a:gd name="connsiteX8" fmla="*/ 23859 w 153906"/>
              <a:gd name="connsiteY8" fmla="*/ 219622 h 722043"/>
              <a:gd name="connsiteX9" fmla="*/ 46 w 153906"/>
              <a:gd name="connsiteY9" fmla="*/ 2135 h 72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906" h="722043">
                <a:moveTo>
                  <a:pt x="46" y="2135"/>
                </a:moveTo>
                <a:cubicBezTo>
                  <a:pt x="1104" y="27270"/>
                  <a:pt x="4809" y="251108"/>
                  <a:pt x="30209" y="370435"/>
                </a:cubicBezTo>
                <a:cubicBezTo>
                  <a:pt x="55609" y="489762"/>
                  <a:pt x="141863" y="689787"/>
                  <a:pt x="152446" y="718097"/>
                </a:cubicBezTo>
                <a:cubicBezTo>
                  <a:pt x="163029" y="746407"/>
                  <a:pt x="113288" y="615703"/>
                  <a:pt x="93709" y="540297"/>
                </a:cubicBezTo>
                <a:cubicBezTo>
                  <a:pt x="74130" y="464891"/>
                  <a:pt x="31002" y="243964"/>
                  <a:pt x="34971" y="265660"/>
                </a:cubicBezTo>
                <a:cubicBezTo>
                  <a:pt x="38940" y="287356"/>
                  <a:pt x="113023" y="654333"/>
                  <a:pt x="117521" y="670472"/>
                </a:cubicBezTo>
                <a:cubicBezTo>
                  <a:pt x="122019" y="686612"/>
                  <a:pt x="74394" y="429966"/>
                  <a:pt x="61959" y="362497"/>
                </a:cubicBezTo>
                <a:cubicBezTo>
                  <a:pt x="49524" y="295028"/>
                  <a:pt x="49259" y="289472"/>
                  <a:pt x="42909" y="265660"/>
                </a:cubicBezTo>
                <a:cubicBezTo>
                  <a:pt x="36559" y="241848"/>
                  <a:pt x="31267" y="257987"/>
                  <a:pt x="23859" y="219622"/>
                </a:cubicBezTo>
                <a:cubicBezTo>
                  <a:pt x="16451" y="181257"/>
                  <a:pt x="-1012" y="-23000"/>
                  <a:pt x="46" y="2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: 図形 1471">
            <a:extLst>
              <a:ext uri="{FF2B5EF4-FFF2-40B4-BE49-F238E27FC236}">
                <a16:creationId xmlns:a16="http://schemas.microsoft.com/office/drawing/2014/main" id="{D4ECF309-D1D2-4623-9606-49CB056CEAF0}"/>
              </a:ext>
            </a:extLst>
          </p:cNvPr>
          <p:cNvSpPr/>
          <p:nvPr/>
        </p:nvSpPr>
        <p:spPr>
          <a:xfrm>
            <a:off x="1395575" y="4931412"/>
            <a:ext cx="726474" cy="783403"/>
          </a:xfrm>
          <a:custGeom>
            <a:avLst/>
            <a:gdLst>
              <a:gd name="connsiteX0" fmla="*/ 12538 w 726474"/>
              <a:gd name="connsiteY0" fmla="*/ 8888 h 783403"/>
              <a:gd name="connsiteX1" fmla="*/ 458625 w 726474"/>
              <a:gd name="connsiteY1" fmla="*/ 615313 h 783403"/>
              <a:gd name="connsiteX2" fmla="*/ 599913 w 726474"/>
              <a:gd name="connsiteY2" fmla="*/ 772476 h 783403"/>
              <a:gd name="connsiteX3" fmla="*/ 577688 w 726474"/>
              <a:gd name="connsiteY3" fmla="*/ 732788 h 783403"/>
              <a:gd name="connsiteX4" fmla="*/ 553875 w 726474"/>
              <a:gd name="connsiteY4" fmla="*/ 656588 h 783403"/>
              <a:gd name="connsiteX5" fmla="*/ 723738 w 726474"/>
              <a:gd name="connsiteY5" fmla="*/ 223201 h 783403"/>
              <a:gd name="connsiteX6" fmla="*/ 650713 w 726474"/>
              <a:gd name="connsiteY6" fmla="*/ 407351 h 783403"/>
              <a:gd name="connsiteX7" fmla="*/ 544350 w 726474"/>
              <a:gd name="connsiteY7" fmla="*/ 775651 h 783403"/>
              <a:gd name="connsiteX8" fmla="*/ 450688 w 726474"/>
              <a:gd name="connsiteY8" fmla="*/ 618488 h 783403"/>
              <a:gd name="connsiteX9" fmla="*/ 90325 w 726474"/>
              <a:gd name="connsiteY9" fmla="*/ 162876 h 783403"/>
              <a:gd name="connsiteX10" fmla="*/ 393538 w 726474"/>
              <a:gd name="connsiteY10" fmla="*/ 586738 h 783403"/>
              <a:gd name="connsiteX11" fmla="*/ 145888 w 726474"/>
              <a:gd name="connsiteY11" fmla="*/ 277176 h 783403"/>
              <a:gd name="connsiteX12" fmla="*/ 12538 w 726474"/>
              <a:gd name="connsiteY12" fmla="*/ 8888 h 78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6474" h="783403">
                <a:moveTo>
                  <a:pt x="12538" y="8888"/>
                </a:moveTo>
                <a:cubicBezTo>
                  <a:pt x="64661" y="65244"/>
                  <a:pt x="360729" y="488048"/>
                  <a:pt x="458625" y="615313"/>
                </a:cubicBezTo>
                <a:cubicBezTo>
                  <a:pt x="556521" y="742578"/>
                  <a:pt x="580069" y="752897"/>
                  <a:pt x="599913" y="772476"/>
                </a:cubicBezTo>
                <a:cubicBezTo>
                  <a:pt x="619757" y="792055"/>
                  <a:pt x="585361" y="752103"/>
                  <a:pt x="577688" y="732788"/>
                </a:cubicBezTo>
                <a:cubicBezTo>
                  <a:pt x="570015" y="713473"/>
                  <a:pt x="529533" y="741519"/>
                  <a:pt x="553875" y="656588"/>
                </a:cubicBezTo>
                <a:cubicBezTo>
                  <a:pt x="578217" y="571657"/>
                  <a:pt x="707598" y="264741"/>
                  <a:pt x="723738" y="223201"/>
                </a:cubicBezTo>
                <a:cubicBezTo>
                  <a:pt x="739878" y="181662"/>
                  <a:pt x="680611" y="315276"/>
                  <a:pt x="650713" y="407351"/>
                </a:cubicBezTo>
                <a:cubicBezTo>
                  <a:pt x="620815" y="499426"/>
                  <a:pt x="577687" y="740462"/>
                  <a:pt x="544350" y="775651"/>
                </a:cubicBezTo>
                <a:cubicBezTo>
                  <a:pt x="511013" y="810840"/>
                  <a:pt x="526359" y="720617"/>
                  <a:pt x="450688" y="618488"/>
                </a:cubicBezTo>
                <a:cubicBezTo>
                  <a:pt x="375017" y="516359"/>
                  <a:pt x="99850" y="168168"/>
                  <a:pt x="90325" y="162876"/>
                </a:cubicBezTo>
                <a:cubicBezTo>
                  <a:pt x="80800" y="157584"/>
                  <a:pt x="384278" y="567688"/>
                  <a:pt x="393538" y="586738"/>
                </a:cubicBezTo>
                <a:cubicBezTo>
                  <a:pt x="402798" y="605788"/>
                  <a:pt x="208065" y="375601"/>
                  <a:pt x="145888" y="277176"/>
                </a:cubicBezTo>
                <a:cubicBezTo>
                  <a:pt x="83711" y="178751"/>
                  <a:pt x="-39585" y="-47468"/>
                  <a:pt x="12538" y="8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: 図形 1472">
            <a:extLst>
              <a:ext uri="{FF2B5EF4-FFF2-40B4-BE49-F238E27FC236}">
                <a16:creationId xmlns:a16="http://schemas.microsoft.com/office/drawing/2014/main" id="{461BD7E2-38E2-41D0-A75A-3C8E8E09318D}"/>
              </a:ext>
            </a:extLst>
          </p:cNvPr>
          <p:cNvSpPr/>
          <p:nvPr/>
        </p:nvSpPr>
        <p:spPr>
          <a:xfrm>
            <a:off x="1479318" y="5049685"/>
            <a:ext cx="452075" cy="551892"/>
          </a:xfrm>
          <a:custGeom>
            <a:avLst/>
            <a:gdLst>
              <a:gd name="connsiteX0" fmla="*/ 232 w 452075"/>
              <a:gd name="connsiteY0" fmla="*/ 153 h 551892"/>
              <a:gd name="connsiteX1" fmla="*/ 68495 w 452075"/>
              <a:gd name="connsiteY1" fmla="*/ 373215 h 551892"/>
              <a:gd name="connsiteX2" fmla="*/ 184382 w 452075"/>
              <a:gd name="connsiteY2" fmla="*/ 468465 h 551892"/>
              <a:gd name="connsiteX3" fmla="*/ 447907 w 452075"/>
              <a:gd name="connsiteY3" fmla="*/ 551015 h 551892"/>
              <a:gd name="connsiteX4" fmla="*/ 333607 w 452075"/>
              <a:gd name="connsiteY4" fmla="*/ 509740 h 551892"/>
              <a:gd name="connsiteX5" fmla="*/ 168507 w 452075"/>
              <a:gd name="connsiteY5" fmla="*/ 474815 h 551892"/>
              <a:gd name="connsiteX6" fmla="*/ 330432 w 452075"/>
              <a:gd name="connsiteY6" fmla="*/ 549428 h 551892"/>
              <a:gd name="connsiteX7" fmla="*/ 155807 w 452075"/>
              <a:gd name="connsiteY7" fmla="*/ 460528 h 551892"/>
              <a:gd name="connsiteX8" fmla="*/ 90720 w 452075"/>
              <a:gd name="connsiteY8" fmla="*/ 328765 h 551892"/>
              <a:gd name="connsiteX9" fmla="*/ 232 w 452075"/>
              <a:gd name="connsiteY9" fmla="*/ 153 h 55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075" h="551892">
                <a:moveTo>
                  <a:pt x="232" y="153"/>
                </a:moveTo>
                <a:cubicBezTo>
                  <a:pt x="-3472" y="7561"/>
                  <a:pt x="37803" y="295163"/>
                  <a:pt x="68495" y="373215"/>
                </a:cubicBezTo>
                <a:cubicBezTo>
                  <a:pt x="99187" y="451267"/>
                  <a:pt x="121147" y="438832"/>
                  <a:pt x="184382" y="468465"/>
                </a:cubicBezTo>
                <a:cubicBezTo>
                  <a:pt x="247617" y="498098"/>
                  <a:pt x="423036" y="544136"/>
                  <a:pt x="447907" y="551015"/>
                </a:cubicBezTo>
                <a:cubicBezTo>
                  <a:pt x="472778" y="557894"/>
                  <a:pt x="380174" y="522440"/>
                  <a:pt x="333607" y="509740"/>
                </a:cubicBezTo>
                <a:cubicBezTo>
                  <a:pt x="287040" y="497040"/>
                  <a:pt x="169036" y="468201"/>
                  <a:pt x="168507" y="474815"/>
                </a:cubicBezTo>
                <a:cubicBezTo>
                  <a:pt x="167978" y="481429"/>
                  <a:pt x="332549" y="551809"/>
                  <a:pt x="330432" y="549428"/>
                </a:cubicBezTo>
                <a:cubicBezTo>
                  <a:pt x="328315" y="547047"/>
                  <a:pt x="195759" y="497305"/>
                  <a:pt x="155807" y="460528"/>
                </a:cubicBezTo>
                <a:cubicBezTo>
                  <a:pt x="115855" y="423751"/>
                  <a:pt x="116914" y="402584"/>
                  <a:pt x="90720" y="328765"/>
                </a:cubicBezTo>
                <a:cubicBezTo>
                  <a:pt x="64526" y="254946"/>
                  <a:pt x="3936" y="-7255"/>
                  <a:pt x="232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: 図形 1473">
            <a:extLst>
              <a:ext uri="{FF2B5EF4-FFF2-40B4-BE49-F238E27FC236}">
                <a16:creationId xmlns:a16="http://schemas.microsoft.com/office/drawing/2014/main" id="{0549B3B7-44BA-4446-A09C-93F909857719}"/>
              </a:ext>
            </a:extLst>
          </p:cNvPr>
          <p:cNvSpPr/>
          <p:nvPr/>
        </p:nvSpPr>
        <p:spPr>
          <a:xfrm>
            <a:off x="1496648" y="5348187"/>
            <a:ext cx="458041" cy="285387"/>
          </a:xfrm>
          <a:custGeom>
            <a:avLst/>
            <a:gdLst>
              <a:gd name="connsiteX0" fmla="*/ 1952 w 458041"/>
              <a:gd name="connsiteY0" fmla="*/ 101 h 285387"/>
              <a:gd name="connsiteX1" fmla="*/ 95615 w 458041"/>
              <a:gd name="connsiteY1" fmla="*/ 179488 h 285387"/>
              <a:gd name="connsiteX2" fmla="*/ 163877 w 458041"/>
              <a:gd name="connsiteY2" fmla="*/ 223938 h 285387"/>
              <a:gd name="connsiteX3" fmla="*/ 451215 w 458041"/>
              <a:gd name="connsiteY3" fmla="*/ 284263 h 285387"/>
              <a:gd name="connsiteX4" fmla="*/ 357552 w 458041"/>
              <a:gd name="connsiteY4" fmla="*/ 263626 h 285387"/>
              <a:gd name="connsiteX5" fmla="*/ 240077 w 458041"/>
              <a:gd name="connsiteY5" fmla="*/ 268388 h 285387"/>
              <a:gd name="connsiteX6" fmla="*/ 189277 w 458041"/>
              <a:gd name="connsiteY6" fmla="*/ 206476 h 285387"/>
              <a:gd name="connsiteX7" fmla="*/ 1952 w 458041"/>
              <a:gd name="connsiteY7" fmla="*/ 101 h 28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041" h="285387">
                <a:moveTo>
                  <a:pt x="1952" y="101"/>
                </a:moveTo>
                <a:cubicBezTo>
                  <a:pt x="-13658" y="-4397"/>
                  <a:pt x="68628" y="142182"/>
                  <a:pt x="95615" y="179488"/>
                </a:cubicBezTo>
                <a:cubicBezTo>
                  <a:pt x="122603" y="216794"/>
                  <a:pt x="104610" y="206476"/>
                  <a:pt x="163877" y="223938"/>
                </a:cubicBezTo>
                <a:cubicBezTo>
                  <a:pt x="223144" y="241400"/>
                  <a:pt x="418936" y="277648"/>
                  <a:pt x="451215" y="284263"/>
                </a:cubicBezTo>
                <a:cubicBezTo>
                  <a:pt x="483494" y="290878"/>
                  <a:pt x="392742" y="266272"/>
                  <a:pt x="357552" y="263626"/>
                </a:cubicBezTo>
                <a:cubicBezTo>
                  <a:pt x="322362" y="260980"/>
                  <a:pt x="268123" y="277913"/>
                  <a:pt x="240077" y="268388"/>
                </a:cubicBezTo>
                <a:cubicBezTo>
                  <a:pt x="212031" y="258863"/>
                  <a:pt x="229229" y="252514"/>
                  <a:pt x="189277" y="206476"/>
                </a:cubicBezTo>
                <a:cubicBezTo>
                  <a:pt x="149325" y="160438"/>
                  <a:pt x="17562" y="4599"/>
                  <a:pt x="1952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: 図形 1474">
            <a:extLst>
              <a:ext uri="{FF2B5EF4-FFF2-40B4-BE49-F238E27FC236}">
                <a16:creationId xmlns:a16="http://schemas.microsoft.com/office/drawing/2014/main" id="{9D5E584D-923C-4398-9D83-42311175F877}"/>
              </a:ext>
            </a:extLst>
          </p:cNvPr>
          <p:cNvSpPr/>
          <p:nvPr/>
        </p:nvSpPr>
        <p:spPr>
          <a:xfrm>
            <a:off x="2051459" y="4948221"/>
            <a:ext cx="451761" cy="391668"/>
          </a:xfrm>
          <a:custGeom>
            <a:avLst/>
            <a:gdLst>
              <a:gd name="connsiteX0" fmla="*/ 436154 w 451761"/>
              <a:gd name="connsiteY0" fmla="*/ 138129 h 391668"/>
              <a:gd name="connsiteX1" fmla="*/ 177391 w 451761"/>
              <a:gd name="connsiteY1" fmla="*/ 207979 h 391668"/>
              <a:gd name="connsiteX2" fmla="*/ 2766 w 451761"/>
              <a:gd name="connsiteY2" fmla="*/ 390542 h 391668"/>
              <a:gd name="connsiteX3" fmla="*/ 94841 w 451761"/>
              <a:gd name="connsiteY3" fmla="*/ 271479 h 391668"/>
              <a:gd name="connsiteX4" fmla="*/ 405991 w 451761"/>
              <a:gd name="connsiteY4" fmla="*/ 7954 h 391668"/>
              <a:gd name="connsiteX5" fmla="*/ 302804 w 451761"/>
              <a:gd name="connsiteY5" fmla="*/ 88917 h 391668"/>
              <a:gd name="connsiteX6" fmla="*/ 275816 w 451761"/>
              <a:gd name="connsiteY6" fmla="*/ 127017 h 391668"/>
              <a:gd name="connsiteX7" fmla="*/ 399641 w 451761"/>
              <a:gd name="connsiteY7" fmla="*/ 63517 h 391668"/>
              <a:gd name="connsiteX8" fmla="*/ 380591 w 451761"/>
              <a:gd name="connsiteY8" fmla="*/ 134954 h 391668"/>
              <a:gd name="connsiteX9" fmla="*/ 418691 w 451761"/>
              <a:gd name="connsiteY9" fmla="*/ 17 h 391668"/>
              <a:gd name="connsiteX10" fmla="*/ 436154 w 451761"/>
              <a:gd name="connsiteY10" fmla="*/ 138129 h 39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761" h="391668">
                <a:moveTo>
                  <a:pt x="436154" y="138129"/>
                </a:moveTo>
                <a:cubicBezTo>
                  <a:pt x="395937" y="172789"/>
                  <a:pt x="249622" y="165910"/>
                  <a:pt x="177391" y="207979"/>
                </a:cubicBezTo>
                <a:cubicBezTo>
                  <a:pt x="105160" y="250048"/>
                  <a:pt x="16524" y="379959"/>
                  <a:pt x="2766" y="390542"/>
                </a:cubicBezTo>
                <a:cubicBezTo>
                  <a:pt x="-10992" y="401125"/>
                  <a:pt x="27637" y="335244"/>
                  <a:pt x="94841" y="271479"/>
                </a:cubicBezTo>
                <a:cubicBezTo>
                  <a:pt x="162045" y="207714"/>
                  <a:pt x="371330" y="38381"/>
                  <a:pt x="405991" y="7954"/>
                </a:cubicBezTo>
                <a:cubicBezTo>
                  <a:pt x="440652" y="-22473"/>
                  <a:pt x="324500" y="69073"/>
                  <a:pt x="302804" y="88917"/>
                </a:cubicBezTo>
                <a:cubicBezTo>
                  <a:pt x="281108" y="108761"/>
                  <a:pt x="259677" y="131250"/>
                  <a:pt x="275816" y="127017"/>
                </a:cubicBezTo>
                <a:cubicBezTo>
                  <a:pt x="291955" y="122784"/>
                  <a:pt x="382178" y="62194"/>
                  <a:pt x="399641" y="63517"/>
                </a:cubicBezTo>
                <a:cubicBezTo>
                  <a:pt x="417104" y="64840"/>
                  <a:pt x="377416" y="145537"/>
                  <a:pt x="380591" y="134954"/>
                </a:cubicBezTo>
                <a:cubicBezTo>
                  <a:pt x="383766" y="124371"/>
                  <a:pt x="410224" y="1604"/>
                  <a:pt x="418691" y="17"/>
                </a:cubicBezTo>
                <a:cubicBezTo>
                  <a:pt x="427158" y="-1570"/>
                  <a:pt x="476371" y="103469"/>
                  <a:pt x="436154" y="138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: 図形 1475">
            <a:extLst>
              <a:ext uri="{FF2B5EF4-FFF2-40B4-BE49-F238E27FC236}">
                <a16:creationId xmlns:a16="http://schemas.microsoft.com/office/drawing/2014/main" id="{73DD312C-20E6-4AE3-8F73-516D1C4197C2}"/>
              </a:ext>
            </a:extLst>
          </p:cNvPr>
          <p:cNvSpPr/>
          <p:nvPr/>
        </p:nvSpPr>
        <p:spPr>
          <a:xfrm>
            <a:off x="1532462" y="4769823"/>
            <a:ext cx="721132" cy="174305"/>
          </a:xfrm>
          <a:custGeom>
            <a:avLst/>
            <a:gdLst>
              <a:gd name="connsiteX0" fmla="*/ 7413 w 721132"/>
              <a:gd name="connsiteY0" fmla="*/ 168890 h 174305"/>
              <a:gd name="connsiteX1" fmla="*/ 672576 w 721132"/>
              <a:gd name="connsiteY1" fmla="*/ 32365 h 174305"/>
              <a:gd name="connsiteX2" fmla="*/ 236013 w 721132"/>
              <a:gd name="connsiteY2" fmla="*/ 164127 h 174305"/>
              <a:gd name="connsiteX3" fmla="*/ 699563 w 721132"/>
              <a:gd name="connsiteY3" fmla="*/ 86340 h 174305"/>
              <a:gd name="connsiteX4" fmla="*/ 478901 w 721132"/>
              <a:gd name="connsiteY4" fmla="*/ 154602 h 174305"/>
              <a:gd name="connsiteX5" fmla="*/ 585263 w 721132"/>
              <a:gd name="connsiteY5" fmla="*/ 103802 h 174305"/>
              <a:gd name="connsiteX6" fmla="*/ 553513 w 721132"/>
              <a:gd name="connsiteY6" fmla="*/ 173652 h 174305"/>
              <a:gd name="connsiteX7" fmla="*/ 410638 w 721132"/>
              <a:gd name="connsiteY7" fmla="*/ 140315 h 174305"/>
              <a:gd name="connsiteX8" fmla="*/ 226488 w 721132"/>
              <a:gd name="connsiteY8" fmla="*/ 167302 h 174305"/>
              <a:gd name="connsiteX9" fmla="*/ 720201 w 721132"/>
              <a:gd name="connsiteY9" fmla="*/ 5377 h 174305"/>
              <a:gd name="connsiteX10" fmla="*/ 340788 w 721132"/>
              <a:gd name="connsiteY10" fmla="*/ 51415 h 174305"/>
              <a:gd name="connsiteX11" fmla="*/ 7413 w 721132"/>
              <a:gd name="connsiteY11" fmla="*/ 168890 h 17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1132" h="174305">
                <a:moveTo>
                  <a:pt x="7413" y="168890"/>
                </a:moveTo>
                <a:cubicBezTo>
                  <a:pt x="62711" y="165715"/>
                  <a:pt x="634476" y="33159"/>
                  <a:pt x="672576" y="32365"/>
                </a:cubicBezTo>
                <a:cubicBezTo>
                  <a:pt x="710676" y="31571"/>
                  <a:pt x="231515" y="155131"/>
                  <a:pt x="236013" y="164127"/>
                </a:cubicBezTo>
                <a:cubicBezTo>
                  <a:pt x="240511" y="173123"/>
                  <a:pt x="659082" y="87927"/>
                  <a:pt x="699563" y="86340"/>
                </a:cubicBezTo>
                <a:cubicBezTo>
                  <a:pt x="740044" y="84753"/>
                  <a:pt x="497951" y="151692"/>
                  <a:pt x="478901" y="154602"/>
                </a:cubicBezTo>
                <a:cubicBezTo>
                  <a:pt x="459851" y="157512"/>
                  <a:pt x="572828" y="100627"/>
                  <a:pt x="585263" y="103802"/>
                </a:cubicBezTo>
                <a:cubicBezTo>
                  <a:pt x="597698" y="106977"/>
                  <a:pt x="582617" y="167567"/>
                  <a:pt x="553513" y="173652"/>
                </a:cubicBezTo>
                <a:cubicBezTo>
                  <a:pt x="524409" y="179737"/>
                  <a:pt x="465142" y="141373"/>
                  <a:pt x="410638" y="140315"/>
                </a:cubicBezTo>
                <a:cubicBezTo>
                  <a:pt x="356134" y="139257"/>
                  <a:pt x="174894" y="189792"/>
                  <a:pt x="226488" y="167302"/>
                </a:cubicBezTo>
                <a:cubicBezTo>
                  <a:pt x="278082" y="144812"/>
                  <a:pt x="701151" y="24691"/>
                  <a:pt x="720201" y="5377"/>
                </a:cubicBezTo>
                <a:cubicBezTo>
                  <a:pt x="739251" y="-13937"/>
                  <a:pt x="461173" y="22840"/>
                  <a:pt x="340788" y="51415"/>
                </a:cubicBezTo>
                <a:cubicBezTo>
                  <a:pt x="220403" y="79990"/>
                  <a:pt x="-47885" y="172065"/>
                  <a:pt x="7413" y="168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: 図形 1476">
            <a:extLst>
              <a:ext uri="{FF2B5EF4-FFF2-40B4-BE49-F238E27FC236}">
                <a16:creationId xmlns:a16="http://schemas.microsoft.com/office/drawing/2014/main" id="{14E4C5B6-ADC6-4F1D-BED2-A4FACAFC749B}"/>
              </a:ext>
            </a:extLst>
          </p:cNvPr>
          <p:cNvSpPr/>
          <p:nvPr/>
        </p:nvSpPr>
        <p:spPr>
          <a:xfrm>
            <a:off x="1741381" y="4993848"/>
            <a:ext cx="308182" cy="503452"/>
          </a:xfrm>
          <a:custGeom>
            <a:avLst/>
            <a:gdLst>
              <a:gd name="connsiteX0" fmla="*/ 308082 w 308182"/>
              <a:gd name="connsiteY0" fmla="*/ 189340 h 503452"/>
              <a:gd name="connsiteX1" fmla="*/ 179494 w 308182"/>
              <a:gd name="connsiteY1" fmla="*/ 322690 h 503452"/>
              <a:gd name="connsiteX2" fmla="*/ 150919 w 308182"/>
              <a:gd name="connsiteY2" fmla="*/ 502077 h 503452"/>
              <a:gd name="connsiteX3" fmla="*/ 185844 w 308182"/>
              <a:gd name="connsiteY3" fmla="*/ 397302 h 503452"/>
              <a:gd name="connsiteX4" fmla="*/ 225532 w 308182"/>
              <a:gd name="connsiteY4" fmla="*/ 248077 h 503452"/>
              <a:gd name="connsiteX5" fmla="*/ 44557 w 308182"/>
              <a:gd name="connsiteY5" fmla="*/ 198865 h 503452"/>
              <a:gd name="connsiteX6" fmla="*/ 19157 w 308182"/>
              <a:gd name="connsiteY6" fmla="*/ 386190 h 503452"/>
              <a:gd name="connsiteX7" fmla="*/ 3282 w 308182"/>
              <a:gd name="connsiteY7" fmla="*/ 200452 h 503452"/>
              <a:gd name="connsiteX8" fmla="*/ 85832 w 308182"/>
              <a:gd name="connsiteY8" fmla="*/ 3602 h 503452"/>
              <a:gd name="connsiteX9" fmla="*/ 111232 w 308182"/>
              <a:gd name="connsiteY9" fmla="*/ 81390 h 503452"/>
              <a:gd name="connsiteX10" fmla="*/ 200132 w 308182"/>
              <a:gd name="connsiteY10" fmla="*/ 186165 h 503452"/>
              <a:gd name="connsiteX11" fmla="*/ 308082 w 308182"/>
              <a:gd name="connsiteY11" fmla="*/ 189340 h 50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8182" h="503452">
                <a:moveTo>
                  <a:pt x="308082" y="189340"/>
                </a:moveTo>
                <a:cubicBezTo>
                  <a:pt x="304642" y="212094"/>
                  <a:pt x="205688" y="270567"/>
                  <a:pt x="179494" y="322690"/>
                </a:cubicBezTo>
                <a:cubicBezTo>
                  <a:pt x="153300" y="374813"/>
                  <a:pt x="149861" y="489642"/>
                  <a:pt x="150919" y="502077"/>
                </a:cubicBezTo>
                <a:cubicBezTo>
                  <a:pt x="151977" y="514512"/>
                  <a:pt x="173409" y="439635"/>
                  <a:pt x="185844" y="397302"/>
                </a:cubicBezTo>
                <a:cubicBezTo>
                  <a:pt x="198279" y="354969"/>
                  <a:pt x="249080" y="281150"/>
                  <a:pt x="225532" y="248077"/>
                </a:cubicBezTo>
                <a:cubicBezTo>
                  <a:pt x="201984" y="215004"/>
                  <a:pt x="78953" y="175846"/>
                  <a:pt x="44557" y="198865"/>
                </a:cubicBezTo>
                <a:cubicBezTo>
                  <a:pt x="10161" y="221884"/>
                  <a:pt x="26036" y="385926"/>
                  <a:pt x="19157" y="386190"/>
                </a:cubicBezTo>
                <a:cubicBezTo>
                  <a:pt x="12278" y="386454"/>
                  <a:pt x="-7831" y="264217"/>
                  <a:pt x="3282" y="200452"/>
                </a:cubicBezTo>
                <a:cubicBezTo>
                  <a:pt x="14394" y="136687"/>
                  <a:pt x="67840" y="23446"/>
                  <a:pt x="85832" y="3602"/>
                </a:cubicBezTo>
                <a:cubicBezTo>
                  <a:pt x="103824" y="-16242"/>
                  <a:pt x="92182" y="50963"/>
                  <a:pt x="111232" y="81390"/>
                </a:cubicBezTo>
                <a:cubicBezTo>
                  <a:pt x="130282" y="111817"/>
                  <a:pt x="174997" y="167644"/>
                  <a:pt x="200132" y="186165"/>
                </a:cubicBezTo>
                <a:cubicBezTo>
                  <a:pt x="225267" y="204686"/>
                  <a:pt x="311522" y="166586"/>
                  <a:pt x="308082" y="189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: 図形 1477">
            <a:extLst>
              <a:ext uri="{FF2B5EF4-FFF2-40B4-BE49-F238E27FC236}">
                <a16:creationId xmlns:a16="http://schemas.microsoft.com/office/drawing/2014/main" id="{E14FF636-6035-45DD-9767-657E4D729B3C}"/>
              </a:ext>
            </a:extLst>
          </p:cNvPr>
          <p:cNvSpPr/>
          <p:nvPr/>
        </p:nvSpPr>
        <p:spPr>
          <a:xfrm>
            <a:off x="1992513" y="4760676"/>
            <a:ext cx="524152" cy="211551"/>
          </a:xfrm>
          <a:custGeom>
            <a:avLst/>
            <a:gdLst>
              <a:gd name="connsiteX0" fmla="*/ 1387 w 524152"/>
              <a:gd name="connsiteY0" fmla="*/ 211374 h 211551"/>
              <a:gd name="connsiteX1" fmla="*/ 382387 w 524152"/>
              <a:gd name="connsiteY1" fmla="*/ 146287 h 211551"/>
              <a:gd name="connsiteX2" fmla="*/ 523675 w 524152"/>
              <a:gd name="connsiteY2" fmla="*/ 179624 h 211551"/>
              <a:gd name="connsiteX3" fmla="*/ 431600 w 524152"/>
              <a:gd name="connsiteY3" fmla="*/ 135174 h 211551"/>
              <a:gd name="connsiteX4" fmla="*/ 142675 w 524152"/>
              <a:gd name="connsiteY4" fmla="*/ 237 h 211551"/>
              <a:gd name="connsiteX5" fmla="*/ 425250 w 524152"/>
              <a:gd name="connsiteY5" fmla="*/ 101837 h 211551"/>
              <a:gd name="connsiteX6" fmla="*/ 277612 w 524152"/>
              <a:gd name="connsiteY6" fmla="*/ 81199 h 211551"/>
              <a:gd name="connsiteX7" fmla="*/ 255387 w 524152"/>
              <a:gd name="connsiteY7" fmla="*/ 122474 h 211551"/>
              <a:gd name="connsiteX8" fmla="*/ 1387 w 524152"/>
              <a:gd name="connsiteY8" fmla="*/ 211374 h 21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4152" h="211551">
                <a:moveTo>
                  <a:pt x="1387" y="211374"/>
                </a:moveTo>
                <a:cubicBezTo>
                  <a:pt x="22554" y="215343"/>
                  <a:pt x="295339" y="151579"/>
                  <a:pt x="382387" y="146287"/>
                </a:cubicBezTo>
                <a:cubicBezTo>
                  <a:pt x="469435" y="140995"/>
                  <a:pt x="515473" y="181476"/>
                  <a:pt x="523675" y="179624"/>
                </a:cubicBezTo>
                <a:cubicBezTo>
                  <a:pt x="531877" y="177772"/>
                  <a:pt x="431600" y="135174"/>
                  <a:pt x="431600" y="135174"/>
                </a:cubicBezTo>
                <a:cubicBezTo>
                  <a:pt x="368100" y="105276"/>
                  <a:pt x="143733" y="5793"/>
                  <a:pt x="142675" y="237"/>
                </a:cubicBezTo>
                <a:cubicBezTo>
                  <a:pt x="141617" y="-5319"/>
                  <a:pt x="402761" y="88343"/>
                  <a:pt x="425250" y="101837"/>
                </a:cubicBezTo>
                <a:cubicBezTo>
                  <a:pt x="447739" y="115331"/>
                  <a:pt x="305922" y="77760"/>
                  <a:pt x="277612" y="81199"/>
                </a:cubicBezTo>
                <a:cubicBezTo>
                  <a:pt x="249302" y="84638"/>
                  <a:pt x="303277" y="101043"/>
                  <a:pt x="255387" y="122474"/>
                </a:cubicBezTo>
                <a:cubicBezTo>
                  <a:pt x="207497" y="143905"/>
                  <a:pt x="-19780" y="207405"/>
                  <a:pt x="1387" y="211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: 図形 1478">
            <a:extLst>
              <a:ext uri="{FF2B5EF4-FFF2-40B4-BE49-F238E27FC236}">
                <a16:creationId xmlns:a16="http://schemas.microsoft.com/office/drawing/2014/main" id="{E13AF757-A4C0-4063-9C7D-080B1948EDD4}"/>
              </a:ext>
            </a:extLst>
          </p:cNvPr>
          <p:cNvSpPr/>
          <p:nvPr/>
        </p:nvSpPr>
        <p:spPr>
          <a:xfrm>
            <a:off x="1974931" y="4957270"/>
            <a:ext cx="469026" cy="533877"/>
          </a:xfrm>
          <a:custGeom>
            <a:avLst/>
            <a:gdLst>
              <a:gd name="connsiteX0" fmla="*/ 466644 w 469026"/>
              <a:gd name="connsiteY0" fmla="*/ 2080 h 533877"/>
              <a:gd name="connsiteX1" fmla="*/ 326944 w 469026"/>
              <a:gd name="connsiteY1" fmla="*/ 87805 h 533877"/>
              <a:gd name="connsiteX2" fmla="*/ 182482 w 469026"/>
              <a:gd name="connsiteY2" fmla="*/ 102093 h 533877"/>
              <a:gd name="connsiteX3" fmla="*/ 41194 w 469026"/>
              <a:gd name="connsiteY3" fmla="*/ 119555 h 533877"/>
              <a:gd name="connsiteX4" fmla="*/ 261857 w 469026"/>
              <a:gd name="connsiteY4" fmla="*/ 119555 h 533877"/>
              <a:gd name="connsiteX5" fmla="*/ 169782 w 469026"/>
              <a:gd name="connsiteY5" fmla="*/ 181468 h 533877"/>
              <a:gd name="connsiteX6" fmla="*/ 15794 w 469026"/>
              <a:gd name="connsiteY6" fmla="*/ 422768 h 533877"/>
              <a:gd name="connsiteX7" fmla="*/ 112632 w 469026"/>
              <a:gd name="connsiteY7" fmla="*/ 216393 h 533877"/>
              <a:gd name="connsiteX8" fmla="*/ 1507 w 469026"/>
              <a:gd name="connsiteY8" fmla="*/ 529130 h 533877"/>
              <a:gd name="connsiteX9" fmla="*/ 63419 w 469026"/>
              <a:gd name="connsiteY9" fmla="*/ 386255 h 533877"/>
              <a:gd name="connsiteX10" fmla="*/ 266619 w 469026"/>
              <a:gd name="connsiteY10" fmla="*/ 130668 h 533877"/>
              <a:gd name="connsiteX11" fmla="*/ 206294 w 469026"/>
              <a:gd name="connsiteY11" fmla="*/ 186230 h 533877"/>
              <a:gd name="connsiteX12" fmla="*/ 466644 w 469026"/>
              <a:gd name="connsiteY12" fmla="*/ 2080 h 53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9026" h="533877">
                <a:moveTo>
                  <a:pt x="466644" y="2080"/>
                </a:moveTo>
                <a:cubicBezTo>
                  <a:pt x="486752" y="-14324"/>
                  <a:pt x="374304" y="71136"/>
                  <a:pt x="326944" y="87805"/>
                </a:cubicBezTo>
                <a:cubicBezTo>
                  <a:pt x="279584" y="104474"/>
                  <a:pt x="182482" y="102093"/>
                  <a:pt x="182482" y="102093"/>
                </a:cubicBezTo>
                <a:cubicBezTo>
                  <a:pt x="134857" y="107385"/>
                  <a:pt x="27965" y="116645"/>
                  <a:pt x="41194" y="119555"/>
                </a:cubicBezTo>
                <a:cubicBezTo>
                  <a:pt x="54423" y="122465"/>
                  <a:pt x="240426" y="109236"/>
                  <a:pt x="261857" y="119555"/>
                </a:cubicBezTo>
                <a:cubicBezTo>
                  <a:pt x="283288" y="129874"/>
                  <a:pt x="210792" y="130933"/>
                  <a:pt x="169782" y="181468"/>
                </a:cubicBezTo>
                <a:cubicBezTo>
                  <a:pt x="128771" y="232004"/>
                  <a:pt x="25319" y="416947"/>
                  <a:pt x="15794" y="422768"/>
                </a:cubicBezTo>
                <a:cubicBezTo>
                  <a:pt x="6269" y="428589"/>
                  <a:pt x="115013" y="198666"/>
                  <a:pt x="112632" y="216393"/>
                </a:cubicBezTo>
                <a:cubicBezTo>
                  <a:pt x="110251" y="234120"/>
                  <a:pt x="9709" y="500820"/>
                  <a:pt x="1507" y="529130"/>
                </a:cubicBezTo>
                <a:cubicBezTo>
                  <a:pt x="-6695" y="557440"/>
                  <a:pt x="19234" y="452665"/>
                  <a:pt x="63419" y="386255"/>
                </a:cubicBezTo>
                <a:cubicBezTo>
                  <a:pt x="107604" y="319845"/>
                  <a:pt x="242807" y="164005"/>
                  <a:pt x="266619" y="130668"/>
                </a:cubicBezTo>
                <a:cubicBezTo>
                  <a:pt x="290431" y="97331"/>
                  <a:pt x="174015" y="206338"/>
                  <a:pt x="206294" y="186230"/>
                </a:cubicBezTo>
                <a:cubicBezTo>
                  <a:pt x="238573" y="166122"/>
                  <a:pt x="446536" y="18484"/>
                  <a:pt x="466644" y="2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87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14BBCAB-6DB0-4161-A451-1C55666FC134}"/>
              </a:ext>
            </a:extLst>
          </p:cNvPr>
          <p:cNvSpPr/>
          <p:nvPr/>
        </p:nvSpPr>
        <p:spPr>
          <a:xfrm>
            <a:off x="4048779" y="653996"/>
            <a:ext cx="849951" cy="2148017"/>
          </a:xfrm>
          <a:custGeom>
            <a:avLst/>
            <a:gdLst>
              <a:gd name="connsiteX0" fmla="*/ 739121 w 849951"/>
              <a:gd name="connsiteY0" fmla="*/ 82604 h 2148017"/>
              <a:gd name="connsiteX1" fmla="*/ 91421 w 849951"/>
              <a:gd name="connsiteY1" fmla="*/ 838254 h 2148017"/>
              <a:gd name="connsiteX2" fmla="*/ 834371 w 849951"/>
              <a:gd name="connsiteY2" fmla="*/ 2127304 h 2148017"/>
              <a:gd name="connsiteX3" fmla="*/ 396221 w 849951"/>
              <a:gd name="connsiteY3" fmla="*/ 1606604 h 2148017"/>
              <a:gd name="connsiteX4" fmla="*/ 8871 w 849951"/>
              <a:gd name="connsiteY4" fmla="*/ 1244654 h 2148017"/>
              <a:gd name="connsiteX5" fmla="*/ 789921 w 849951"/>
              <a:gd name="connsiteY5" fmla="*/ 108004 h 2148017"/>
              <a:gd name="connsiteX6" fmla="*/ 789921 w 849951"/>
              <a:gd name="connsiteY6" fmla="*/ 44504 h 2148017"/>
              <a:gd name="connsiteX7" fmla="*/ 739121 w 849951"/>
              <a:gd name="connsiteY7" fmla="*/ 82604 h 214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9951" h="2148017">
                <a:moveTo>
                  <a:pt x="739121" y="82604"/>
                </a:moveTo>
                <a:cubicBezTo>
                  <a:pt x="622704" y="214896"/>
                  <a:pt x="75546" y="497471"/>
                  <a:pt x="91421" y="838254"/>
                </a:cubicBezTo>
                <a:cubicBezTo>
                  <a:pt x="107296" y="1179037"/>
                  <a:pt x="783571" y="1999246"/>
                  <a:pt x="834371" y="2127304"/>
                </a:cubicBezTo>
                <a:cubicBezTo>
                  <a:pt x="885171" y="2255362"/>
                  <a:pt x="533804" y="1753712"/>
                  <a:pt x="396221" y="1606604"/>
                </a:cubicBezTo>
                <a:cubicBezTo>
                  <a:pt x="258638" y="1459496"/>
                  <a:pt x="-56746" y="1494421"/>
                  <a:pt x="8871" y="1244654"/>
                </a:cubicBezTo>
                <a:cubicBezTo>
                  <a:pt x="74488" y="994887"/>
                  <a:pt x="659746" y="308029"/>
                  <a:pt x="789921" y="108004"/>
                </a:cubicBezTo>
                <a:cubicBezTo>
                  <a:pt x="920096" y="-92021"/>
                  <a:pt x="799446" y="47679"/>
                  <a:pt x="789921" y="44504"/>
                </a:cubicBezTo>
                <a:cubicBezTo>
                  <a:pt x="780396" y="41329"/>
                  <a:pt x="855538" y="-49688"/>
                  <a:pt x="739121" y="82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353AD24-BB68-4E8F-B4AB-C77557440402}"/>
              </a:ext>
            </a:extLst>
          </p:cNvPr>
          <p:cNvSpPr/>
          <p:nvPr/>
        </p:nvSpPr>
        <p:spPr>
          <a:xfrm>
            <a:off x="7110674" y="2286000"/>
            <a:ext cx="653252" cy="117481"/>
          </a:xfrm>
          <a:custGeom>
            <a:avLst/>
            <a:gdLst>
              <a:gd name="connsiteX0" fmla="*/ 15614 w 653252"/>
              <a:gd name="connsiteY0" fmla="*/ 0 h 117481"/>
              <a:gd name="connsiteX1" fmla="*/ 141026 w 653252"/>
              <a:gd name="connsiteY1" fmla="*/ 20638 h 117481"/>
              <a:gd name="connsiteX2" fmla="*/ 652201 w 653252"/>
              <a:gd name="connsiteY2" fmla="*/ 117475 h 117481"/>
              <a:gd name="connsiteX3" fmla="*/ 282314 w 653252"/>
              <a:gd name="connsiteY3" fmla="*/ 15875 h 117481"/>
              <a:gd name="connsiteX4" fmla="*/ 569651 w 653252"/>
              <a:gd name="connsiteY4" fmla="*/ 12700 h 117481"/>
              <a:gd name="connsiteX5" fmla="*/ 15614 w 653252"/>
              <a:gd name="connsiteY5" fmla="*/ 0 h 11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252" h="117481">
                <a:moveTo>
                  <a:pt x="15614" y="0"/>
                </a:moveTo>
                <a:cubicBezTo>
                  <a:pt x="-55823" y="1323"/>
                  <a:pt x="141026" y="20638"/>
                  <a:pt x="141026" y="20638"/>
                </a:cubicBezTo>
                <a:cubicBezTo>
                  <a:pt x="247124" y="40217"/>
                  <a:pt x="628653" y="118269"/>
                  <a:pt x="652201" y="117475"/>
                </a:cubicBezTo>
                <a:cubicBezTo>
                  <a:pt x="675749" y="116681"/>
                  <a:pt x="296072" y="33337"/>
                  <a:pt x="282314" y="15875"/>
                </a:cubicBezTo>
                <a:cubicBezTo>
                  <a:pt x="268556" y="-1587"/>
                  <a:pt x="614630" y="13494"/>
                  <a:pt x="569651" y="12700"/>
                </a:cubicBezTo>
                <a:lnTo>
                  <a:pt x="1561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723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</Words>
  <Application>Microsoft Office PowerPoint</Application>
  <PresentationFormat>ワイド画面</PresentationFormat>
  <Paragraphs>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851ゴチカクット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65</cp:revision>
  <dcterms:created xsi:type="dcterms:W3CDTF">2022-02-17T10:00:59Z</dcterms:created>
  <dcterms:modified xsi:type="dcterms:W3CDTF">2022-02-17T15:06:00Z</dcterms:modified>
</cp:coreProperties>
</file>